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4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5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6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7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8.xml" ContentType="application/vnd.openxmlformats-officedocument.presentationml.notesSlid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9.xml" ContentType="application/vnd.openxmlformats-officedocument.presentationml.notesSlid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10.xml" ContentType="application/vnd.openxmlformats-officedocument.presentationml.notesSlide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drawings/drawing1.xml" ContentType="application/vnd.openxmlformats-officedocument.drawingml.chartshapes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77" r:id="rId5"/>
    <p:sldMasterId id="2147483802" r:id="rId6"/>
    <p:sldMasterId id="2147483877" r:id="rId7"/>
  </p:sldMasterIdLst>
  <p:notesMasterIdLst>
    <p:notesMasterId r:id="rId52"/>
  </p:notesMasterIdLst>
  <p:handoutMasterIdLst>
    <p:handoutMasterId r:id="rId53"/>
  </p:handoutMasterIdLst>
  <p:sldIdLst>
    <p:sldId id="450" r:id="rId8"/>
    <p:sldId id="293" r:id="rId9"/>
    <p:sldId id="2147483647" r:id="rId10"/>
    <p:sldId id="2147483584" r:id="rId11"/>
    <p:sldId id="271" r:id="rId12"/>
    <p:sldId id="301" r:id="rId13"/>
    <p:sldId id="2147483582" r:id="rId14"/>
    <p:sldId id="2147483604" r:id="rId15"/>
    <p:sldId id="2147483583" r:id="rId16"/>
    <p:sldId id="425" r:id="rId17"/>
    <p:sldId id="277" r:id="rId18"/>
    <p:sldId id="294" r:id="rId19"/>
    <p:sldId id="275" r:id="rId20"/>
    <p:sldId id="409" r:id="rId21"/>
    <p:sldId id="2147483617" r:id="rId22"/>
    <p:sldId id="276" r:id="rId23"/>
    <p:sldId id="256" r:id="rId24"/>
    <p:sldId id="2147483621" r:id="rId25"/>
    <p:sldId id="2147483623" r:id="rId26"/>
    <p:sldId id="257" r:id="rId27"/>
    <p:sldId id="2147483625" r:id="rId28"/>
    <p:sldId id="265" r:id="rId29"/>
    <p:sldId id="259" r:id="rId30"/>
    <p:sldId id="2147483629" r:id="rId31"/>
    <p:sldId id="269" r:id="rId32"/>
    <p:sldId id="2147483639" r:id="rId33"/>
    <p:sldId id="2147483637" r:id="rId34"/>
    <p:sldId id="2147483640" r:id="rId35"/>
    <p:sldId id="2147483643" r:id="rId36"/>
    <p:sldId id="2147483642" r:id="rId37"/>
    <p:sldId id="266" r:id="rId38"/>
    <p:sldId id="2147483627" r:id="rId39"/>
    <p:sldId id="258" r:id="rId40"/>
    <p:sldId id="2147483631" r:id="rId41"/>
    <p:sldId id="2147483633" r:id="rId42"/>
    <p:sldId id="2147483635" r:id="rId43"/>
    <p:sldId id="261" r:id="rId44"/>
    <p:sldId id="2147479464" r:id="rId45"/>
    <p:sldId id="2147483636" r:id="rId46"/>
    <p:sldId id="2147483638" r:id="rId47"/>
    <p:sldId id="262" r:id="rId48"/>
    <p:sldId id="264" r:id="rId49"/>
    <p:sldId id="260" r:id="rId50"/>
    <p:sldId id="267" r:id="rId51"/>
  </p:sldIdLst>
  <p:sldSz cx="12192000" cy="6858000"/>
  <p:notesSz cx="6805613" cy="9939338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DECE71-0BB1-469C-B63D-10F633FE191E}">
          <p14:sldIdLst>
            <p14:sldId id="450"/>
            <p14:sldId id="293"/>
            <p14:sldId id="2147483647"/>
            <p14:sldId id="2147483584"/>
            <p14:sldId id="271"/>
            <p14:sldId id="301"/>
            <p14:sldId id="2147483582"/>
            <p14:sldId id="2147483604"/>
            <p14:sldId id="2147483583"/>
            <p14:sldId id="425"/>
            <p14:sldId id="277"/>
            <p14:sldId id="294"/>
            <p14:sldId id="275"/>
            <p14:sldId id="409"/>
            <p14:sldId id="2147483617"/>
            <p14:sldId id="276"/>
            <p14:sldId id="256"/>
            <p14:sldId id="2147483621"/>
            <p14:sldId id="2147483623"/>
          </p14:sldIdLst>
        </p14:section>
        <p14:section name="Hass" id="{0C144A4B-84C2-47AC-8936-CDEAB5537D69}">
          <p14:sldIdLst>
            <p14:sldId id="257"/>
            <p14:sldId id="2147483625"/>
            <p14:sldId id="265"/>
            <p14:sldId id="259"/>
            <p14:sldId id="2147483629"/>
          </p14:sldIdLst>
        </p14:section>
        <p14:section name="Elección del aguacate" id="{D201B0E3-5422-40AD-B29F-9C195D3306D1}">
          <p14:sldIdLst>
            <p14:sldId id="269"/>
            <p14:sldId id="2147483639"/>
            <p14:sldId id="2147483637"/>
            <p14:sldId id="2147483640"/>
            <p14:sldId id="2147483643"/>
            <p14:sldId id="2147483642"/>
          </p14:sldIdLst>
        </p14:section>
        <p14:section name="Canales" id="{3B804F2A-BE22-4E36-B969-E9406EF547F2}">
          <p14:sldIdLst>
            <p14:sldId id="266"/>
            <p14:sldId id="2147483627"/>
          </p14:sldIdLst>
        </p14:section>
        <p14:section name="Regular vs Hass" id="{CFBA950A-417C-4528-8AF6-24E807F39C0F}">
          <p14:sldIdLst>
            <p14:sldId id="258"/>
            <p14:sldId id="2147483631"/>
            <p14:sldId id="2147483633"/>
            <p14:sldId id="2147483635"/>
            <p14:sldId id="261"/>
            <p14:sldId id="2147479464"/>
            <p14:sldId id="2147483636"/>
            <p14:sldId id="2147483638"/>
            <p14:sldId id="262"/>
            <p14:sldId id="264"/>
            <p14:sldId id="260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4152">
          <p15:clr>
            <a:srgbClr val="A4A3A4"/>
          </p15:clr>
        </p15:guide>
        <p15:guide id="7" orient="horz" pos="4020" userDrawn="1">
          <p15:clr>
            <a:srgbClr val="A4A3A4"/>
          </p15:clr>
        </p15:guide>
        <p15:guide id="12" orient="horz" pos="2160" userDrawn="1">
          <p15:clr>
            <a:srgbClr val="A4A3A4"/>
          </p15:clr>
        </p15:guide>
        <p15:guide id="15" pos="38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D173A4-7D36-6628-055C-01AEB7A91FB3}" name="Mitchell, Alexia (KTMLP)" initials="MA(" userId="S::alexia.mitchell@kantar.com::c49c006f-6766-44ce-978c-7c365abb01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EFEE"/>
    <a:srgbClr val="00D200"/>
    <a:srgbClr val="0060FF"/>
    <a:srgbClr val="00B6FF"/>
    <a:srgbClr val="00E5BA"/>
    <a:srgbClr val="FFFFFF"/>
    <a:srgbClr val="000000"/>
    <a:srgbClr val="333333"/>
    <a:srgbClr val="E6304B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72"/>
      </p:cViewPr>
      <p:guideLst>
        <p:guide orient="horz" pos="4152"/>
        <p:guide orient="horz" pos="4020"/>
        <p:guide orient="horz" pos="2160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microsoft.com/office/2018/10/relationships/authors" Target="author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chartUserShapes" Target="../drawings/drawing1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880227061972167E-2"/>
          <c:y val="6.7765536837399415E-2"/>
          <c:w val="0.96386383970524503"/>
          <c:h val="0.7200769592775302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 Private Labels  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Hoja1!$B$1:$Q$1</c:f>
              <c:strCache>
                <c:ptCount val="16"/>
                <c:pt idx="0">
                  <c:v>B.A</c:v>
                </c:pt>
                <c:pt idx="1">
                  <c:v>B.C</c:v>
                </c:pt>
                <c:pt idx="2">
                  <c:v>B.A </c:v>
                </c:pt>
                <c:pt idx="3">
                  <c:v> B.C</c:v>
                </c:pt>
                <c:pt idx="4">
                  <c:v> B.A</c:v>
                </c:pt>
                <c:pt idx="5">
                  <c:v> B. C</c:v>
                </c:pt>
                <c:pt idx="6">
                  <c:v>  B.A</c:v>
                </c:pt>
                <c:pt idx="7">
                  <c:v>  B.C.</c:v>
                </c:pt>
                <c:pt idx="8">
                  <c:v>B.A  </c:v>
                </c:pt>
                <c:pt idx="9">
                  <c:v>B.G  </c:v>
                </c:pt>
                <c:pt idx="10">
                  <c:v>   B.A</c:v>
                </c:pt>
                <c:pt idx="11">
                  <c:v>  B.C</c:v>
                </c:pt>
                <c:pt idx="12">
                  <c:v>  B.A </c:v>
                </c:pt>
                <c:pt idx="13">
                  <c:v>   B.C</c:v>
                </c:pt>
                <c:pt idx="14">
                  <c:v>  B.A  </c:v>
                </c:pt>
                <c:pt idx="15">
                  <c:v>   B.C  </c:v>
                </c:pt>
              </c:strCache>
            </c:strRef>
          </c:cat>
          <c:val>
            <c:numRef>
              <c:f>Hoja1!$B$2:$Q$2</c:f>
              <c:numCache>
                <c:formatCode>General</c:formatCode>
                <c:ptCount val="16"/>
                <c:pt idx="2">
                  <c:v>12.5</c:v>
                </c:pt>
                <c:pt idx="3">
                  <c:v>15</c:v>
                </c:pt>
                <c:pt idx="4">
                  <c:v>3.9</c:v>
                </c:pt>
                <c:pt idx="5">
                  <c:v>4.2</c:v>
                </c:pt>
                <c:pt idx="8">
                  <c:v>11.5</c:v>
                </c:pt>
                <c:pt idx="9">
                  <c:v>9.5</c:v>
                </c:pt>
                <c:pt idx="10">
                  <c:v>14.9</c:v>
                </c:pt>
                <c:pt idx="11">
                  <c:v>14</c:v>
                </c:pt>
                <c:pt idx="12">
                  <c:v>1.3</c:v>
                </c:pt>
                <c:pt idx="13">
                  <c:v>0.9</c:v>
                </c:pt>
                <c:pt idx="14">
                  <c:v>32.200000000000003</c:v>
                </c:pt>
                <c:pt idx="15">
                  <c:v>32.4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C3-7241-9F17-DE67CD2477D4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 Premium  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Hoja1!$B$1:$Q$1</c:f>
              <c:strCache>
                <c:ptCount val="16"/>
                <c:pt idx="0">
                  <c:v>B.A</c:v>
                </c:pt>
                <c:pt idx="1">
                  <c:v>B.C</c:v>
                </c:pt>
                <c:pt idx="2">
                  <c:v>B.A </c:v>
                </c:pt>
                <c:pt idx="3">
                  <c:v> B.C</c:v>
                </c:pt>
                <c:pt idx="4">
                  <c:v> B.A</c:v>
                </c:pt>
                <c:pt idx="5">
                  <c:v> B. C</c:v>
                </c:pt>
                <c:pt idx="6">
                  <c:v>  B.A</c:v>
                </c:pt>
                <c:pt idx="7">
                  <c:v>  B.C.</c:v>
                </c:pt>
                <c:pt idx="8">
                  <c:v>B.A  </c:v>
                </c:pt>
                <c:pt idx="9">
                  <c:v>B.G  </c:v>
                </c:pt>
                <c:pt idx="10">
                  <c:v>   B.A</c:v>
                </c:pt>
                <c:pt idx="11">
                  <c:v>  B.C</c:v>
                </c:pt>
                <c:pt idx="12">
                  <c:v>  B.A </c:v>
                </c:pt>
                <c:pt idx="13">
                  <c:v>   B.C</c:v>
                </c:pt>
                <c:pt idx="14">
                  <c:v>  B.A  </c:v>
                </c:pt>
                <c:pt idx="15">
                  <c:v>   B.C  </c:v>
                </c:pt>
              </c:strCache>
            </c:strRef>
          </c:cat>
          <c:val>
            <c:numRef>
              <c:f>Hoja1!$B$3:$Q$3</c:f>
              <c:numCache>
                <c:formatCode>General</c:formatCode>
                <c:ptCount val="16"/>
                <c:pt idx="0">
                  <c:v>43.1</c:v>
                </c:pt>
                <c:pt idx="1">
                  <c:v>48.2</c:v>
                </c:pt>
                <c:pt idx="2">
                  <c:v>74.3</c:v>
                </c:pt>
                <c:pt idx="3">
                  <c:v>69.099999999999994</c:v>
                </c:pt>
                <c:pt idx="4">
                  <c:v>39.4</c:v>
                </c:pt>
                <c:pt idx="5">
                  <c:v>40.9</c:v>
                </c:pt>
                <c:pt idx="6">
                  <c:v>7.4</c:v>
                </c:pt>
                <c:pt idx="7">
                  <c:v>7.7</c:v>
                </c:pt>
                <c:pt idx="8">
                  <c:v>29.6</c:v>
                </c:pt>
                <c:pt idx="9">
                  <c:v>29.8</c:v>
                </c:pt>
                <c:pt idx="10">
                  <c:v>47.5</c:v>
                </c:pt>
                <c:pt idx="11">
                  <c:v>52.2</c:v>
                </c:pt>
                <c:pt idx="12">
                  <c:v>43.9</c:v>
                </c:pt>
                <c:pt idx="13">
                  <c:v>38.700000000000003</c:v>
                </c:pt>
                <c:pt idx="14">
                  <c:v>8.6999999999999993</c:v>
                </c:pt>
                <c:pt idx="15">
                  <c:v>8.1999999999999993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C3-7241-9F17-DE67CD2477D4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 Mainstream 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Hoja1!$B$1:$Q$1</c:f>
              <c:strCache>
                <c:ptCount val="16"/>
                <c:pt idx="0">
                  <c:v>B.A</c:v>
                </c:pt>
                <c:pt idx="1">
                  <c:v>B.C</c:v>
                </c:pt>
                <c:pt idx="2">
                  <c:v>B.A </c:v>
                </c:pt>
                <c:pt idx="3">
                  <c:v> B.C</c:v>
                </c:pt>
                <c:pt idx="4">
                  <c:v> B.A</c:v>
                </c:pt>
                <c:pt idx="5">
                  <c:v> B. C</c:v>
                </c:pt>
                <c:pt idx="6">
                  <c:v>  B.A</c:v>
                </c:pt>
                <c:pt idx="7">
                  <c:v>  B.C.</c:v>
                </c:pt>
                <c:pt idx="8">
                  <c:v>B.A  </c:v>
                </c:pt>
                <c:pt idx="9">
                  <c:v>B.G  </c:v>
                </c:pt>
                <c:pt idx="10">
                  <c:v>   B.A</c:v>
                </c:pt>
                <c:pt idx="11">
                  <c:v>  B.C</c:v>
                </c:pt>
                <c:pt idx="12">
                  <c:v>  B.A </c:v>
                </c:pt>
                <c:pt idx="13">
                  <c:v>   B.C</c:v>
                </c:pt>
                <c:pt idx="14">
                  <c:v>  B.A  </c:v>
                </c:pt>
                <c:pt idx="15">
                  <c:v>   B.C  </c:v>
                </c:pt>
              </c:strCache>
            </c:strRef>
          </c:cat>
          <c:val>
            <c:numRef>
              <c:f>Hoja1!$B$4:$Q$4</c:f>
              <c:numCache>
                <c:formatCode>General</c:formatCode>
                <c:ptCount val="16"/>
                <c:pt idx="0">
                  <c:v>42</c:v>
                </c:pt>
                <c:pt idx="1">
                  <c:v>35.200000000000003</c:v>
                </c:pt>
                <c:pt idx="2">
                  <c:v>10.3</c:v>
                </c:pt>
                <c:pt idx="3">
                  <c:v>12.9</c:v>
                </c:pt>
                <c:pt idx="4">
                  <c:v>25.6</c:v>
                </c:pt>
                <c:pt idx="5">
                  <c:v>26.4</c:v>
                </c:pt>
                <c:pt idx="6">
                  <c:v>92.5</c:v>
                </c:pt>
                <c:pt idx="7">
                  <c:v>92.2</c:v>
                </c:pt>
                <c:pt idx="8">
                  <c:v>42.4</c:v>
                </c:pt>
                <c:pt idx="9">
                  <c:v>44</c:v>
                </c:pt>
                <c:pt idx="10">
                  <c:v>37.299999999999997</c:v>
                </c:pt>
                <c:pt idx="11">
                  <c:v>33.5</c:v>
                </c:pt>
                <c:pt idx="12">
                  <c:v>48.2</c:v>
                </c:pt>
                <c:pt idx="13">
                  <c:v>54.3</c:v>
                </c:pt>
                <c:pt idx="14">
                  <c:v>59.2</c:v>
                </c:pt>
                <c:pt idx="15">
                  <c:v>58.9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C3-7241-9F17-DE67CD2477D4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 Economy 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C3-7241-9F17-DE67CD2477D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6C3-7241-9F17-DE67CD2477D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C3-7241-9F17-DE67CD2477D4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6C3-7241-9F17-DE67CD2477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Hoja1!$B$1:$Q$1</c:f>
              <c:strCache>
                <c:ptCount val="16"/>
                <c:pt idx="0">
                  <c:v>B.A</c:v>
                </c:pt>
                <c:pt idx="1">
                  <c:v>B.C</c:v>
                </c:pt>
                <c:pt idx="2">
                  <c:v>B.A </c:v>
                </c:pt>
                <c:pt idx="3">
                  <c:v> B.C</c:v>
                </c:pt>
                <c:pt idx="4">
                  <c:v> B.A</c:v>
                </c:pt>
                <c:pt idx="5">
                  <c:v> B. C</c:v>
                </c:pt>
                <c:pt idx="6">
                  <c:v>  B.A</c:v>
                </c:pt>
                <c:pt idx="7">
                  <c:v>  B.C.</c:v>
                </c:pt>
                <c:pt idx="8">
                  <c:v>B.A  </c:v>
                </c:pt>
                <c:pt idx="9">
                  <c:v>B.G  </c:v>
                </c:pt>
                <c:pt idx="10">
                  <c:v>   B.A</c:v>
                </c:pt>
                <c:pt idx="11">
                  <c:v>  B.C</c:v>
                </c:pt>
                <c:pt idx="12">
                  <c:v>  B.A </c:v>
                </c:pt>
                <c:pt idx="13">
                  <c:v>   B.C</c:v>
                </c:pt>
                <c:pt idx="14">
                  <c:v>  B.A  </c:v>
                </c:pt>
                <c:pt idx="15">
                  <c:v>   B.C  </c:v>
                </c:pt>
              </c:strCache>
            </c:strRef>
          </c:cat>
          <c:val>
            <c:numRef>
              <c:f>Hoja1!$B$5:$Q$5</c:f>
              <c:numCache>
                <c:formatCode>General</c:formatCode>
                <c:ptCount val="16"/>
                <c:pt idx="0">
                  <c:v>14.9</c:v>
                </c:pt>
                <c:pt idx="1">
                  <c:v>16.399999999999999</c:v>
                </c:pt>
                <c:pt idx="2">
                  <c:v>2.9</c:v>
                </c:pt>
                <c:pt idx="3">
                  <c:v>3.1</c:v>
                </c:pt>
                <c:pt idx="4">
                  <c:v>31.1</c:v>
                </c:pt>
                <c:pt idx="5">
                  <c:v>28.5</c:v>
                </c:pt>
                <c:pt idx="6">
                  <c:v>0.1</c:v>
                </c:pt>
                <c:pt idx="7">
                  <c:v>0.2</c:v>
                </c:pt>
                <c:pt idx="8">
                  <c:v>16.600000000000001</c:v>
                </c:pt>
                <c:pt idx="9">
                  <c:v>16.7</c:v>
                </c:pt>
                <c:pt idx="10">
                  <c:v>0.3</c:v>
                </c:pt>
                <c:pt idx="11">
                  <c:v>0.3</c:v>
                </c:pt>
                <c:pt idx="12">
                  <c:v>6.6</c:v>
                </c:pt>
                <c:pt idx="13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6C3-7241-9F17-DE67CD2477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100"/>
        <c:axId val="311278144"/>
        <c:axId val="311268576"/>
      </c:barChart>
      <c:catAx>
        <c:axId val="31127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54851"/>
                </a:solidFill>
                <a:latin typeface="+mn-lt"/>
                <a:ea typeface="+mn-ea"/>
                <a:cs typeface="+mn-cs"/>
              </a:defRPr>
            </a:pPr>
            <a:endParaRPr lang="en-BR"/>
          </a:p>
        </c:txPr>
        <c:crossAx val="311268576"/>
        <c:crosses val="autoZero"/>
        <c:auto val="1"/>
        <c:lblAlgn val="ctr"/>
        <c:lblOffset val="100"/>
        <c:noMultiLvlLbl val="0"/>
      </c:catAx>
      <c:valAx>
        <c:axId val="3112685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1127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868728729443964"/>
          <c:y val="0.90257479783288985"/>
          <c:w val="0.48270120439341091"/>
          <c:h val="7.24154585745138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54851"/>
              </a:solidFill>
              <a:latin typeface="+mn-lt"/>
              <a:ea typeface="+mn-ea"/>
              <a:cs typeface="+mn-cs"/>
            </a:defRPr>
          </a:pPr>
          <a:endParaRPr lang="en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482901836812564E-2"/>
          <c:y val="0.17693056281847749"/>
          <c:w val="0.97224422521393139"/>
          <c:h val="0.58487892634699312"/>
        </c:manualLayout>
      </c:layout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Arroz, Pasta, Arepa y Tuberculos</c:v>
                </c:pt>
              </c:strCache>
            </c:strRef>
          </c:tx>
          <c:spPr>
            <a:ln w="38100" cap="rnd">
              <a:solidFill>
                <a:srgbClr val="004A52"/>
              </a:solidFill>
              <a:prstDash val="solid"/>
              <a:round/>
            </a:ln>
            <a:effectLst/>
          </c:spPr>
          <c:marker>
            <c:symbol val="circle"/>
            <c:size val="7"/>
            <c:spPr>
              <a:solidFill>
                <a:srgbClr val="054851"/>
              </a:solidFill>
              <a:ln w="127000">
                <a:solidFill>
                  <a:srgbClr val="004A52"/>
                </a:solidFill>
                <a:prstDash val="sysDash"/>
              </a:ln>
              <a:effectLst/>
            </c:spPr>
          </c:marker>
          <c:dLbls>
            <c:spPr>
              <a:solidFill>
                <a:schemeClr val="bg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AM Jun 2023</c:v>
                </c:pt>
                <c:pt idx="1">
                  <c:v>AM Jun 2024</c:v>
                </c:pt>
                <c:pt idx="2">
                  <c:v>AM Jun 2025</c:v>
                </c:pt>
              </c:strCache>
            </c:strRef>
          </c:cat>
          <c:val>
            <c:numRef>
              <c:f>Hoja1!$B$2:$D$2</c:f>
              <c:numCache>
                <c:formatCode>0</c:formatCode>
                <c:ptCount val="3"/>
                <c:pt idx="0">
                  <c:v>100</c:v>
                </c:pt>
                <c:pt idx="1">
                  <c:v>106.43864397846514</c:v>
                </c:pt>
                <c:pt idx="2">
                  <c:v>111.51686350522945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DED-459E-B048-92E5F9952E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6129792"/>
        <c:axId val="246131712"/>
      </c:lineChart>
      <c:catAx>
        <c:axId val="24612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131712"/>
        <c:crosses val="autoZero"/>
        <c:auto val="1"/>
        <c:lblAlgn val="ctr"/>
        <c:lblOffset val="100"/>
        <c:noMultiLvlLbl val="0"/>
      </c:catAx>
      <c:valAx>
        <c:axId val="246131712"/>
        <c:scaling>
          <c:orientation val="minMax"/>
          <c:min val="70"/>
        </c:scaling>
        <c:delete val="1"/>
        <c:axPos val="l"/>
        <c:numFmt formatCode="0" sourceLinked="1"/>
        <c:majorTickMark val="out"/>
        <c:minorTickMark val="none"/>
        <c:tickLblPos val="nextTo"/>
        <c:crossAx val="246129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482901836812564E-2"/>
          <c:y val="0.17693056281847749"/>
          <c:w val="0.97224422521393139"/>
          <c:h val="0.75388082346292473"/>
        </c:manualLayout>
      </c:layout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Proteinas de origen animal</c:v>
                </c:pt>
              </c:strCache>
            </c:strRef>
          </c:tx>
          <c:spPr>
            <a:ln w="38100" cap="rnd">
              <a:solidFill>
                <a:srgbClr val="004A52"/>
              </a:solidFill>
              <a:prstDash val="solid"/>
              <a:round/>
            </a:ln>
            <a:effectLst/>
          </c:spPr>
          <c:marker>
            <c:symbol val="circle"/>
            <c:size val="7"/>
            <c:spPr>
              <a:solidFill>
                <a:srgbClr val="054851"/>
              </a:solidFill>
              <a:ln w="127000">
                <a:solidFill>
                  <a:srgbClr val="004A52"/>
                </a:solidFill>
                <a:prstDash val="sysDash"/>
              </a:ln>
              <a:effectLst/>
            </c:spPr>
          </c:marker>
          <c:dLbls>
            <c:spPr>
              <a:solidFill>
                <a:schemeClr val="bg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AM Jun 2023</c:v>
                </c:pt>
                <c:pt idx="1">
                  <c:v>AM Jun 2024</c:v>
                </c:pt>
                <c:pt idx="2">
                  <c:v>AM Jun 2025</c:v>
                </c:pt>
              </c:strCache>
            </c:strRef>
          </c:cat>
          <c:val>
            <c:numRef>
              <c:f>Hoja1!$B$2:$D$2</c:f>
              <c:numCache>
                <c:formatCode>0</c:formatCode>
                <c:ptCount val="3"/>
                <c:pt idx="0">
                  <c:v>100</c:v>
                </c:pt>
                <c:pt idx="1">
                  <c:v>112.43118071482023</c:v>
                </c:pt>
                <c:pt idx="2">
                  <c:v>119.07152171576993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417-459D-84FE-8D68C2D56097}"/>
            </c:ext>
          </c:extLst>
        </c:ser>
        <c:ser>
          <c:idx val="2"/>
          <c:order val="1"/>
          <c:tx>
            <c:strRef>
              <c:f>Hoja1!$A$4</c:f>
              <c:strCache>
                <c:ptCount val="1"/>
                <c:pt idx="0">
                  <c:v>Frutas y Vegetales</c:v>
                </c:pt>
              </c:strCache>
            </c:strRef>
          </c:tx>
          <c:spPr>
            <a:ln w="28575" cap="rnd">
              <a:solidFill>
                <a:srgbClr val="00A8B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1A7B7"/>
              </a:solidFill>
              <a:ln w="9525">
                <a:solidFill>
                  <a:srgbClr val="00A8B8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2.4400844473537846E-2"/>
                  <c:y val="0.1818574953211074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17-459D-84FE-8D68C2D56097}"/>
                </c:ext>
              </c:extLst>
            </c:dLbl>
            <c:dLbl>
              <c:idx val="2"/>
              <c:layout>
                <c:manualLayout>
                  <c:x val="-2.7987275448103893E-2"/>
                  <c:y val="0.127300246724775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17-459D-84FE-8D68C2D56097}"/>
                </c:ext>
              </c:extLst>
            </c:dLbl>
            <c:spPr>
              <a:solidFill>
                <a:schemeClr val="tx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AM Jun 2023</c:v>
                </c:pt>
                <c:pt idx="1">
                  <c:v>AM Jun 2024</c:v>
                </c:pt>
                <c:pt idx="2">
                  <c:v>AM Jun 2025</c:v>
                </c:pt>
              </c:strCache>
            </c:strRef>
          </c:cat>
          <c:val>
            <c:numRef>
              <c:f>Hoja1!$B$4:$D$4</c:f>
              <c:numCache>
                <c:formatCode>0</c:formatCode>
                <c:ptCount val="3"/>
                <c:pt idx="0">
                  <c:v>100</c:v>
                </c:pt>
                <c:pt idx="1">
                  <c:v>111.31878777932312</c:v>
                </c:pt>
                <c:pt idx="2">
                  <c:v>114.56068178830432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3417-459D-84FE-8D68C2D560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6129792"/>
        <c:axId val="246131712"/>
      </c:lineChart>
      <c:catAx>
        <c:axId val="24612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131712"/>
        <c:crosses val="autoZero"/>
        <c:auto val="1"/>
        <c:lblAlgn val="ctr"/>
        <c:lblOffset val="100"/>
        <c:noMultiLvlLbl val="0"/>
      </c:catAx>
      <c:valAx>
        <c:axId val="246131712"/>
        <c:scaling>
          <c:orientation val="minMax"/>
          <c:min val="70"/>
        </c:scaling>
        <c:delete val="1"/>
        <c:axPos val="l"/>
        <c:numFmt formatCode="0" sourceLinked="1"/>
        <c:majorTickMark val="out"/>
        <c:minorTickMark val="none"/>
        <c:tickLblPos val="nextTo"/>
        <c:crossAx val="246129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919441107739459"/>
          <c:y val="0.17693056284930345"/>
          <c:w val="0.62591504530276432"/>
          <c:h val="0.55797272037682011"/>
        </c:manualLayout>
      </c:layout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Usando sopas y cremas de sobre</c:v>
                </c:pt>
              </c:strCache>
            </c:strRef>
          </c:tx>
          <c:spPr>
            <a:ln w="38100" cap="rnd">
              <a:solidFill>
                <a:srgbClr val="004A52"/>
              </a:solidFill>
              <a:prstDash val="solid"/>
              <a:round/>
            </a:ln>
            <a:effectLst/>
          </c:spPr>
          <c:marker>
            <c:symbol val="circle"/>
            <c:size val="7"/>
            <c:spPr>
              <a:solidFill>
                <a:srgbClr val="054851"/>
              </a:solidFill>
              <a:ln w="127000">
                <a:solidFill>
                  <a:srgbClr val="004A52"/>
                </a:solidFill>
                <a:prstDash val="sysDash"/>
              </a:ln>
              <a:effectLst/>
            </c:spPr>
          </c:marker>
          <c:dLbls>
            <c:spPr>
              <a:solidFill>
                <a:schemeClr val="bg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Hoja1!$C$1:$D$1</c:f>
              <c:strCache>
                <c:ptCount val="2"/>
                <c:pt idx="0">
                  <c:v>AM Jun 2024</c:v>
                </c:pt>
                <c:pt idx="1">
                  <c:v>AM Jun 2025</c:v>
                </c:pt>
              </c:strCache>
            </c:strRef>
          </c:cat>
          <c:val>
            <c:numRef>
              <c:f>Hoja1!$C$2:$D$2</c:f>
              <c:numCache>
                <c:formatCode>General</c:formatCode>
                <c:ptCount val="2"/>
                <c:pt idx="0">
                  <c:v>100</c:v>
                </c:pt>
                <c:pt idx="1">
                  <c:v>79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DED-459E-B048-92E5F9952E35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Sin usar sopas y cremas de sobre</c:v>
                </c:pt>
              </c:strCache>
            </c:strRef>
          </c:tx>
          <c:spPr>
            <a:ln w="28575" cap="rnd">
              <a:solidFill>
                <a:srgbClr val="FF82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8200"/>
              </a:solidFill>
              <a:ln w="9525">
                <a:solidFill>
                  <a:srgbClr val="FF8200"/>
                </a:solidFill>
              </a:ln>
              <a:effectLst/>
            </c:spPr>
          </c:marker>
          <c:dLbls>
            <c:spPr>
              <a:solidFill>
                <a:srgbClr val="FF82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Hoja1!$C$1:$D$1</c:f>
              <c:strCache>
                <c:ptCount val="2"/>
                <c:pt idx="0">
                  <c:v>AM Jun 2024</c:v>
                </c:pt>
                <c:pt idx="1">
                  <c:v>AM Jun 2025</c:v>
                </c:pt>
              </c:strCache>
            </c:strRef>
          </c:cat>
          <c:val>
            <c:numRef>
              <c:f>Hoja1!$C$3:$D$3</c:f>
              <c:numCache>
                <c:formatCode>General</c:formatCode>
                <c:ptCount val="2"/>
                <c:pt idx="0">
                  <c:v>100</c:v>
                </c:pt>
                <c:pt idx="1">
                  <c:v>107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5E8C-4E6F-B4D6-15CF97636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6129792"/>
        <c:axId val="246131712"/>
      </c:lineChart>
      <c:catAx>
        <c:axId val="24612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131712"/>
        <c:crosses val="autoZero"/>
        <c:auto val="1"/>
        <c:lblAlgn val="ctr"/>
        <c:lblOffset val="100"/>
        <c:noMultiLvlLbl val="0"/>
      </c:catAx>
      <c:valAx>
        <c:axId val="246131712"/>
        <c:scaling>
          <c:orientation val="minMax"/>
          <c:min val="70"/>
        </c:scaling>
        <c:delete val="1"/>
        <c:axPos val="l"/>
        <c:numFmt formatCode="General" sourceLinked="1"/>
        <c:majorTickMark val="out"/>
        <c:minorTickMark val="none"/>
        <c:tickLblPos val="nextTo"/>
        <c:crossAx val="246129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765517031577827"/>
          <c:y val="0.17693056284930345"/>
          <c:w val="0.62745428606438058"/>
          <c:h val="0.55797272037682011"/>
        </c:manualLayout>
      </c:layout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Hamburguesas empacadas</c:v>
                </c:pt>
              </c:strCache>
            </c:strRef>
          </c:tx>
          <c:spPr>
            <a:ln w="38100" cap="rnd">
              <a:solidFill>
                <a:srgbClr val="004A52"/>
              </a:solidFill>
              <a:prstDash val="solid"/>
              <a:round/>
            </a:ln>
            <a:effectLst/>
          </c:spPr>
          <c:marker>
            <c:symbol val="circle"/>
            <c:size val="7"/>
            <c:spPr>
              <a:solidFill>
                <a:srgbClr val="054851"/>
              </a:solidFill>
              <a:ln w="127000">
                <a:solidFill>
                  <a:srgbClr val="004A52"/>
                </a:solidFill>
                <a:prstDash val="sysDash"/>
              </a:ln>
              <a:effectLst/>
            </c:spPr>
          </c:marker>
          <c:dLbls>
            <c:spPr>
              <a:solidFill>
                <a:schemeClr val="bg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Hoja1!$C$1:$D$1</c:f>
              <c:strCache>
                <c:ptCount val="2"/>
                <c:pt idx="0">
                  <c:v>AM Jun 2024</c:v>
                </c:pt>
                <c:pt idx="1">
                  <c:v>AM Jun 2025</c:v>
                </c:pt>
              </c:strCache>
            </c:strRef>
          </c:cat>
          <c:val>
            <c:numRef>
              <c:f>Hoja1!$C$2:$D$2</c:f>
              <c:numCache>
                <c:formatCode>General</c:formatCode>
                <c:ptCount val="2"/>
                <c:pt idx="0">
                  <c:v>100</c:v>
                </c:pt>
                <c:pt idx="1">
                  <c:v>85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891-4F84-BB6E-6083557D91CA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Hechas con carne fresca</c:v>
                </c:pt>
              </c:strCache>
            </c:strRef>
          </c:tx>
          <c:spPr>
            <a:ln w="28575" cap="rnd">
              <a:solidFill>
                <a:srgbClr val="FF82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8200"/>
              </a:solidFill>
              <a:ln w="9525">
                <a:solidFill>
                  <a:srgbClr val="FF8200"/>
                </a:solidFill>
              </a:ln>
              <a:effectLst/>
            </c:spPr>
          </c:marker>
          <c:dLbls>
            <c:spPr>
              <a:solidFill>
                <a:srgbClr val="FF82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Hoja1!$C$1:$D$1</c:f>
              <c:strCache>
                <c:ptCount val="2"/>
                <c:pt idx="0">
                  <c:v>AM Jun 2024</c:v>
                </c:pt>
                <c:pt idx="1">
                  <c:v>AM Jun 2025</c:v>
                </c:pt>
              </c:strCache>
            </c:strRef>
          </c:cat>
          <c:val>
            <c:numRef>
              <c:f>Hoja1!$C$3:$D$3</c:f>
              <c:numCache>
                <c:formatCode>General</c:formatCode>
                <c:ptCount val="2"/>
                <c:pt idx="0">
                  <c:v>100</c:v>
                </c:pt>
                <c:pt idx="1">
                  <c:v>142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3891-4F84-BB6E-6083557D9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6129792"/>
        <c:axId val="246131712"/>
      </c:lineChart>
      <c:catAx>
        <c:axId val="246129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131712"/>
        <c:crosses val="autoZero"/>
        <c:auto val="1"/>
        <c:lblAlgn val="ctr"/>
        <c:lblOffset val="100"/>
        <c:noMultiLvlLbl val="0"/>
      </c:catAx>
      <c:valAx>
        <c:axId val="246131712"/>
        <c:scaling>
          <c:orientation val="minMax"/>
          <c:min val="30"/>
        </c:scaling>
        <c:delete val="1"/>
        <c:axPos val="l"/>
        <c:numFmt formatCode="General" sourceLinked="1"/>
        <c:majorTickMark val="out"/>
        <c:minorTickMark val="none"/>
        <c:tickLblPos val="nextTo"/>
        <c:crossAx val="246129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9.2354445696979735E-3"/>
          <c:y val="0.31025893308061753"/>
          <c:w val="0.28539911361548143"/>
          <c:h val="0.541318830344405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184990307394073E-2"/>
          <c:y val="0"/>
          <c:w val="0.97563001938521188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35-4364-B315-6AD0814B7DCD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35-4364-B315-6AD0814B7DCD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435-4364-B315-6AD0814B7DCD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435-4364-B315-6AD0814B7DCD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435-4364-B315-6AD0814B7DCD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435-4364-B315-6AD0814B7DCD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435-4364-B315-6AD0814B7DCD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435-4364-B315-6AD0814B7DCD}"/>
              </c:ext>
            </c:extLst>
          </c:dPt>
          <c:dPt>
            <c:idx val="8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5435-4364-B315-6AD0814B7DCD}"/>
              </c:ext>
            </c:extLst>
          </c:dPt>
          <c:dPt>
            <c:idx val="9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435-4364-B315-6AD0814B7DCD}"/>
              </c:ext>
            </c:extLst>
          </c:dPt>
          <c:dPt>
            <c:idx val="1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435-4364-B315-6AD0814B7DCD}"/>
              </c:ext>
            </c:extLst>
          </c:dPt>
          <c:dPt>
            <c:idx val="1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435-4364-B315-6AD0814B7DCD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5435-4364-B315-6AD0814B7DCD}"/>
              </c:ext>
            </c:extLst>
          </c:dPt>
          <c:dLbls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5435-4364-B315-6AD0814B7DCD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E0EF-4B6C-90AA-C044760B5DC6}"/>
                </c:ext>
              </c:extLst>
            </c:dLbl>
            <c:numFmt formatCode="##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Hoja1!$A$2:$A$18</c:f>
              <c:strCache>
                <c:ptCount val="17"/>
                <c:pt idx="0">
                  <c:v>D1</c:v>
                </c:pt>
                <c:pt idx="1">
                  <c:v>Ara</c:v>
                </c:pt>
                <c:pt idx="2">
                  <c:v>Mercacentro</c:v>
                </c:pt>
                <c:pt idx="3">
                  <c:v>Éxito</c:v>
                </c:pt>
                <c:pt idx="4">
                  <c:v>Olímpica</c:v>
                </c:pt>
                <c:pt idx="5">
                  <c:v>Euro</c:v>
                </c:pt>
                <c:pt idx="6">
                  <c:v>La vaquita</c:v>
                </c:pt>
                <c:pt idx="7">
                  <c:v>Alkosto</c:v>
                </c:pt>
                <c:pt idx="8">
                  <c:v>Jumbo</c:v>
                </c:pt>
                <c:pt idx="9">
                  <c:v>Megatiendas Express</c:v>
                </c:pt>
                <c:pt idx="10">
                  <c:v>Metro</c:v>
                </c:pt>
                <c:pt idx="11">
                  <c:v>Isimo</c:v>
                </c:pt>
                <c:pt idx="12">
                  <c:v>Makro</c:v>
                </c:pt>
                <c:pt idx="13">
                  <c:v>Pricesmart</c:v>
                </c:pt>
                <c:pt idx="14">
                  <c:v>Oxxo</c:v>
                </c:pt>
                <c:pt idx="15">
                  <c:v>Farmatodo</c:v>
                </c:pt>
                <c:pt idx="16">
                  <c:v>Cruz verde</c:v>
                </c:pt>
              </c:strCache>
            </c:strRef>
          </c:cat>
          <c:val>
            <c:numRef>
              <c:f>Hoja1!$B$2:$B$18</c:f>
              <c:numCache>
                <c:formatCode>General</c:formatCode>
                <c:ptCount val="17"/>
                <c:pt idx="0">
                  <c:v>50.414070351758795</c:v>
                </c:pt>
                <c:pt idx="1">
                  <c:v>28.191810344827594</c:v>
                </c:pt>
                <c:pt idx="2">
                  <c:v>18.137499999999996</c:v>
                </c:pt>
                <c:pt idx="3">
                  <c:v>14.611940298507465</c:v>
                </c:pt>
                <c:pt idx="4">
                  <c:v>12.916795069337443</c:v>
                </c:pt>
                <c:pt idx="5">
                  <c:v>10.733333333333334</c:v>
                </c:pt>
                <c:pt idx="6">
                  <c:v>10.594285714285711</c:v>
                </c:pt>
                <c:pt idx="7">
                  <c:v>9.3299663299663269</c:v>
                </c:pt>
                <c:pt idx="8">
                  <c:v>8.0104712041884802</c:v>
                </c:pt>
                <c:pt idx="9">
                  <c:v>7.607142857142855</c:v>
                </c:pt>
                <c:pt idx="10">
                  <c:v>7.2666666666666693</c:v>
                </c:pt>
                <c:pt idx="11">
                  <c:v>5.3229461756373935</c:v>
                </c:pt>
                <c:pt idx="12">
                  <c:v>5.2479999999999993</c:v>
                </c:pt>
                <c:pt idx="13">
                  <c:v>4.7684210526315791</c:v>
                </c:pt>
                <c:pt idx="14">
                  <c:v>3.4339622641509444</c:v>
                </c:pt>
                <c:pt idx="15">
                  <c:v>3.1473684210526334</c:v>
                </c:pt>
                <c:pt idx="16">
                  <c:v>1.9339207048458154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35-4364-B315-6AD0814B7D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axId val="682207344"/>
        <c:axId val="682192944"/>
      </c:barChart>
      <c:catAx>
        <c:axId val="68220734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682192944"/>
        <c:crosses val="autoZero"/>
        <c:auto val="1"/>
        <c:lblAlgn val="ctr"/>
        <c:lblOffset val="100"/>
        <c:noMultiLvlLbl val="0"/>
      </c:catAx>
      <c:valAx>
        <c:axId val="682192944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682207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s-C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err="1">
                <a:solidFill>
                  <a:schemeClr val="tx1"/>
                </a:solidFill>
              </a:rPr>
              <a:t>Frecuencia</a:t>
            </a:r>
            <a:r>
              <a:rPr lang="en-US" sz="2000" b="1" baseline="0">
                <a:solidFill>
                  <a:schemeClr val="tx1"/>
                </a:solidFill>
              </a:rPr>
              <a:t> de </a:t>
            </a:r>
            <a:r>
              <a:rPr lang="en-US" sz="2000" b="1" baseline="0" err="1">
                <a:solidFill>
                  <a:schemeClr val="tx1"/>
                </a:solidFill>
              </a:rPr>
              <a:t>compra</a:t>
            </a:r>
            <a:r>
              <a:rPr lang="en-US" sz="2000" b="1">
                <a:solidFill>
                  <a:schemeClr val="tx1"/>
                </a:solidFill>
              </a:rPr>
              <a:t> de </a:t>
            </a:r>
            <a:r>
              <a:rPr lang="en-US" sz="2000" b="1" err="1">
                <a:solidFill>
                  <a:schemeClr val="tx1"/>
                </a:solidFill>
              </a:rPr>
              <a:t>Aguacates</a:t>
            </a:r>
            <a:endParaRPr lang="en-US" sz="20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6328963747830307E-2"/>
          <c:y val="0.14962306138959763"/>
          <c:w val="0.96734207250433935"/>
          <c:h val="0.441287969557828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D2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 En los últimos 7 días.  </c:v>
                </c:pt>
                <c:pt idx="1">
                  <c:v> Hace más de 7 días pero menos de 15  </c:v>
                </c:pt>
                <c:pt idx="2">
                  <c:v> Hace más de 15 días pero menos de 30  </c:v>
                </c:pt>
                <c:pt idx="3">
                  <c:v> Hace más de 30 días.  </c:v>
                </c:pt>
                <c:pt idx="4">
                  <c:v> No compro aguacate.  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66.599999999999994</c:v>
                </c:pt>
                <c:pt idx="1">
                  <c:v>12.4</c:v>
                </c:pt>
                <c:pt idx="2">
                  <c:v>10</c:v>
                </c:pt>
                <c:pt idx="3">
                  <c:v>7.4</c:v>
                </c:pt>
                <c:pt idx="4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7-4C4D-8755-B6CB6029A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140864"/>
        <c:axId val="57125024"/>
      </c:barChart>
      <c:catAx>
        <c:axId val="5714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25024"/>
        <c:crosses val="autoZero"/>
        <c:auto val="1"/>
        <c:lblAlgn val="ctr"/>
        <c:lblOffset val="100"/>
        <c:noMultiLvlLbl val="0"/>
      </c:catAx>
      <c:valAx>
        <c:axId val="57125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14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%Hogares que compran Aguacate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6328963747830307E-2"/>
          <c:y val="0.14962306138959763"/>
          <c:w val="0.96734207250433935"/>
          <c:h val="0.687315166603431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D2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 Ambos</c:v>
                </c:pt>
                <c:pt idx="1">
                  <c:v> Papelillo / Criollo</c:v>
                </c:pt>
                <c:pt idx="2">
                  <c:v> Hass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43.8</c:v>
                </c:pt>
                <c:pt idx="1">
                  <c:v>34.5</c:v>
                </c:pt>
                <c:pt idx="2">
                  <c:v>21.7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7-4C4D-8755-B6CB6029A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140864"/>
        <c:axId val="57125024"/>
      </c:barChart>
      <c:catAx>
        <c:axId val="5714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25024"/>
        <c:crosses val="autoZero"/>
        <c:auto val="1"/>
        <c:lblAlgn val="ctr"/>
        <c:lblOffset val="100"/>
        <c:noMultiLvlLbl val="0"/>
      </c:catAx>
      <c:valAx>
        <c:axId val="57125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14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07773806527474"/>
          <c:y val="3.2744226339718185E-2"/>
          <c:w val="0.71162771501182465"/>
          <c:h val="0.7577342169465756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 Todos o casi todos los días  </c:v>
                </c:pt>
              </c:strCache>
            </c:strRef>
          </c:tx>
          <c:spPr>
            <a:solidFill>
              <a:srgbClr val="004A5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Sheet1!$B$1:$J$1</c:f>
              <c:strCache>
                <c:ptCount val="9"/>
                <c:pt idx="0">
                  <c:v>Total</c:v>
                </c:pt>
                <c:pt idx="1">
                  <c:v>Cundinamarca</c:v>
                </c:pt>
                <c:pt idx="2">
                  <c:v>Antioquia</c:v>
                </c:pt>
                <c:pt idx="3">
                  <c:v>Atlántico</c:v>
                </c:pt>
                <c:pt idx="4">
                  <c:v>Pacífico</c:v>
                </c:pt>
                <c:pt idx="5">
                  <c:v>Eje Cafetero</c:v>
                </c:pt>
                <c:pt idx="6">
                  <c:v>Santander</c:v>
                </c:pt>
                <c:pt idx="7">
                  <c:v>NorOriente</c:v>
                </c:pt>
                <c:pt idx="8">
                  <c:v>Centro</c:v>
                </c:pt>
              </c:strCache>
            </c:strRef>
          </c:cat>
          <c:val>
            <c:numRef>
              <c:f>Sheet1!$B$2:$J$2</c:f>
              <c:numCache>
                <c:formatCode>0</c:formatCode>
                <c:ptCount val="9"/>
                <c:pt idx="0">
                  <c:v>19.7</c:v>
                </c:pt>
                <c:pt idx="1">
                  <c:v>22.5</c:v>
                </c:pt>
                <c:pt idx="2">
                  <c:v>21.1</c:v>
                </c:pt>
                <c:pt idx="3">
                  <c:v>21.7</c:v>
                </c:pt>
                <c:pt idx="4">
                  <c:v>12.4</c:v>
                </c:pt>
                <c:pt idx="5">
                  <c:v>13.2</c:v>
                </c:pt>
                <c:pt idx="6">
                  <c:v>17.5</c:v>
                </c:pt>
                <c:pt idx="7">
                  <c:v>20.3</c:v>
                </c:pt>
                <c:pt idx="8">
                  <c:v>11.2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CD-43BE-8B70-A783B103939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 Un par de veces a la semana  </c:v>
                </c:pt>
              </c:strCache>
            </c:strRef>
          </c:tx>
          <c:spPr>
            <a:solidFill>
              <a:srgbClr val="00A8B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33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Sheet1!$B$1:$J$1</c:f>
              <c:strCache>
                <c:ptCount val="9"/>
                <c:pt idx="0">
                  <c:v>Total</c:v>
                </c:pt>
                <c:pt idx="1">
                  <c:v>Cundinamarca</c:v>
                </c:pt>
                <c:pt idx="2">
                  <c:v>Antioquia</c:v>
                </c:pt>
                <c:pt idx="3">
                  <c:v>Atlántico</c:v>
                </c:pt>
                <c:pt idx="4">
                  <c:v>Pacífico</c:v>
                </c:pt>
                <c:pt idx="5">
                  <c:v>Eje Cafetero</c:v>
                </c:pt>
                <c:pt idx="6">
                  <c:v>Santander</c:v>
                </c:pt>
                <c:pt idx="7">
                  <c:v>NorOriente</c:v>
                </c:pt>
                <c:pt idx="8">
                  <c:v>Centro</c:v>
                </c:pt>
              </c:strCache>
            </c:strRef>
          </c:cat>
          <c:val>
            <c:numRef>
              <c:f>Sheet1!$B$3:$J$3</c:f>
              <c:numCache>
                <c:formatCode>0</c:formatCode>
                <c:ptCount val="9"/>
                <c:pt idx="0">
                  <c:v>34.1</c:v>
                </c:pt>
                <c:pt idx="1">
                  <c:v>33.4</c:v>
                </c:pt>
                <c:pt idx="2">
                  <c:v>30.4</c:v>
                </c:pt>
                <c:pt idx="3">
                  <c:v>42.2</c:v>
                </c:pt>
                <c:pt idx="4">
                  <c:v>36.700000000000003</c:v>
                </c:pt>
                <c:pt idx="5">
                  <c:v>28.1</c:v>
                </c:pt>
                <c:pt idx="6">
                  <c:v>30.1</c:v>
                </c:pt>
                <c:pt idx="7">
                  <c:v>40.700000000000003</c:v>
                </c:pt>
                <c:pt idx="8">
                  <c:v>33.4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CD-43BE-8B70-A783B103939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 Una vez por la semana  </c:v>
                </c:pt>
              </c:strCache>
            </c:strRef>
          </c:tx>
          <c:spPr>
            <a:solidFill>
              <a:srgbClr val="FFD6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33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Sheet1!$B$1:$J$1</c:f>
              <c:strCache>
                <c:ptCount val="9"/>
                <c:pt idx="0">
                  <c:v>Total</c:v>
                </c:pt>
                <c:pt idx="1">
                  <c:v>Cundinamarca</c:v>
                </c:pt>
                <c:pt idx="2">
                  <c:v>Antioquia</c:v>
                </c:pt>
                <c:pt idx="3">
                  <c:v>Atlántico</c:v>
                </c:pt>
                <c:pt idx="4">
                  <c:v>Pacífico</c:v>
                </c:pt>
                <c:pt idx="5">
                  <c:v>Eje Cafetero</c:v>
                </c:pt>
                <c:pt idx="6">
                  <c:v>Santander</c:v>
                </c:pt>
                <c:pt idx="7">
                  <c:v>NorOriente</c:v>
                </c:pt>
                <c:pt idx="8">
                  <c:v>Centro</c:v>
                </c:pt>
              </c:strCache>
            </c:strRef>
          </c:cat>
          <c:val>
            <c:numRef>
              <c:f>Sheet1!$B$4:$J$4</c:f>
              <c:numCache>
                <c:formatCode>0</c:formatCode>
                <c:ptCount val="9"/>
                <c:pt idx="0">
                  <c:v>17.899999999999999</c:v>
                </c:pt>
                <c:pt idx="1">
                  <c:v>17.8</c:v>
                </c:pt>
                <c:pt idx="2">
                  <c:v>19.100000000000001</c:v>
                </c:pt>
                <c:pt idx="3">
                  <c:v>9.4</c:v>
                </c:pt>
                <c:pt idx="4">
                  <c:v>20.7</c:v>
                </c:pt>
                <c:pt idx="5">
                  <c:v>22.5</c:v>
                </c:pt>
                <c:pt idx="6">
                  <c:v>18.3</c:v>
                </c:pt>
                <c:pt idx="7">
                  <c:v>13.5</c:v>
                </c:pt>
                <c:pt idx="8">
                  <c:v>24.9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CD-43BE-8B70-A783B1039398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 Cada dos semanas 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33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Sheet1!$B$1:$J$1</c:f>
              <c:strCache>
                <c:ptCount val="9"/>
                <c:pt idx="0">
                  <c:v>Total</c:v>
                </c:pt>
                <c:pt idx="1">
                  <c:v>Cundinamarca</c:v>
                </c:pt>
                <c:pt idx="2">
                  <c:v>Antioquia</c:v>
                </c:pt>
                <c:pt idx="3">
                  <c:v>Atlántico</c:v>
                </c:pt>
                <c:pt idx="4">
                  <c:v>Pacífico</c:v>
                </c:pt>
                <c:pt idx="5">
                  <c:v>Eje Cafetero</c:v>
                </c:pt>
                <c:pt idx="6">
                  <c:v>Santander</c:v>
                </c:pt>
                <c:pt idx="7">
                  <c:v>NorOriente</c:v>
                </c:pt>
                <c:pt idx="8">
                  <c:v>Centro</c:v>
                </c:pt>
              </c:strCache>
            </c:strRef>
          </c:cat>
          <c:val>
            <c:numRef>
              <c:f>Sheet1!$B$5:$J$5</c:f>
              <c:numCache>
                <c:formatCode>0</c:formatCode>
                <c:ptCount val="9"/>
                <c:pt idx="0">
                  <c:v>11.1</c:v>
                </c:pt>
                <c:pt idx="1">
                  <c:v>12.3</c:v>
                </c:pt>
                <c:pt idx="2">
                  <c:v>11.6</c:v>
                </c:pt>
                <c:pt idx="3">
                  <c:v>5.5</c:v>
                </c:pt>
                <c:pt idx="4">
                  <c:v>12.3</c:v>
                </c:pt>
                <c:pt idx="5">
                  <c:v>13.9</c:v>
                </c:pt>
                <c:pt idx="6">
                  <c:v>11.1</c:v>
                </c:pt>
                <c:pt idx="7">
                  <c:v>4.2</c:v>
                </c:pt>
                <c:pt idx="8">
                  <c:v>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CD-43BE-8B70-A783B1039398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 Una vez al mes 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33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Sheet1!$B$1:$J$1</c:f>
              <c:strCache>
                <c:ptCount val="9"/>
                <c:pt idx="0">
                  <c:v>Total</c:v>
                </c:pt>
                <c:pt idx="1">
                  <c:v>Cundinamarca</c:v>
                </c:pt>
                <c:pt idx="2">
                  <c:v>Antioquia</c:v>
                </c:pt>
                <c:pt idx="3">
                  <c:v>Atlántico</c:v>
                </c:pt>
                <c:pt idx="4">
                  <c:v>Pacífico</c:v>
                </c:pt>
                <c:pt idx="5">
                  <c:v>Eje Cafetero</c:v>
                </c:pt>
                <c:pt idx="6">
                  <c:v>Santander</c:v>
                </c:pt>
                <c:pt idx="7">
                  <c:v>NorOriente</c:v>
                </c:pt>
                <c:pt idx="8">
                  <c:v>Centro</c:v>
                </c:pt>
              </c:strCache>
            </c:strRef>
          </c:cat>
          <c:val>
            <c:numRef>
              <c:f>Sheet1!$B$6:$J$6</c:f>
              <c:numCache>
                <c:formatCode>0</c:formatCode>
                <c:ptCount val="9"/>
                <c:pt idx="0">
                  <c:v>11.3</c:v>
                </c:pt>
                <c:pt idx="1">
                  <c:v>11</c:v>
                </c:pt>
                <c:pt idx="2">
                  <c:v>9.1999999999999993</c:v>
                </c:pt>
                <c:pt idx="3">
                  <c:v>10.7</c:v>
                </c:pt>
                <c:pt idx="4">
                  <c:v>12.1</c:v>
                </c:pt>
                <c:pt idx="5">
                  <c:v>10.199999999999999</c:v>
                </c:pt>
                <c:pt idx="6">
                  <c:v>16.600000000000001</c:v>
                </c:pt>
                <c:pt idx="7">
                  <c:v>12.7</c:v>
                </c:pt>
                <c:pt idx="8">
                  <c:v>13.8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CD-43BE-8B70-A783B1039398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 Menos de una vez al mes 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33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Sheet1!$B$1:$J$1</c:f>
              <c:strCache>
                <c:ptCount val="9"/>
                <c:pt idx="0">
                  <c:v>Total</c:v>
                </c:pt>
                <c:pt idx="1">
                  <c:v>Cundinamarca</c:v>
                </c:pt>
                <c:pt idx="2">
                  <c:v>Antioquia</c:v>
                </c:pt>
                <c:pt idx="3">
                  <c:v>Atlántico</c:v>
                </c:pt>
                <c:pt idx="4">
                  <c:v>Pacífico</c:v>
                </c:pt>
                <c:pt idx="5">
                  <c:v>Eje Cafetero</c:v>
                </c:pt>
                <c:pt idx="6">
                  <c:v>Santander</c:v>
                </c:pt>
                <c:pt idx="7">
                  <c:v>NorOriente</c:v>
                </c:pt>
                <c:pt idx="8">
                  <c:v>Centro</c:v>
                </c:pt>
              </c:strCache>
            </c:strRef>
          </c:cat>
          <c:val>
            <c:numRef>
              <c:f>Sheet1!$B$7:$J$7</c:f>
              <c:numCache>
                <c:formatCode>0</c:formatCode>
                <c:ptCount val="9"/>
                <c:pt idx="0">
                  <c:v>5.9</c:v>
                </c:pt>
                <c:pt idx="1">
                  <c:v>2.9</c:v>
                </c:pt>
                <c:pt idx="2">
                  <c:v>8.6</c:v>
                </c:pt>
                <c:pt idx="3">
                  <c:v>10.5</c:v>
                </c:pt>
                <c:pt idx="4">
                  <c:v>5.8</c:v>
                </c:pt>
                <c:pt idx="5">
                  <c:v>12.1</c:v>
                </c:pt>
                <c:pt idx="6">
                  <c:v>6.4</c:v>
                </c:pt>
                <c:pt idx="7">
                  <c:v>8.6</c:v>
                </c:pt>
                <c:pt idx="8">
                  <c:v>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7CD-43BE-8B70-A783B103939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2144478288"/>
        <c:axId val="2144479248"/>
      </c:barChart>
      <c:catAx>
        <c:axId val="214447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33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4479248"/>
        <c:crosses val="autoZero"/>
        <c:auto val="1"/>
        <c:lblAlgn val="ctr"/>
        <c:lblOffset val="100"/>
        <c:noMultiLvlLbl val="0"/>
      </c:catAx>
      <c:valAx>
        <c:axId val="21444792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4447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2160664399974147E-2"/>
          <c:y val="1.6204151051908494E-4"/>
          <c:w val="0.22585946704968132"/>
          <c:h val="0.823974661312212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02333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rgbClr val="002333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07773806527474"/>
          <c:y val="3.2744226339718185E-2"/>
          <c:w val="0.71162771501182465"/>
          <c:h val="0.7577342169465756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 Menos de COP $1.500  </c:v>
                </c:pt>
              </c:strCache>
            </c:strRef>
          </c:tx>
          <c:spPr>
            <a:solidFill>
              <a:srgbClr val="004A5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Sheet1!$B$1:$J$1</c:f>
              <c:strCache>
                <c:ptCount val="9"/>
                <c:pt idx="0">
                  <c:v>Total</c:v>
                </c:pt>
                <c:pt idx="1">
                  <c:v>Cundinamarca</c:v>
                </c:pt>
                <c:pt idx="2">
                  <c:v>Antioquia</c:v>
                </c:pt>
                <c:pt idx="3">
                  <c:v>Atlántico</c:v>
                </c:pt>
                <c:pt idx="4">
                  <c:v>Pacífico</c:v>
                </c:pt>
                <c:pt idx="5">
                  <c:v>Eje Cafetero</c:v>
                </c:pt>
                <c:pt idx="6">
                  <c:v>Santander</c:v>
                </c:pt>
                <c:pt idx="7">
                  <c:v>NorOriente</c:v>
                </c:pt>
                <c:pt idx="8">
                  <c:v>Centro</c:v>
                </c:pt>
              </c:strCache>
            </c:strRef>
          </c:cat>
          <c:val>
            <c:numRef>
              <c:f>Sheet1!$B$2:$J$2</c:f>
              <c:numCache>
                <c:formatCode>0</c:formatCode>
                <c:ptCount val="9"/>
                <c:pt idx="0">
                  <c:v>14.7</c:v>
                </c:pt>
                <c:pt idx="1">
                  <c:v>20.2</c:v>
                </c:pt>
                <c:pt idx="2">
                  <c:v>12.7</c:v>
                </c:pt>
                <c:pt idx="3">
                  <c:v>3</c:v>
                </c:pt>
                <c:pt idx="4">
                  <c:v>16.600000000000001</c:v>
                </c:pt>
                <c:pt idx="5">
                  <c:v>13.5</c:v>
                </c:pt>
                <c:pt idx="6">
                  <c:v>4.2</c:v>
                </c:pt>
                <c:pt idx="7">
                  <c:v>25.8</c:v>
                </c:pt>
                <c:pt idx="8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49-4EDA-8164-740D039B9A3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 Entre COP $1.600 a $2.900  </c:v>
                </c:pt>
              </c:strCache>
            </c:strRef>
          </c:tx>
          <c:spPr>
            <a:solidFill>
              <a:srgbClr val="00A8B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33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Sheet1!$B$1:$J$1</c:f>
              <c:strCache>
                <c:ptCount val="9"/>
                <c:pt idx="0">
                  <c:v>Total</c:v>
                </c:pt>
                <c:pt idx="1">
                  <c:v>Cundinamarca</c:v>
                </c:pt>
                <c:pt idx="2">
                  <c:v>Antioquia</c:v>
                </c:pt>
                <c:pt idx="3">
                  <c:v>Atlántico</c:v>
                </c:pt>
                <c:pt idx="4">
                  <c:v>Pacífico</c:v>
                </c:pt>
                <c:pt idx="5">
                  <c:v>Eje Cafetero</c:v>
                </c:pt>
                <c:pt idx="6">
                  <c:v>Santander</c:v>
                </c:pt>
                <c:pt idx="7">
                  <c:v>NorOriente</c:v>
                </c:pt>
                <c:pt idx="8">
                  <c:v>Centro</c:v>
                </c:pt>
              </c:strCache>
            </c:strRef>
          </c:cat>
          <c:val>
            <c:numRef>
              <c:f>Sheet1!$B$3:$J$3</c:f>
              <c:numCache>
                <c:formatCode>0</c:formatCode>
                <c:ptCount val="9"/>
                <c:pt idx="0">
                  <c:v>32.5</c:v>
                </c:pt>
                <c:pt idx="1">
                  <c:v>37.200000000000003</c:v>
                </c:pt>
                <c:pt idx="2">
                  <c:v>33.6</c:v>
                </c:pt>
                <c:pt idx="3">
                  <c:v>12</c:v>
                </c:pt>
                <c:pt idx="4">
                  <c:v>29.2</c:v>
                </c:pt>
                <c:pt idx="5">
                  <c:v>38.6</c:v>
                </c:pt>
                <c:pt idx="6">
                  <c:v>22.9</c:v>
                </c:pt>
                <c:pt idx="7">
                  <c:v>36.5</c:v>
                </c:pt>
                <c:pt idx="8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49-4EDA-8164-740D039B9A3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 Entre COP $3.000 a $5.900  </c:v>
                </c:pt>
              </c:strCache>
            </c:strRef>
          </c:tx>
          <c:spPr>
            <a:solidFill>
              <a:srgbClr val="FFD6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33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Sheet1!$B$1:$J$1</c:f>
              <c:strCache>
                <c:ptCount val="9"/>
                <c:pt idx="0">
                  <c:v>Total</c:v>
                </c:pt>
                <c:pt idx="1">
                  <c:v>Cundinamarca</c:v>
                </c:pt>
                <c:pt idx="2">
                  <c:v>Antioquia</c:v>
                </c:pt>
                <c:pt idx="3">
                  <c:v>Atlántico</c:v>
                </c:pt>
                <c:pt idx="4">
                  <c:v>Pacífico</c:v>
                </c:pt>
                <c:pt idx="5">
                  <c:v>Eje Cafetero</c:v>
                </c:pt>
                <c:pt idx="6">
                  <c:v>Santander</c:v>
                </c:pt>
                <c:pt idx="7">
                  <c:v>NorOriente</c:v>
                </c:pt>
                <c:pt idx="8">
                  <c:v>Centro</c:v>
                </c:pt>
              </c:strCache>
            </c:strRef>
          </c:cat>
          <c:val>
            <c:numRef>
              <c:f>Sheet1!$B$4:$J$4</c:f>
              <c:numCache>
                <c:formatCode>0</c:formatCode>
                <c:ptCount val="9"/>
                <c:pt idx="0">
                  <c:v>42</c:v>
                </c:pt>
                <c:pt idx="1">
                  <c:v>36.200000000000003</c:v>
                </c:pt>
                <c:pt idx="2">
                  <c:v>41</c:v>
                </c:pt>
                <c:pt idx="3">
                  <c:v>71.900000000000006</c:v>
                </c:pt>
                <c:pt idx="4">
                  <c:v>40.700000000000003</c:v>
                </c:pt>
                <c:pt idx="5">
                  <c:v>39.6</c:v>
                </c:pt>
                <c:pt idx="6">
                  <c:v>56.2</c:v>
                </c:pt>
                <c:pt idx="7">
                  <c:v>30.2</c:v>
                </c:pt>
                <c:pt idx="8">
                  <c:v>38.700000000000003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49-4EDA-8164-740D039B9A3F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 Entre COP $6.000 a $7.000 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33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Sheet1!$B$1:$J$1</c:f>
              <c:strCache>
                <c:ptCount val="9"/>
                <c:pt idx="0">
                  <c:v>Total</c:v>
                </c:pt>
                <c:pt idx="1">
                  <c:v>Cundinamarca</c:v>
                </c:pt>
                <c:pt idx="2">
                  <c:v>Antioquia</c:v>
                </c:pt>
                <c:pt idx="3">
                  <c:v>Atlántico</c:v>
                </c:pt>
                <c:pt idx="4">
                  <c:v>Pacífico</c:v>
                </c:pt>
                <c:pt idx="5">
                  <c:v>Eje Cafetero</c:v>
                </c:pt>
                <c:pt idx="6">
                  <c:v>Santander</c:v>
                </c:pt>
                <c:pt idx="7">
                  <c:v>NorOriente</c:v>
                </c:pt>
                <c:pt idx="8">
                  <c:v>Centro</c:v>
                </c:pt>
              </c:strCache>
            </c:strRef>
          </c:cat>
          <c:val>
            <c:numRef>
              <c:f>Sheet1!$B$5:$J$5</c:f>
              <c:numCache>
                <c:formatCode>0</c:formatCode>
                <c:ptCount val="9"/>
                <c:pt idx="0">
                  <c:v>10.8</c:v>
                </c:pt>
                <c:pt idx="1">
                  <c:v>6.4</c:v>
                </c:pt>
                <c:pt idx="2">
                  <c:v>12.7</c:v>
                </c:pt>
                <c:pt idx="3">
                  <c:v>13.1</c:v>
                </c:pt>
                <c:pt idx="4">
                  <c:v>13.5</c:v>
                </c:pt>
                <c:pt idx="5">
                  <c:v>8.3000000000000007</c:v>
                </c:pt>
                <c:pt idx="6">
                  <c:v>16.7</c:v>
                </c:pt>
                <c:pt idx="7">
                  <c:v>7.5</c:v>
                </c:pt>
                <c:pt idx="8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49-4EDA-8164-740D039B9A3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2144478288"/>
        <c:axId val="2144479248"/>
      </c:barChart>
      <c:catAx>
        <c:axId val="214447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33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4479248"/>
        <c:crosses val="autoZero"/>
        <c:auto val="1"/>
        <c:lblAlgn val="ctr"/>
        <c:lblOffset val="100"/>
        <c:noMultiLvlLbl val="0"/>
      </c:catAx>
      <c:valAx>
        <c:axId val="21444792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4447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2160664399974147E-2"/>
          <c:y val="1.6204151051908494E-4"/>
          <c:w val="0.2724485040153557"/>
          <c:h val="0.823974661312212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333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rgbClr val="002333"/>
          </a:solidFill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07773806527474"/>
          <c:y val="3.2744226339718185E-2"/>
          <c:w val="0.71162771501182465"/>
          <c:h val="0.7577342169465756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 1 unidad (150gr)  </c:v>
                </c:pt>
              </c:strCache>
            </c:strRef>
          </c:tx>
          <c:spPr>
            <a:solidFill>
              <a:srgbClr val="004A5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Sheet1!$B$1:$J$1</c:f>
              <c:strCache>
                <c:ptCount val="9"/>
                <c:pt idx="0">
                  <c:v>Total</c:v>
                </c:pt>
                <c:pt idx="1">
                  <c:v>Cundinamarca</c:v>
                </c:pt>
                <c:pt idx="2">
                  <c:v>Antioquia</c:v>
                </c:pt>
                <c:pt idx="3">
                  <c:v>Atlántico</c:v>
                </c:pt>
                <c:pt idx="4">
                  <c:v>Pacífico</c:v>
                </c:pt>
                <c:pt idx="5">
                  <c:v>Eje Cafetero</c:v>
                </c:pt>
                <c:pt idx="6">
                  <c:v>Santander</c:v>
                </c:pt>
                <c:pt idx="7">
                  <c:v>NorOriente</c:v>
                </c:pt>
                <c:pt idx="8">
                  <c:v>Centro</c:v>
                </c:pt>
              </c:strCache>
            </c:strRef>
          </c:cat>
          <c:val>
            <c:numRef>
              <c:f>Sheet1!$B$2:$J$2</c:f>
              <c:numCache>
                <c:formatCode>0</c:formatCode>
                <c:ptCount val="9"/>
                <c:pt idx="0">
                  <c:v>11.6</c:v>
                </c:pt>
                <c:pt idx="1">
                  <c:v>6.9</c:v>
                </c:pt>
                <c:pt idx="2">
                  <c:v>10</c:v>
                </c:pt>
                <c:pt idx="3">
                  <c:v>22.2</c:v>
                </c:pt>
                <c:pt idx="4">
                  <c:v>10.9</c:v>
                </c:pt>
                <c:pt idx="5">
                  <c:v>16.600000000000001</c:v>
                </c:pt>
                <c:pt idx="6">
                  <c:v>30.8</c:v>
                </c:pt>
                <c:pt idx="7">
                  <c:v>14.4</c:v>
                </c:pt>
                <c:pt idx="8">
                  <c:v>12.2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D0-41DE-9EDD-6F12A1D8FA0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 2 unidades (300gr)  </c:v>
                </c:pt>
              </c:strCache>
            </c:strRef>
          </c:tx>
          <c:spPr>
            <a:solidFill>
              <a:srgbClr val="00A8B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33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Sheet1!$B$1:$J$1</c:f>
              <c:strCache>
                <c:ptCount val="9"/>
                <c:pt idx="0">
                  <c:v>Total</c:v>
                </c:pt>
                <c:pt idx="1">
                  <c:v>Cundinamarca</c:v>
                </c:pt>
                <c:pt idx="2">
                  <c:v>Antioquia</c:v>
                </c:pt>
                <c:pt idx="3">
                  <c:v>Atlántico</c:v>
                </c:pt>
                <c:pt idx="4">
                  <c:v>Pacífico</c:v>
                </c:pt>
                <c:pt idx="5">
                  <c:v>Eje Cafetero</c:v>
                </c:pt>
                <c:pt idx="6">
                  <c:v>Santander</c:v>
                </c:pt>
                <c:pt idx="7">
                  <c:v>NorOriente</c:v>
                </c:pt>
                <c:pt idx="8">
                  <c:v>Centro</c:v>
                </c:pt>
              </c:strCache>
            </c:strRef>
          </c:cat>
          <c:val>
            <c:numRef>
              <c:f>Sheet1!$B$3:$J$3</c:f>
              <c:numCache>
                <c:formatCode>0</c:formatCode>
                <c:ptCount val="9"/>
                <c:pt idx="0">
                  <c:v>36.6</c:v>
                </c:pt>
                <c:pt idx="1">
                  <c:v>30.1</c:v>
                </c:pt>
                <c:pt idx="2">
                  <c:v>38.200000000000003</c:v>
                </c:pt>
                <c:pt idx="3">
                  <c:v>54.2</c:v>
                </c:pt>
                <c:pt idx="4">
                  <c:v>37</c:v>
                </c:pt>
                <c:pt idx="5">
                  <c:v>44.6</c:v>
                </c:pt>
                <c:pt idx="6">
                  <c:v>40.5</c:v>
                </c:pt>
                <c:pt idx="7">
                  <c:v>39</c:v>
                </c:pt>
                <c:pt idx="8">
                  <c:v>42.3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D0-41DE-9EDD-6F12A1D8FA0A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 3-4 unidades (450gr a 600 gr)  </c:v>
                </c:pt>
              </c:strCache>
            </c:strRef>
          </c:tx>
          <c:spPr>
            <a:solidFill>
              <a:srgbClr val="FFD6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33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Sheet1!$B$1:$J$1</c:f>
              <c:strCache>
                <c:ptCount val="9"/>
                <c:pt idx="0">
                  <c:v>Total</c:v>
                </c:pt>
                <c:pt idx="1">
                  <c:v>Cundinamarca</c:v>
                </c:pt>
                <c:pt idx="2">
                  <c:v>Antioquia</c:v>
                </c:pt>
                <c:pt idx="3">
                  <c:v>Atlántico</c:v>
                </c:pt>
                <c:pt idx="4">
                  <c:v>Pacífico</c:v>
                </c:pt>
                <c:pt idx="5">
                  <c:v>Eje Cafetero</c:v>
                </c:pt>
                <c:pt idx="6">
                  <c:v>Santander</c:v>
                </c:pt>
                <c:pt idx="7">
                  <c:v>NorOriente</c:v>
                </c:pt>
                <c:pt idx="8">
                  <c:v>Centro</c:v>
                </c:pt>
              </c:strCache>
            </c:strRef>
          </c:cat>
          <c:val>
            <c:numRef>
              <c:f>Sheet1!$B$4:$J$4</c:f>
              <c:numCache>
                <c:formatCode>0</c:formatCode>
                <c:ptCount val="9"/>
                <c:pt idx="0">
                  <c:v>36.4</c:v>
                </c:pt>
                <c:pt idx="1">
                  <c:v>42.6</c:v>
                </c:pt>
                <c:pt idx="2">
                  <c:v>36.200000000000003</c:v>
                </c:pt>
                <c:pt idx="3">
                  <c:v>22.5</c:v>
                </c:pt>
                <c:pt idx="4">
                  <c:v>36.4</c:v>
                </c:pt>
                <c:pt idx="5">
                  <c:v>29.9</c:v>
                </c:pt>
                <c:pt idx="6">
                  <c:v>21.2</c:v>
                </c:pt>
                <c:pt idx="7">
                  <c:v>38.799999999999997</c:v>
                </c:pt>
                <c:pt idx="8">
                  <c:v>27.5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D0-41DE-9EDD-6F12A1D8FA0A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 5 unidades o más (750 gr o más) 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4F-4614-8EE4-386B0B28B3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33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Sheet1!$B$1:$J$1</c:f>
              <c:strCache>
                <c:ptCount val="9"/>
                <c:pt idx="0">
                  <c:v>Total</c:v>
                </c:pt>
                <c:pt idx="1">
                  <c:v>Cundinamarca</c:v>
                </c:pt>
                <c:pt idx="2">
                  <c:v>Antioquia</c:v>
                </c:pt>
                <c:pt idx="3">
                  <c:v>Atlántico</c:v>
                </c:pt>
                <c:pt idx="4">
                  <c:v>Pacífico</c:v>
                </c:pt>
                <c:pt idx="5">
                  <c:v>Eje Cafetero</c:v>
                </c:pt>
                <c:pt idx="6">
                  <c:v>Santander</c:v>
                </c:pt>
                <c:pt idx="7">
                  <c:v>NorOriente</c:v>
                </c:pt>
                <c:pt idx="8">
                  <c:v>Centro</c:v>
                </c:pt>
              </c:strCache>
            </c:strRef>
          </c:cat>
          <c:val>
            <c:numRef>
              <c:f>Sheet1!$B$5:$J$5</c:f>
              <c:numCache>
                <c:formatCode>0</c:formatCode>
                <c:ptCount val="9"/>
                <c:pt idx="0">
                  <c:v>15.4</c:v>
                </c:pt>
                <c:pt idx="1">
                  <c:v>20.399999999999999</c:v>
                </c:pt>
                <c:pt idx="2">
                  <c:v>15.5</c:v>
                </c:pt>
                <c:pt idx="3">
                  <c:v>1.1000000000000001</c:v>
                </c:pt>
                <c:pt idx="4">
                  <c:v>15.6</c:v>
                </c:pt>
                <c:pt idx="5">
                  <c:v>8.9</c:v>
                </c:pt>
                <c:pt idx="6">
                  <c:v>7.4</c:v>
                </c:pt>
                <c:pt idx="7">
                  <c:v>7.8</c:v>
                </c:pt>
                <c:pt idx="8">
                  <c:v>18.100000000000001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8D0-41DE-9EDD-6F12A1D8FA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2144478288"/>
        <c:axId val="2144479248"/>
      </c:barChart>
      <c:catAx>
        <c:axId val="214447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33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4479248"/>
        <c:crosses val="autoZero"/>
        <c:auto val="1"/>
        <c:lblAlgn val="ctr"/>
        <c:lblOffset val="100"/>
        <c:noMultiLvlLbl val="0"/>
      </c:catAx>
      <c:valAx>
        <c:axId val="21444792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4447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2160664399974147E-2"/>
          <c:y val="1.6204151051908494E-4"/>
          <c:w val="0.2724485040153557"/>
          <c:h val="0.823974661312212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333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rgbClr val="002333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es-CL" sz="1100" b="1" err="1">
                <a:solidFill>
                  <a:schemeClr val="bg2"/>
                </a:solidFill>
              </a:rPr>
              <a:t>Lorem</a:t>
            </a:r>
            <a:r>
              <a:rPr lang="es-CL" sz="1100" b="1">
                <a:solidFill>
                  <a:schemeClr val="bg2"/>
                </a:solidFill>
              </a:rPr>
              <a:t> </a:t>
            </a:r>
            <a:r>
              <a:rPr lang="es-CL" sz="1100" b="1" err="1">
                <a:solidFill>
                  <a:schemeClr val="bg2"/>
                </a:solidFill>
              </a:rPr>
              <a:t>Ipsum</a:t>
            </a:r>
            <a:endParaRPr lang="es-CL" sz="1100" b="1" baseline="0">
              <a:solidFill>
                <a:schemeClr val="bg2"/>
              </a:solidFill>
            </a:endParaRPr>
          </a:p>
          <a:p>
            <a:pPr>
              <a:defRPr sz="1100" b="1">
                <a:solidFill>
                  <a:schemeClr val="bg2"/>
                </a:solidFill>
              </a:defRPr>
            </a:pPr>
            <a:r>
              <a:rPr lang="es-CL" sz="1100" b="1" baseline="0">
                <a:solidFill>
                  <a:schemeClr val="bg2"/>
                </a:solidFill>
              </a:rPr>
              <a:t>vs </a:t>
            </a:r>
            <a:r>
              <a:rPr lang="es-CL" sz="1100" b="1" baseline="0" err="1">
                <a:solidFill>
                  <a:schemeClr val="bg2"/>
                </a:solidFill>
              </a:rPr>
              <a:t>Dut</a:t>
            </a:r>
            <a:r>
              <a:rPr lang="es-CL" sz="1100" b="1" baseline="0">
                <a:solidFill>
                  <a:schemeClr val="bg2"/>
                </a:solidFill>
              </a:rPr>
              <a:t> </a:t>
            </a:r>
            <a:r>
              <a:rPr lang="es-CL" sz="1100" b="1" baseline="0" err="1">
                <a:solidFill>
                  <a:schemeClr val="bg2"/>
                </a:solidFill>
              </a:rPr>
              <a:t>Venon</a:t>
            </a:r>
            <a:endParaRPr lang="es-CL" sz="1100" b="1">
              <a:solidFill>
                <a:schemeClr val="bg2"/>
              </a:solidFill>
            </a:endParaRPr>
          </a:p>
        </c:rich>
      </c:tx>
      <c:layout>
        <c:manualLayout>
          <c:xMode val="edge"/>
          <c:yMode val="edge"/>
          <c:x val="7.636179420999996E-3"/>
          <c:y val="0.116347325980829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0.12923421593931375"/>
          <c:y val="1.6550199392740626E-2"/>
          <c:w val="0.85673960763565593"/>
          <c:h val="0.9201791091163109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 Supermercados  </c:v>
                </c:pt>
              </c:strCache>
            </c:strRef>
          </c:tx>
          <c:spPr>
            <a:solidFill>
              <a:srgbClr val="01A8B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Hoja1!$B$1:$I$1</c:f>
              <c:strCache>
                <c:ptCount val="8"/>
                <c:pt idx="0">
                  <c:v>B.Normal</c:v>
                </c:pt>
                <c:pt idx="1">
                  <c:v>B. Galápagos</c:v>
                </c:pt>
                <c:pt idx="2">
                  <c:v>B.Normal </c:v>
                </c:pt>
                <c:pt idx="3">
                  <c:v>B. Galápagos </c:v>
                </c:pt>
                <c:pt idx="4">
                  <c:v> B.Normal</c:v>
                </c:pt>
                <c:pt idx="5">
                  <c:v> B. Galápagos</c:v>
                </c:pt>
                <c:pt idx="6">
                  <c:v>B.Normal  </c:v>
                </c:pt>
                <c:pt idx="7">
                  <c:v>B. Galápagos  </c:v>
                </c:pt>
              </c:strCache>
            </c:strRef>
          </c:cat>
          <c:val>
            <c:numRef>
              <c:f>Hoja1!$B$2:$I$2</c:f>
              <c:numCache>
                <c:formatCode>0</c:formatCode>
                <c:ptCount val="8"/>
                <c:pt idx="0">
                  <c:v>25.6</c:v>
                </c:pt>
                <c:pt idx="1">
                  <c:v>27.5</c:v>
                </c:pt>
                <c:pt idx="2">
                  <c:v>54.5</c:v>
                </c:pt>
                <c:pt idx="3">
                  <c:v>54.3</c:v>
                </c:pt>
                <c:pt idx="4">
                  <c:v>35.1</c:v>
                </c:pt>
                <c:pt idx="5">
                  <c:v>34.299999999999997</c:v>
                </c:pt>
                <c:pt idx="6">
                  <c:v>17.8</c:v>
                </c:pt>
                <c:pt idx="7">
                  <c:v>20.2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83-0B42-A707-7413B3399D23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 Discounter  </c:v>
                </c:pt>
              </c:strCache>
            </c:strRef>
          </c:tx>
          <c:spPr>
            <a:solidFill>
              <a:srgbClr val="014A5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Hoja1!$B$1:$I$1</c:f>
              <c:strCache>
                <c:ptCount val="8"/>
                <c:pt idx="0">
                  <c:v>B.Normal</c:v>
                </c:pt>
                <c:pt idx="1">
                  <c:v>B. Galápagos</c:v>
                </c:pt>
                <c:pt idx="2">
                  <c:v>B.Normal </c:v>
                </c:pt>
                <c:pt idx="3">
                  <c:v>B. Galápagos </c:v>
                </c:pt>
                <c:pt idx="4">
                  <c:v> B.Normal</c:v>
                </c:pt>
                <c:pt idx="5">
                  <c:v> B. Galápagos</c:v>
                </c:pt>
                <c:pt idx="6">
                  <c:v>B.Normal  </c:v>
                </c:pt>
                <c:pt idx="7">
                  <c:v>B. Galápagos  </c:v>
                </c:pt>
              </c:strCache>
            </c:strRef>
          </c:cat>
          <c:val>
            <c:numRef>
              <c:f>Hoja1!$B$3:$I$3</c:f>
              <c:numCache>
                <c:formatCode>0</c:formatCode>
                <c:ptCount val="8"/>
                <c:pt idx="0">
                  <c:v>4.9000000000000004</c:v>
                </c:pt>
                <c:pt idx="1">
                  <c:v>5.4</c:v>
                </c:pt>
                <c:pt idx="2">
                  <c:v>3.6</c:v>
                </c:pt>
                <c:pt idx="3">
                  <c:v>4.0999999999999996</c:v>
                </c:pt>
                <c:pt idx="4">
                  <c:v>4.9000000000000004</c:v>
                </c:pt>
                <c:pt idx="5">
                  <c:v>5.0999999999999996</c:v>
                </c:pt>
                <c:pt idx="6">
                  <c:v>5</c:v>
                </c:pt>
                <c:pt idx="7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83-0B42-A707-7413B3399D23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 Distributor  </c:v>
                </c:pt>
              </c:strCache>
            </c:strRef>
          </c:tx>
          <c:spPr>
            <a:solidFill>
              <a:srgbClr val="FFD62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Hoja1!$B$1:$I$1</c:f>
              <c:strCache>
                <c:ptCount val="8"/>
                <c:pt idx="0">
                  <c:v>B.Normal</c:v>
                </c:pt>
                <c:pt idx="1">
                  <c:v>B. Galápagos</c:v>
                </c:pt>
                <c:pt idx="2">
                  <c:v>B.Normal </c:v>
                </c:pt>
                <c:pt idx="3">
                  <c:v>B. Galápagos </c:v>
                </c:pt>
                <c:pt idx="4">
                  <c:v> B.Normal</c:v>
                </c:pt>
                <c:pt idx="5">
                  <c:v> B. Galápagos</c:v>
                </c:pt>
                <c:pt idx="6">
                  <c:v>B.Normal  </c:v>
                </c:pt>
                <c:pt idx="7">
                  <c:v>B. Galápagos  </c:v>
                </c:pt>
              </c:strCache>
            </c:strRef>
          </c:cat>
          <c:val>
            <c:numRef>
              <c:f>Hoja1!$B$4:$I$4</c:f>
              <c:numCache>
                <c:formatCode>0</c:formatCode>
                <c:ptCount val="8"/>
                <c:pt idx="0">
                  <c:v>8.1</c:v>
                </c:pt>
                <c:pt idx="1">
                  <c:v>7.8</c:v>
                </c:pt>
                <c:pt idx="2">
                  <c:v>3.7</c:v>
                </c:pt>
                <c:pt idx="3">
                  <c:v>3.6</c:v>
                </c:pt>
                <c:pt idx="4">
                  <c:v>6.3</c:v>
                </c:pt>
                <c:pt idx="5">
                  <c:v>6.5</c:v>
                </c:pt>
                <c:pt idx="6">
                  <c:v>9.5</c:v>
                </c:pt>
                <c:pt idx="7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83-0B42-A707-7413B3399D23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 Grocery  </c:v>
                </c:pt>
              </c:strCache>
            </c:strRef>
          </c:tx>
          <c:spPr>
            <a:solidFill>
              <a:srgbClr val="77C9D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Hoja1!$B$1:$I$1</c:f>
              <c:strCache>
                <c:ptCount val="8"/>
                <c:pt idx="0">
                  <c:v>B.Normal</c:v>
                </c:pt>
                <c:pt idx="1">
                  <c:v>B. Galápagos</c:v>
                </c:pt>
                <c:pt idx="2">
                  <c:v>B.Normal </c:v>
                </c:pt>
                <c:pt idx="3">
                  <c:v>B. Galápagos </c:v>
                </c:pt>
                <c:pt idx="4">
                  <c:v> B.Normal</c:v>
                </c:pt>
                <c:pt idx="5">
                  <c:v> B. Galápagos</c:v>
                </c:pt>
                <c:pt idx="6">
                  <c:v>B.Normal  </c:v>
                </c:pt>
                <c:pt idx="7">
                  <c:v>B. Galápagos  </c:v>
                </c:pt>
              </c:strCache>
            </c:strRef>
          </c:cat>
          <c:val>
            <c:numRef>
              <c:f>Hoja1!$B$5:$I$5</c:f>
              <c:numCache>
                <c:formatCode>0</c:formatCode>
                <c:ptCount val="8"/>
                <c:pt idx="0">
                  <c:v>21.8</c:v>
                </c:pt>
                <c:pt idx="1">
                  <c:v>19.8</c:v>
                </c:pt>
                <c:pt idx="2">
                  <c:v>7.5</c:v>
                </c:pt>
                <c:pt idx="3">
                  <c:v>8.4</c:v>
                </c:pt>
                <c:pt idx="4">
                  <c:v>14.5</c:v>
                </c:pt>
                <c:pt idx="5">
                  <c:v>13.9</c:v>
                </c:pt>
                <c:pt idx="6">
                  <c:v>26.7</c:v>
                </c:pt>
                <c:pt idx="7">
                  <c:v>24.4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83-0B42-A707-7413B3399D23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 Otros Trad.</c:v>
                </c:pt>
              </c:strCache>
            </c:strRef>
          </c:tx>
          <c:spPr>
            <a:solidFill>
              <a:srgbClr val="0CF0B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1C20"/>
                    </a:solidFill>
                    <a:latin typeface="+mn-lt"/>
                    <a:ea typeface="+mn-ea"/>
                    <a:cs typeface="+mn-cs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Hoja1!$B$1:$I$1</c:f>
              <c:strCache>
                <c:ptCount val="8"/>
                <c:pt idx="0">
                  <c:v>B.Normal</c:v>
                </c:pt>
                <c:pt idx="1">
                  <c:v>B. Galápagos</c:v>
                </c:pt>
                <c:pt idx="2">
                  <c:v>B.Normal </c:v>
                </c:pt>
                <c:pt idx="3">
                  <c:v>B. Galápagos </c:v>
                </c:pt>
                <c:pt idx="4">
                  <c:v> B.Normal</c:v>
                </c:pt>
                <c:pt idx="5">
                  <c:v> B. Galápagos</c:v>
                </c:pt>
                <c:pt idx="6">
                  <c:v>B.Normal  </c:v>
                </c:pt>
                <c:pt idx="7">
                  <c:v>B. Galápagos  </c:v>
                </c:pt>
              </c:strCache>
            </c:strRef>
          </c:cat>
          <c:val>
            <c:numRef>
              <c:f>Hoja1!$B$6:$I$6</c:f>
              <c:numCache>
                <c:formatCode>0</c:formatCode>
                <c:ptCount val="8"/>
                <c:pt idx="0">
                  <c:v>8.1</c:v>
                </c:pt>
                <c:pt idx="1">
                  <c:v>9.1</c:v>
                </c:pt>
                <c:pt idx="2">
                  <c:v>8.1999999999999993</c:v>
                </c:pt>
                <c:pt idx="3">
                  <c:v>8.6999999999999993</c:v>
                </c:pt>
                <c:pt idx="4">
                  <c:v>10</c:v>
                </c:pt>
                <c:pt idx="5">
                  <c:v>11.399999999999999</c:v>
                </c:pt>
                <c:pt idx="6">
                  <c:v>7.3</c:v>
                </c:pt>
                <c:pt idx="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83-0B42-A707-7413B3399D23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 Farmacias  </c:v>
                </c:pt>
              </c:strCache>
            </c:strRef>
          </c:tx>
          <c:spPr>
            <a:solidFill>
              <a:srgbClr val="F871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Hoja1!$B$1:$I$1</c:f>
              <c:strCache>
                <c:ptCount val="8"/>
                <c:pt idx="0">
                  <c:v>B.Normal</c:v>
                </c:pt>
                <c:pt idx="1">
                  <c:v>B. Galápagos</c:v>
                </c:pt>
                <c:pt idx="2">
                  <c:v>B.Normal </c:v>
                </c:pt>
                <c:pt idx="3">
                  <c:v>B. Galápagos </c:v>
                </c:pt>
                <c:pt idx="4">
                  <c:v> B.Normal</c:v>
                </c:pt>
                <c:pt idx="5">
                  <c:v> B. Galápagos</c:v>
                </c:pt>
                <c:pt idx="6">
                  <c:v>B.Normal  </c:v>
                </c:pt>
                <c:pt idx="7">
                  <c:v>B. Galápagos  </c:v>
                </c:pt>
              </c:strCache>
            </c:strRef>
          </c:cat>
          <c:val>
            <c:numRef>
              <c:f>Hoja1!$B$7:$I$7</c:f>
              <c:numCache>
                <c:formatCode>0</c:formatCode>
                <c:ptCount val="8"/>
                <c:pt idx="0">
                  <c:v>4.0999999999999996</c:v>
                </c:pt>
                <c:pt idx="1">
                  <c:v>3.9</c:v>
                </c:pt>
                <c:pt idx="2">
                  <c:v>2.9</c:v>
                </c:pt>
                <c:pt idx="3">
                  <c:v>2.7</c:v>
                </c:pt>
                <c:pt idx="4">
                  <c:v>3.6</c:v>
                </c:pt>
                <c:pt idx="5">
                  <c:v>3.3</c:v>
                </c:pt>
                <c:pt idx="6">
                  <c:v>4.5</c:v>
                </c:pt>
                <c:pt idx="7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E83-0B42-A707-7413B3399D23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 Carnicerias  </c:v>
                </c:pt>
              </c:strCache>
            </c:strRef>
          </c:tx>
          <c:spPr>
            <a:solidFill>
              <a:srgbClr val="0079F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Hoja1!$B$1:$I$1</c:f>
              <c:strCache>
                <c:ptCount val="8"/>
                <c:pt idx="0">
                  <c:v>B.Normal</c:v>
                </c:pt>
                <c:pt idx="1">
                  <c:v>B. Galápagos</c:v>
                </c:pt>
                <c:pt idx="2">
                  <c:v>B.Normal </c:v>
                </c:pt>
                <c:pt idx="3">
                  <c:v>B. Galápagos </c:v>
                </c:pt>
                <c:pt idx="4">
                  <c:v> B.Normal</c:v>
                </c:pt>
                <c:pt idx="5">
                  <c:v> B. Galápagos</c:v>
                </c:pt>
                <c:pt idx="6">
                  <c:v>B.Normal  </c:v>
                </c:pt>
                <c:pt idx="7">
                  <c:v>B. Galápagos  </c:v>
                </c:pt>
              </c:strCache>
            </c:strRef>
          </c:cat>
          <c:val>
            <c:numRef>
              <c:f>Hoja1!$B$8:$I$8</c:f>
              <c:numCache>
                <c:formatCode>0</c:formatCode>
                <c:ptCount val="8"/>
                <c:pt idx="0">
                  <c:v>10.6</c:v>
                </c:pt>
                <c:pt idx="1">
                  <c:v>10.1</c:v>
                </c:pt>
                <c:pt idx="2">
                  <c:v>7.9</c:v>
                </c:pt>
                <c:pt idx="3">
                  <c:v>7.4</c:v>
                </c:pt>
                <c:pt idx="4">
                  <c:v>10.8</c:v>
                </c:pt>
                <c:pt idx="5">
                  <c:v>10.1</c:v>
                </c:pt>
                <c:pt idx="6">
                  <c:v>10.8</c:v>
                </c:pt>
                <c:pt idx="7">
                  <c:v>10.5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E83-0B42-A707-7413B3399D23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 Ferias  </c:v>
                </c:pt>
              </c:strCache>
            </c:strRef>
          </c:tx>
          <c:spPr>
            <a:solidFill>
              <a:srgbClr val="FF821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Hoja1!$B$1:$I$1</c:f>
              <c:strCache>
                <c:ptCount val="8"/>
                <c:pt idx="0">
                  <c:v>B.Normal</c:v>
                </c:pt>
                <c:pt idx="1">
                  <c:v>B. Galápagos</c:v>
                </c:pt>
                <c:pt idx="2">
                  <c:v>B.Normal </c:v>
                </c:pt>
                <c:pt idx="3">
                  <c:v>B. Galápagos </c:v>
                </c:pt>
                <c:pt idx="4">
                  <c:v> B.Normal</c:v>
                </c:pt>
                <c:pt idx="5">
                  <c:v> B. Galápagos</c:v>
                </c:pt>
                <c:pt idx="6">
                  <c:v>B.Normal  </c:v>
                </c:pt>
                <c:pt idx="7">
                  <c:v>B. Galápagos  </c:v>
                </c:pt>
              </c:strCache>
            </c:strRef>
          </c:cat>
          <c:val>
            <c:numRef>
              <c:f>Hoja1!$B$9:$I$9</c:f>
              <c:numCache>
                <c:formatCode>0</c:formatCode>
                <c:ptCount val="8"/>
                <c:pt idx="0">
                  <c:v>6.4</c:v>
                </c:pt>
                <c:pt idx="1">
                  <c:v>6.3</c:v>
                </c:pt>
                <c:pt idx="2">
                  <c:v>2.7</c:v>
                </c:pt>
                <c:pt idx="3">
                  <c:v>2</c:v>
                </c:pt>
                <c:pt idx="4">
                  <c:v>4.8</c:v>
                </c:pt>
                <c:pt idx="5">
                  <c:v>5.0999999999999996</c:v>
                </c:pt>
                <c:pt idx="6">
                  <c:v>7.5</c:v>
                </c:pt>
                <c:pt idx="7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E83-0B42-A707-7413B3399D23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 Otros</c:v>
                </c:pt>
              </c:strCache>
            </c:strRef>
          </c:tx>
          <c:spPr>
            <a:solidFill>
              <a:srgbClr val="00233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Hoja1!$B$1:$I$1</c:f>
              <c:strCache>
                <c:ptCount val="8"/>
                <c:pt idx="0">
                  <c:v>B.Normal</c:v>
                </c:pt>
                <c:pt idx="1">
                  <c:v>B. Galápagos</c:v>
                </c:pt>
                <c:pt idx="2">
                  <c:v>B.Normal </c:v>
                </c:pt>
                <c:pt idx="3">
                  <c:v>B. Galápagos </c:v>
                </c:pt>
                <c:pt idx="4">
                  <c:v> B.Normal</c:v>
                </c:pt>
                <c:pt idx="5">
                  <c:v> B. Galápagos</c:v>
                </c:pt>
                <c:pt idx="6">
                  <c:v>B.Normal  </c:v>
                </c:pt>
                <c:pt idx="7">
                  <c:v>B. Galápagos  </c:v>
                </c:pt>
              </c:strCache>
            </c:strRef>
          </c:cat>
          <c:val>
            <c:numRef>
              <c:f>Hoja1!$B$10:$I$10</c:f>
              <c:numCache>
                <c:formatCode>0</c:formatCode>
                <c:ptCount val="8"/>
                <c:pt idx="0">
                  <c:v>10.400000000000006</c:v>
                </c:pt>
                <c:pt idx="1">
                  <c:v>10.100000000000009</c:v>
                </c:pt>
                <c:pt idx="2">
                  <c:v>8.9999999999999716</c:v>
                </c:pt>
                <c:pt idx="3">
                  <c:v>8.7999999999999829</c:v>
                </c:pt>
                <c:pt idx="4">
                  <c:v>10.000000000000014</c:v>
                </c:pt>
                <c:pt idx="5">
                  <c:v>10.300000000000026</c:v>
                </c:pt>
                <c:pt idx="6">
                  <c:v>10.900000000000006</c:v>
                </c:pt>
                <c:pt idx="7">
                  <c:v>10.099999999999994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E83-0B42-A707-7413B3399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4"/>
        <c:overlap val="100"/>
        <c:axId val="311278144"/>
        <c:axId val="311268576"/>
      </c:barChart>
      <c:catAx>
        <c:axId val="31127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BR"/>
          </a:p>
        </c:txPr>
        <c:crossAx val="311268576"/>
        <c:crosses val="autoZero"/>
        <c:auto val="1"/>
        <c:lblAlgn val="ctr"/>
        <c:lblOffset val="100"/>
        <c:noMultiLvlLbl val="0"/>
      </c:catAx>
      <c:valAx>
        <c:axId val="3112685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1127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6555740432612314E-3"/>
          <c:y val="0.22871412487811107"/>
          <c:w val="9.5474733711530646E-2"/>
          <c:h val="0.533597637540165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B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%Hogares</a:t>
            </a:r>
          </a:p>
        </c:rich>
      </c:tx>
      <c:layout>
        <c:manualLayout>
          <c:xMode val="edge"/>
          <c:yMode val="edge"/>
          <c:x val="0.41713419088640441"/>
          <c:y val="2.40026497413336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6328963747830307E-2"/>
          <c:y val="0.14962306138959763"/>
          <c:w val="0.96734207250433935"/>
          <c:h val="0.687315166603431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D2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 Mezcla de maduros y semi-maduro  </c:v>
                </c:pt>
                <c:pt idx="1">
                  <c:v> Todos semi maduros  </c:v>
                </c:pt>
                <c:pt idx="2">
                  <c:v> Todos maduros 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40.1</c:v>
                </c:pt>
                <c:pt idx="1">
                  <c:v>32.1</c:v>
                </c:pt>
                <c:pt idx="2">
                  <c:v>27.9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7-4C4D-8755-B6CB6029A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140864"/>
        <c:axId val="57125024"/>
      </c:barChart>
      <c:catAx>
        <c:axId val="5714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25024"/>
        <c:crosses val="autoZero"/>
        <c:auto val="1"/>
        <c:lblAlgn val="ctr"/>
        <c:lblOffset val="100"/>
        <c:noMultiLvlLbl val="0"/>
      </c:catAx>
      <c:valAx>
        <c:axId val="57125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14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="1"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%Hogares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6328963747830307E-2"/>
          <c:y val="0.14962306138959763"/>
          <c:w val="0.96734207250433935"/>
          <c:h val="0.687315166603431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D2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Grande</c:v>
                </c:pt>
                <c:pt idx="1">
                  <c:v>Mediano</c:v>
                </c:pt>
                <c:pt idx="2">
                  <c:v>Pequeño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17</c:v>
                </c:pt>
                <c:pt idx="1">
                  <c:v>72.900000000000006</c:v>
                </c:pt>
                <c:pt idx="2">
                  <c:v>10.1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7-4C4D-8755-B6CB6029A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140864"/>
        <c:axId val="57125024"/>
      </c:barChart>
      <c:catAx>
        <c:axId val="5714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25024"/>
        <c:crosses val="autoZero"/>
        <c:auto val="1"/>
        <c:lblAlgn val="ctr"/>
        <c:lblOffset val="100"/>
        <c:noMultiLvlLbl val="0"/>
      </c:catAx>
      <c:valAx>
        <c:axId val="57125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14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="1"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94328681243166"/>
          <c:y val="4.6800997307941516E-2"/>
          <c:w val="0.81850818493691091"/>
          <c:h val="0.7577342169465756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 A granel  </c:v>
                </c:pt>
              </c:strCache>
            </c:strRef>
          </c:tx>
          <c:spPr>
            <a:solidFill>
              <a:srgbClr val="004A5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Sheet1!$B$1:$J$1</c:f>
              <c:strCache>
                <c:ptCount val="9"/>
                <c:pt idx="0">
                  <c:v>Total</c:v>
                </c:pt>
                <c:pt idx="1">
                  <c:v>Cundinamarca</c:v>
                </c:pt>
                <c:pt idx="2">
                  <c:v>Antioquia</c:v>
                </c:pt>
                <c:pt idx="3">
                  <c:v>Atlántico</c:v>
                </c:pt>
                <c:pt idx="4">
                  <c:v>Pacífico</c:v>
                </c:pt>
                <c:pt idx="5">
                  <c:v>Eje Cafetero</c:v>
                </c:pt>
                <c:pt idx="6">
                  <c:v>Santander</c:v>
                </c:pt>
                <c:pt idx="7">
                  <c:v>NorOriente</c:v>
                </c:pt>
                <c:pt idx="8">
                  <c:v>Centro</c:v>
                </c:pt>
              </c:strCache>
            </c:strRef>
          </c:cat>
          <c:val>
            <c:numRef>
              <c:f>Sheet1!$B$2:$J$2</c:f>
              <c:numCache>
                <c:formatCode>0</c:formatCode>
                <c:ptCount val="9"/>
                <c:pt idx="0">
                  <c:v>88.8</c:v>
                </c:pt>
                <c:pt idx="1">
                  <c:v>83.6</c:v>
                </c:pt>
                <c:pt idx="2">
                  <c:v>91.1</c:v>
                </c:pt>
                <c:pt idx="3">
                  <c:v>93.6</c:v>
                </c:pt>
                <c:pt idx="4">
                  <c:v>92.8</c:v>
                </c:pt>
                <c:pt idx="5">
                  <c:v>91.7</c:v>
                </c:pt>
                <c:pt idx="6">
                  <c:v>94.6</c:v>
                </c:pt>
                <c:pt idx="7">
                  <c:v>93.3</c:v>
                </c:pt>
                <c:pt idx="8">
                  <c:v>97.6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25-4358-B698-C0CC616FEAC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 Empacado (bandeja bolsa malla  </c:v>
                </c:pt>
              </c:strCache>
            </c:strRef>
          </c:tx>
          <c:spPr>
            <a:solidFill>
              <a:srgbClr val="00A8B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Sheet1!$B$1:$J$1</c:f>
              <c:strCache>
                <c:ptCount val="9"/>
                <c:pt idx="0">
                  <c:v>Total</c:v>
                </c:pt>
                <c:pt idx="1">
                  <c:v>Cundinamarca</c:v>
                </c:pt>
                <c:pt idx="2">
                  <c:v>Antioquia</c:v>
                </c:pt>
                <c:pt idx="3">
                  <c:v>Atlántico</c:v>
                </c:pt>
                <c:pt idx="4">
                  <c:v>Pacífico</c:v>
                </c:pt>
                <c:pt idx="5">
                  <c:v>Eje Cafetero</c:v>
                </c:pt>
                <c:pt idx="6">
                  <c:v>Santander</c:v>
                </c:pt>
                <c:pt idx="7">
                  <c:v>NorOriente</c:v>
                </c:pt>
                <c:pt idx="8">
                  <c:v>Centro</c:v>
                </c:pt>
              </c:strCache>
            </c:strRef>
          </c:cat>
          <c:val>
            <c:numRef>
              <c:f>Sheet1!$B$3:$J$3</c:f>
              <c:numCache>
                <c:formatCode>0</c:formatCode>
                <c:ptCount val="9"/>
                <c:pt idx="0">
                  <c:v>11.2</c:v>
                </c:pt>
                <c:pt idx="1">
                  <c:v>16.399999999999999</c:v>
                </c:pt>
                <c:pt idx="2">
                  <c:v>8.9</c:v>
                </c:pt>
                <c:pt idx="3">
                  <c:v>6.4</c:v>
                </c:pt>
                <c:pt idx="4">
                  <c:v>7.2</c:v>
                </c:pt>
                <c:pt idx="5">
                  <c:v>8.3000000000000007</c:v>
                </c:pt>
                <c:pt idx="6">
                  <c:v>5.4</c:v>
                </c:pt>
                <c:pt idx="7">
                  <c:v>6.7</c:v>
                </c:pt>
                <c:pt idx="8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25-4358-B698-C0CC616FEAC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2144478288"/>
        <c:axId val="2144479248"/>
      </c:barChart>
      <c:catAx>
        <c:axId val="214447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33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4479248"/>
        <c:crosses val="autoZero"/>
        <c:auto val="1"/>
        <c:lblAlgn val="ctr"/>
        <c:lblOffset val="100"/>
        <c:noMultiLvlLbl val="0"/>
      </c:catAx>
      <c:valAx>
        <c:axId val="2144479248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214447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2160664399974147E-2"/>
          <c:y val="1.6204151051908494E-4"/>
          <c:w val="0.13439450168607947"/>
          <c:h val="0.823974661312212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333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rgbClr val="002333"/>
          </a:solidFill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%Hogares</a:t>
            </a:r>
          </a:p>
        </c:rich>
      </c:tx>
      <c:layout>
        <c:manualLayout>
          <c:xMode val="edge"/>
          <c:yMode val="edge"/>
          <c:x val="0.43943229993082683"/>
          <c:y val="5.10056307003340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6328963747830307E-2"/>
          <c:y val="0.14962306138959763"/>
          <c:w val="0.96734207250433935"/>
          <c:h val="0.687315166603431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D2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 Nutrición  </c:v>
                </c:pt>
                <c:pt idx="1">
                  <c:v> Acompañamiento a otras comidas  </c:v>
                </c:pt>
                <c:pt idx="2">
                  <c:v> Salud  </c:v>
                </c:pt>
                <c:pt idx="3">
                  <c:v> Tradición   </c:v>
                </c:pt>
                <c:pt idx="4">
                  <c:v> Calidad del producto  </c:v>
                </c:pt>
                <c:pt idx="5">
                  <c:v> Moda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49.9</c:v>
                </c:pt>
                <c:pt idx="1">
                  <c:v>47.8</c:v>
                </c:pt>
                <c:pt idx="2">
                  <c:v>47.5</c:v>
                </c:pt>
                <c:pt idx="3">
                  <c:v>27.9</c:v>
                </c:pt>
                <c:pt idx="4">
                  <c:v>19.100000000000001</c:v>
                </c:pt>
                <c:pt idx="5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7-4C4D-8755-B6CB6029A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140864"/>
        <c:axId val="57125024"/>
      </c:barChart>
      <c:catAx>
        <c:axId val="5714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25024"/>
        <c:crosses val="autoZero"/>
        <c:auto val="1"/>
        <c:lblAlgn val="ctr"/>
        <c:lblOffset val="100"/>
        <c:noMultiLvlLbl val="0"/>
      </c:catAx>
      <c:valAx>
        <c:axId val="5712502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5714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%Hogares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6328963747830307E-2"/>
          <c:y val="0.14962306138959763"/>
          <c:w val="0.96734207250433935"/>
          <c:h val="0.57630291154976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D2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 Sabor  </c:v>
                </c:pt>
                <c:pt idx="1">
                  <c:v> Textura/Cremosidad  </c:v>
                </c:pt>
                <c:pt idx="2">
                  <c:v> Disponibilidad todo el año  </c:v>
                </c:pt>
                <c:pt idx="3">
                  <c:v> Tamaño  </c:v>
                </c:pt>
                <c:pt idx="4">
                  <c:v> Facilidad para pelar  </c:v>
                </c:pt>
                <c:pt idx="5">
                  <c:v> Mayor duración / Vida útil  </c:v>
                </c:pt>
                <c:pt idx="6">
                  <c:v> Apariencia  </c:v>
                </c:pt>
                <c:pt idx="7">
                  <c:v> Otra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75.2</c:v>
                </c:pt>
                <c:pt idx="1">
                  <c:v>56.2</c:v>
                </c:pt>
                <c:pt idx="2">
                  <c:v>18.8</c:v>
                </c:pt>
                <c:pt idx="3">
                  <c:v>16.100000000000001</c:v>
                </c:pt>
                <c:pt idx="4">
                  <c:v>12.3</c:v>
                </c:pt>
                <c:pt idx="5">
                  <c:v>9.6999999999999993</c:v>
                </c:pt>
                <c:pt idx="6">
                  <c:v>4.3</c:v>
                </c:pt>
                <c:pt idx="7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7-4C4D-8755-B6CB6029A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140864"/>
        <c:axId val="57125024"/>
      </c:barChart>
      <c:catAx>
        <c:axId val="5714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25024"/>
        <c:crosses val="autoZero"/>
        <c:auto val="1"/>
        <c:lblAlgn val="ctr"/>
        <c:lblOffset val="100"/>
        <c:noMultiLvlLbl val="0"/>
      </c:catAx>
      <c:valAx>
        <c:axId val="5712502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5714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="1"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801662117856086E-2"/>
          <c:y val="6.8614031249748977E-2"/>
          <c:w val="0.96919833788214393"/>
          <c:h val="0.531280933532977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D2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TAT</c:v>
                </c:pt>
                <c:pt idx="1">
                  <c:v> Carretilla  </c:v>
                </c:pt>
                <c:pt idx="2">
                  <c:v> Plaza de mercado  </c:v>
                </c:pt>
                <c:pt idx="3">
                  <c:v> Frutería especializada</c:v>
                </c:pt>
                <c:pt idx="4">
                  <c:v> Tienda de Descuento</c:v>
                </c:pt>
                <c:pt idx="5">
                  <c:v> Grandes Cadenas</c:v>
                </c:pt>
                <c:pt idx="6">
                  <c:v> Semáforo  </c:v>
                </c:pt>
                <c:pt idx="7">
                  <c:v> Cadenas Regionales </c:v>
                </c:pt>
                <c:pt idx="8">
                  <c:v> Compra directa a productor  </c:v>
                </c:pt>
                <c:pt idx="9">
                  <c:v> Hipermercado</c:v>
                </c:pt>
                <c:pt idx="10">
                  <c:v> Otros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47.8</c:v>
                </c:pt>
                <c:pt idx="1">
                  <c:v>41.2</c:v>
                </c:pt>
                <c:pt idx="2">
                  <c:v>30</c:v>
                </c:pt>
                <c:pt idx="3">
                  <c:v>19.5</c:v>
                </c:pt>
                <c:pt idx="4">
                  <c:v>11.7</c:v>
                </c:pt>
                <c:pt idx="5">
                  <c:v>8.6999999999999993</c:v>
                </c:pt>
                <c:pt idx="6">
                  <c:v>8.1</c:v>
                </c:pt>
                <c:pt idx="7">
                  <c:v>7.1</c:v>
                </c:pt>
                <c:pt idx="8">
                  <c:v>3.8</c:v>
                </c:pt>
                <c:pt idx="9">
                  <c:v>2.8</c:v>
                </c:pt>
                <c:pt idx="1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7-4C4D-8755-B6CB6029A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140864"/>
        <c:axId val="57125024"/>
      </c:barChart>
      <c:catAx>
        <c:axId val="5714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25024"/>
        <c:crosses val="autoZero"/>
        <c:auto val="1"/>
        <c:lblAlgn val="ctr"/>
        <c:lblOffset val="100"/>
        <c:noMultiLvlLbl val="0"/>
      </c:catAx>
      <c:valAx>
        <c:axId val="57125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14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="1"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47947775368628E-2"/>
          <c:y val="6.8614031249748977E-2"/>
          <c:w val="0.96055205222463125"/>
          <c:h val="0.647174085428035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D2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 Lo encuentro con mayor facilidad</c:v>
                </c:pt>
                <c:pt idx="1">
                  <c:v> Estoy acostumbrado al sabor  </c:v>
                </c:pt>
                <c:pt idx="2">
                  <c:v> Por el tamaño  </c:v>
                </c:pt>
                <c:pt idx="3">
                  <c:v> Mejor precio  </c:v>
                </c:pt>
                <c:pt idx="4">
                  <c:v> Prefiero el sabor al del Aguacate Hass</c:v>
                </c:pt>
                <c:pt idx="5">
                  <c:v> Se cómo madurarlo  </c:v>
                </c:pt>
                <c:pt idx="6">
                  <c:v> No sabía que existía el Aguacate Hass  </c:v>
                </c:pt>
              </c:strCache>
            </c:strRef>
          </c:cat>
          <c:val>
            <c:numRef>
              <c:f>Sheet1!$B$2:$B$8</c:f>
              <c:numCache>
                <c:formatCode>0</c:formatCode>
                <c:ptCount val="7"/>
                <c:pt idx="0" formatCode="General">
                  <c:v>45</c:v>
                </c:pt>
                <c:pt idx="1">
                  <c:v>26.1</c:v>
                </c:pt>
                <c:pt idx="2">
                  <c:v>18.8</c:v>
                </c:pt>
                <c:pt idx="3">
                  <c:v>17.100000000000001</c:v>
                </c:pt>
                <c:pt idx="4">
                  <c:v>14.5</c:v>
                </c:pt>
                <c:pt idx="5">
                  <c:v>6.8</c:v>
                </c:pt>
                <c:pt idx="6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7-4C4D-8755-B6CB6029A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140864"/>
        <c:axId val="57125024"/>
      </c:barChart>
      <c:catAx>
        <c:axId val="5714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25024"/>
        <c:crosses val="autoZero"/>
        <c:auto val="1"/>
        <c:lblAlgn val="ctr"/>
        <c:lblOffset val="100"/>
        <c:noMultiLvlLbl val="0"/>
      </c:catAx>
      <c:valAx>
        <c:axId val="57125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14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="1"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47947775368628E-2"/>
          <c:y val="6.8614031249748977E-2"/>
          <c:w val="0.96055205222463125"/>
          <c:h val="0.809657886185064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D2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 Desayuno  </c:v>
                </c:pt>
                <c:pt idx="1">
                  <c:v> Almuerzo  </c:v>
                </c:pt>
                <c:pt idx="2">
                  <c:v> Cena  </c:v>
                </c:pt>
                <c:pt idx="3">
                  <c:v> Entre comidas / snacks  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 formatCode="General">
                  <c:v>15</c:v>
                </c:pt>
                <c:pt idx="1">
                  <c:v>95.5</c:v>
                </c:pt>
                <c:pt idx="2">
                  <c:v>30.2</c:v>
                </c:pt>
                <c:pt idx="3">
                  <c:v>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7-4C4D-8755-B6CB6029A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140864"/>
        <c:axId val="57125024"/>
      </c:barChart>
      <c:catAx>
        <c:axId val="5714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25024"/>
        <c:crosses val="autoZero"/>
        <c:auto val="1"/>
        <c:lblAlgn val="ctr"/>
        <c:lblOffset val="100"/>
        <c:noMultiLvlLbl val="0"/>
      </c:catAx>
      <c:valAx>
        <c:axId val="57125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14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="1"/>
      </a:pPr>
      <a:endParaRPr lang="en-US"/>
    </a:p>
  </c:txPr>
  <c:externalData r:id="rId3">
    <c:autoUpdate val="0"/>
  </c:externalData>
  <c:userShapes r:id="rId4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47947775368628E-2"/>
          <c:y val="6.8614031249748977E-2"/>
          <c:w val="0.96055205222463125"/>
          <c:h val="0.726938877957128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D2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 Ensaladas  </c:v>
                </c:pt>
                <c:pt idx="1">
                  <c:v> Guacamole o salsas  </c:v>
                </c:pt>
                <c:pt idx="2">
                  <c:v> Platos típicos  </c:v>
                </c:pt>
                <c:pt idx="3">
                  <c:v> Sopas  </c:v>
                </c:pt>
                <c:pt idx="4">
                  <c:v> Sándwiches  </c:v>
                </c:pt>
                <c:pt idx="5">
                  <c:v> En preparaciones calientes </c:v>
                </c:pt>
                <c:pt idx="6">
                  <c:v> Comidas rápidas  </c:v>
                </c:pt>
                <c:pt idx="7">
                  <c:v> Jugos o batidos  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90.3</c:v>
                </c:pt>
                <c:pt idx="1">
                  <c:v>46.6</c:v>
                </c:pt>
                <c:pt idx="2">
                  <c:v>23</c:v>
                </c:pt>
                <c:pt idx="3">
                  <c:v>22.3</c:v>
                </c:pt>
                <c:pt idx="4">
                  <c:v>10.1</c:v>
                </c:pt>
                <c:pt idx="5">
                  <c:v>8.8000000000000007</c:v>
                </c:pt>
                <c:pt idx="6">
                  <c:v>4.3</c:v>
                </c:pt>
                <c:pt idx="7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7-4C4D-8755-B6CB6029A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140864"/>
        <c:axId val="57125024"/>
      </c:barChart>
      <c:catAx>
        <c:axId val="5714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25024"/>
        <c:crosses val="autoZero"/>
        <c:auto val="1"/>
        <c:lblAlgn val="ctr"/>
        <c:lblOffset val="100"/>
        <c:noMultiLvlLbl val="0"/>
      </c:catAx>
      <c:valAx>
        <c:axId val="5712502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5714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="1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5439202919361308E-2"/>
          <c:w val="0.95960835904446318"/>
          <c:h val="0.70296951239418004"/>
        </c:manualLayout>
      </c:layout>
      <c:lineChart>
        <c:grouping val="standard"/>
        <c:varyColors val="0"/>
        <c:ser>
          <c:idx val="1"/>
          <c:order val="1"/>
          <c:tx>
            <c:strRef>
              <c:f>Planilha1!$A$3</c:f>
              <c:strCache>
                <c:ptCount val="1"/>
                <c:pt idx="0">
                  <c:v>Unidades por viagem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Planilha1!$B$1:$J$1</c:f>
              <c:strCache>
                <c:ptCount val="9"/>
                <c:pt idx="0">
                  <c:v>Q1-23</c:v>
                </c:pt>
                <c:pt idx="1">
                  <c:v>Q2-23</c:v>
                </c:pt>
                <c:pt idx="2">
                  <c:v>Q3-23</c:v>
                </c:pt>
                <c:pt idx="3">
                  <c:v>Q4-23</c:v>
                </c:pt>
                <c:pt idx="4">
                  <c:v>Q1-24</c:v>
                </c:pt>
                <c:pt idx="5">
                  <c:v>Q2-24</c:v>
                </c:pt>
                <c:pt idx="6">
                  <c:v>Q3-24</c:v>
                </c:pt>
                <c:pt idx="7">
                  <c:v>Q4-24</c:v>
                </c:pt>
                <c:pt idx="8">
                  <c:v>Q1-25</c:v>
                </c:pt>
              </c:strCache>
            </c:strRef>
          </c:cat>
          <c:val>
            <c:numRef>
              <c:f>Planilha1!$B$3:$J$3</c:f>
              <c:numCache>
                <c:formatCode>0</c:formatCode>
                <c:ptCount val="9"/>
                <c:pt idx="0">
                  <c:v>100</c:v>
                </c:pt>
                <c:pt idx="1">
                  <c:v>97.253634894991919</c:v>
                </c:pt>
                <c:pt idx="2">
                  <c:v>99.434571890145392</c:v>
                </c:pt>
                <c:pt idx="3">
                  <c:v>103.55411954765749</c:v>
                </c:pt>
                <c:pt idx="4">
                  <c:v>102.26171243941842</c:v>
                </c:pt>
                <c:pt idx="5">
                  <c:v>95.718901453957983</c:v>
                </c:pt>
                <c:pt idx="6">
                  <c:v>95.880452342487871</c:v>
                </c:pt>
                <c:pt idx="7">
                  <c:v>100.32310177705976</c:v>
                </c:pt>
                <c:pt idx="8">
                  <c:v>95.395799676898221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8AD-544B-A931-ACE0579F69E2}"/>
            </c:ext>
          </c:extLst>
        </c:ser>
        <c:ser>
          <c:idx val="2"/>
          <c:order val="2"/>
          <c:tx>
            <c:strRef>
              <c:f>Planilha1!$A$4</c:f>
              <c:strCache>
                <c:ptCount val="1"/>
                <c:pt idx="0">
                  <c:v>Gasto por viagem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Planilha1!$B$1:$J$1</c:f>
              <c:strCache>
                <c:ptCount val="9"/>
                <c:pt idx="0">
                  <c:v>Q1-23</c:v>
                </c:pt>
                <c:pt idx="1">
                  <c:v>Q2-23</c:v>
                </c:pt>
                <c:pt idx="2">
                  <c:v>Q3-23</c:v>
                </c:pt>
                <c:pt idx="3">
                  <c:v>Q4-23</c:v>
                </c:pt>
                <c:pt idx="4">
                  <c:v>Q1-24</c:v>
                </c:pt>
                <c:pt idx="5">
                  <c:v>Q2-24</c:v>
                </c:pt>
                <c:pt idx="6">
                  <c:v>Q3-24</c:v>
                </c:pt>
                <c:pt idx="7">
                  <c:v>Q4-24</c:v>
                </c:pt>
                <c:pt idx="8">
                  <c:v>Q1-25</c:v>
                </c:pt>
              </c:strCache>
            </c:strRef>
          </c:cat>
          <c:val>
            <c:numRef>
              <c:f>Planilha1!$B$4:$J$4</c:f>
              <c:numCache>
                <c:formatCode>0</c:formatCode>
                <c:ptCount val="9"/>
                <c:pt idx="0">
                  <c:v>100</c:v>
                </c:pt>
                <c:pt idx="1">
                  <c:v>99.221160911094785</c:v>
                </c:pt>
                <c:pt idx="2">
                  <c:v>98.368846436443789</c:v>
                </c:pt>
                <c:pt idx="3">
                  <c:v>104.20279206465834</c:v>
                </c:pt>
                <c:pt idx="4">
                  <c:v>103.23291697281411</c:v>
                </c:pt>
                <c:pt idx="5">
                  <c:v>101.36664217487143</c:v>
                </c:pt>
                <c:pt idx="6">
                  <c:v>101.63115356355621</c:v>
                </c:pt>
                <c:pt idx="7">
                  <c:v>107.14180749448934</c:v>
                </c:pt>
                <c:pt idx="8">
                  <c:v>106.7009551800147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8AD-544B-A931-ACE0579F69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6112128"/>
        <c:axId val="1296097248"/>
      </c:lineChart>
      <c:lineChart>
        <c:grouping val="standard"/>
        <c:varyColors val="0"/>
        <c:ser>
          <c:idx val="0"/>
          <c:order val="0"/>
          <c:tx>
            <c:strRef>
              <c:f>Planilha1!$A$2</c:f>
              <c:strCache>
                <c:ptCount val="1"/>
                <c:pt idx="0">
                  <c:v>Penetração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Planilha1!$B$1:$J$1</c:f>
              <c:strCache>
                <c:ptCount val="9"/>
                <c:pt idx="0">
                  <c:v>Q1-23</c:v>
                </c:pt>
                <c:pt idx="1">
                  <c:v>Q2-23</c:v>
                </c:pt>
                <c:pt idx="2">
                  <c:v>Q3-23</c:v>
                </c:pt>
                <c:pt idx="3">
                  <c:v>Q4-23</c:v>
                </c:pt>
                <c:pt idx="4">
                  <c:v>Q1-24</c:v>
                </c:pt>
                <c:pt idx="5">
                  <c:v>Q2-24</c:v>
                </c:pt>
                <c:pt idx="6">
                  <c:v>Q3-24</c:v>
                </c:pt>
                <c:pt idx="7">
                  <c:v>Q4-24</c:v>
                </c:pt>
                <c:pt idx="8">
                  <c:v>Q1-25</c:v>
                </c:pt>
              </c:strCache>
            </c:strRef>
          </c:cat>
          <c:val>
            <c:numRef>
              <c:f>Planilha1!$B$2:$J$2</c:f>
              <c:numCache>
                <c:formatCode>0</c:formatCode>
                <c:ptCount val="9"/>
                <c:pt idx="0">
                  <c:v>100</c:v>
                </c:pt>
                <c:pt idx="1">
                  <c:v>96.168582375478934</c:v>
                </c:pt>
                <c:pt idx="2">
                  <c:v>97.573435504469998</c:v>
                </c:pt>
                <c:pt idx="3">
                  <c:v>95.53001277139208</c:v>
                </c:pt>
                <c:pt idx="4">
                  <c:v>95.146871008939982</c:v>
                </c:pt>
                <c:pt idx="5">
                  <c:v>95.913154533844178</c:v>
                </c:pt>
                <c:pt idx="6">
                  <c:v>102.80970625798211</c:v>
                </c:pt>
                <c:pt idx="7">
                  <c:v>104.85312899106003</c:v>
                </c:pt>
                <c:pt idx="8">
                  <c:v>111.11111111111111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28AD-544B-A931-ACE0579F69E2}"/>
            </c:ext>
          </c:extLst>
        </c:ser>
        <c:ser>
          <c:idx val="3"/>
          <c:order val="3"/>
          <c:tx>
            <c:strRef>
              <c:f>Planilha1!$A$5</c:f>
              <c:strCache>
                <c:ptCount val="1"/>
                <c:pt idx="0">
                  <c:v>Frequência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Planilha1!$B$1:$J$1</c:f>
              <c:strCache>
                <c:ptCount val="9"/>
                <c:pt idx="0">
                  <c:v>Q1-23</c:v>
                </c:pt>
                <c:pt idx="1">
                  <c:v>Q2-23</c:v>
                </c:pt>
                <c:pt idx="2">
                  <c:v>Q3-23</c:v>
                </c:pt>
                <c:pt idx="3">
                  <c:v>Q4-23</c:v>
                </c:pt>
                <c:pt idx="4">
                  <c:v>Q1-24</c:v>
                </c:pt>
                <c:pt idx="5">
                  <c:v>Q2-24</c:v>
                </c:pt>
                <c:pt idx="6">
                  <c:v>Q3-24</c:v>
                </c:pt>
                <c:pt idx="7">
                  <c:v>Q4-24</c:v>
                </c:pt>
                <c:pt idx="8">
                  <c:v>Q1-25</c:v>
                </c:pt>
              </c:strCache>
            </c:strRef>
          </c:cat>
          <c:val>
            <c:numRef>
              <c:f>Planilha1!$B$5:$J$5</c:f>
              <c:numCache>
                <c:formatCode>0</c:formatCode>
                <c:ptCount val="9"/>
                <c:pt idx="0">
                  <c:v>100</c:v>
                </c:pt>
                <c:pt idx="1">
                  <c:v>107.05882352941177</c:v>
                </c:pt>
                <c:pt idx="2">
                  <c:v>107.05882352941177</c:v>
                </c:pt>
                <c:pt idx="3">
                  <c:v>103.5294117647059</c:v>
                </c:pt>
                <c:pt idx="4">
                  <c:v>101.17647058823529</c:v>
                </c:pt>
                <c:pt idx="5">
                  <c:v>102.35294117647058</c:v>
                </c:pt>
                <c:pt idx="6">
                  <c:v>96.470588235294102</c:v>
                </c:pt>
                <c:pt idx="7">
                  <c:v>97.64705882352942</c:v>
                </c:pt>
                <c:pt idx="8">
                  <c:v>98.82352941176471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28AD-544B-A931-ACE0579F69E2}"/>
            </c:ext>
          </c:extLst>
        </c:ser>
        <c:ser>
          <c:idx val="4"/>
          <c:order val="4"/>
          <c:tx>
            <c:strRef>
              <c:f>Planilha1!$A$6</c:f>
              <c:strCache>
                <c:ptCount val="1"/>
                <c:pt idx="0">
                  <c:v>Preço Médio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Planilha1!$B$1:$J$1</c:f>
              <c:strCache>
                <c:ptCount val="9"/>
                <c:pt idx="0">
                  <c:v>Q1-23</c:v>
                </c:pt>
                <c:pt idx="1">
                  <c:v>Q2-23</c:v>
                </c:pt>
                <c:pt idx="2">
                  <c:v>Q3-23</c:v>
                </c:pt>
                <c:pt idx="3">
                  <c:v>Q4-23</c:v>
                </c:pt>
                <c:pt idx="4">
                  <c:v>Q1-24</c:v>
                </c:pt>
                <c:pt idx="5">
                  <c:v>Q2-24</c:v>
                </c:pt>
                <c:pt idx="6">
                  <c:v>Q3-24</c:v>
                </c:pt>
                <c:pt idx="7">
                  <c:v>Q4-24</c:v>
                </c:pt>
                <c:pt idx="8">
                  <c:v>Q1-25</c:v>
                </c:pt>
              </c:strCache>
            </c:strRef>
          </c:cat>
          <c:val>
            <c:numRef>
              <c:f>Planilha1!$B$6:$J$6</c:f>
              <c:numCache>
                <c:formatCode>0</c:formatCode>
                <c:ptCount val="9"/>
                <c:pt idx="0">
                  <c:v>100</c:v>
                </c:pt>
                <c:pt idx="1">
                  <c:v>102</c:v>
                </c:pt>
                <c:pt idx="2">
                  <c:v>98.909090909090907</c:v>
                </c:pt>
                <c:pt idx="3">
                  <c:v>100.54545454545456</c:v>
                </c:pt>
                <c:pt idx="4">
                  <c:v>100.90909090909091</c:v>
                </c:pt>
                <c:pt idx="5">
                  <c:v>105.81818181818183</c:v>
                </c:pt>
                <c:pt idx="6">
                  <c:v>106</c:v>
                </c:pt>
                <c:pt idx="7">
                  <c:v>106.72727272727273</c:v>
                </c:pt>
                <c:pt idx="8">
                  <c:v>111.81818181818181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28AD-544B-A931-ACE0579F69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7471663"/>
        <c:axId val="917466383"/>
      </c:lineChart>
      <c:catAx>
        <c:axId val="129611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96097248"/>
        <c:crosses val="autoZero"/>
        <c:auto val="1"/>
        <c:lblAlgn val="ctr"/>
        <c:lblOffset val="100"/>
        <c:noMultiLvlLbl val="0"/>
      </c:catAx>
      <c:valAx>
        <c:axId val="1296097248"/>
        <c:scaling>
          <c:orientation val="minMax"/>
          <c:max val="150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BR"/>
          </a:p>
        </c:txPr>
        <c:crossAx val="1296112128"/>
        <c:crosses val="autoZero"/>
        <c:crossBetween val="between"/>
      </c:valAx>
      <c:valAx>
        <c:axId val="917466383"/>
        <c:scaling>
          <c:orientation val="minMax"/>
          <c:max val="120"/>
          <c:min val="90"/>
        </c:scaling>
        <c:delete val="0"/>
        <c:axPos val="r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7471663"/>
        <c:crosses val="max"/>
        <c:crossBetween val="between"/>
      </c:valAx>
      <c:catAx>
        <c:axId val="917471663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917466383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58109449906655"/>
          <c:y val="0.8616404706064924"/>
          <c:w val="0.71956600627481071"/>
          <c:h val="5.12338351438981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482901836812564E-2"/>
          <c:y val="3.993687315772565E-2"/>
          <c:w val="0.97224422521393139"/>
          <c:h val="0.73899015070117879"/>
        </c:manualLayout>
      </c:layout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Total Ecommerce  </c:v>
                </c:pt>
              </c:strCache>
            </c:strRef>
          </c:tx>
          <c:spPr>
            <a:ln w="38100" cap="rnd">
              <a:solidFill>
                <a:schemeClr val="bg2">
                  <a:alpha val="70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7"/>
            <c:spPr>
              <a:solidFill>
                <a:srgbClr val="054851"/>
              </a:solidFill>
              <a:ln w="127000">
                <a:solidFill>
                  <a:schemeClr val="bg2">
                    <a:alpha val="30000"/>
                  </a:schemeClr>
                </a:solidFill>
                <a:prstDash val="sysDash"/>
              </a:ln>
              <a:effectLst/>
            </c:spPr>
          </c:marker>
          <c:cat>
            <c:strRef>
              <c:f>Hoja1!$B$1:$J$1</c:f>
              <c:strCache>
                <c:ptCount val="9"/>
                <c:pt idx="0">
                  <c:v>Q1-21</c:v>
                </c:pt>
                <c:pt idx="1">
                  <c:v>Q2-21</c:v>
                </c:pt>
                <c:pt idx="2">
                  <c:v>Q3-21</c:v>
                </c:pt>
                <c:pt idx="3">
                  <c:v>Q4-21</c:v>
                </c:pt>
                <c:pt idx="4">
                  <c:v>Q1-22</c:v>
                </c:pt>
                <c:pt idx="5">
                  <c:v>Q2-22</c:v>
                </c:pt>
                <c:pt idx="6">
                  <c:v>Q3-22</c:v>
                </c:pt>
                <c:pt idx="7">
                  <c:v>Q4-22</c:v>
                </c:pt>
                <c:pt idx="8">
                  <c:v>Q1-23</c:v>
                </c:pt>
              </c:strCache>
            </c:strRef>
          </c:cat>
          <c:val>
            <c:numRef>
              <c:f>Hoja1!$B$2:$J$2</c:f>
              <c:numCache>
                <c:formatCode>0</c:formatCode>
                <c:ptCount val="9"/>
                <c:pt idx="0">
                  <c:v>100</c:v>
                </c:pt>
                <c:pt idx="1">
                  <c:v>100</c:v>
                </c:pt>
                <c:pt idx="2">
                  <c:v>159.67741935483869</c:v>
                </c:pt>
                <c:pt idx="3">
                  <c:v>159.67741935483869</c:v>
                </c:pt>
                <c:pt idx="4">
                  <c:v>161.29032258064515</c:v>
                </c:pt>
                <c:pt idx="5">
                  <c:v>132.25806451612902</c:v>
                </c:pt>
                <c:pt idx="6">
                  <c:v>146.77419354838707</c:v>
                </c:pt>
                <c:pt idx="7">
                  <c:v>156.45161290322579</c:v>
                </c:pt>
                <c:pt idx="8">
                  <c:v>153.2258064516129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01CB-D446-B2C7-60B60925E154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 Ate 29  </c:v>
                </c:pt>
              </c:strCache>
            </c:strRef>
          </c:tx>
          <c:spPr>
            <a:ln w="38100" cap="rnd">
              <a:solidFill>
                <a:srgbClr val="FFD628">
                  <a:alpha val="70000"/>
                </a:srgbClr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D628"/>
              </a:solidFill>
              <a:ln w="127000">
                <a:solidFill>
                  <a:srgbClr val="FFD628">
                    <a:alpha val="30000"/>
                  </a:srgbClr>
                </a:solidFill>
              </a:ln>
              <a:effectLst/>
            </c:spPr>
          </c:marker>
          <c:dPt>
            <c:idx val="4"/>
            <c:marker>
              <c:symbol val="circle"/>
              <c:size val="7"/>
              <c:spPr>
                <a:solidFill>
                  <a:srgbClr val="FFD628"/>
                </a:solidFill>
                <a:ln w="127000">
                  <a:solidFill>
                    <a:srgbClr val="FFD628">
                      <a:alpha val="30000"/>
                    </a:srgb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01CB-D446-B2C7-60B60925E154}"/>
              </c:ext>
            </c:extLst>
          </c:dPt>
          <c:cat>
            <c:strRef>
              <c:f>Hoja1!$B$1:$J$1</c:f>
              <c:strCache>
                <c:ptCount val="9"/>
                <c:pt idx="0">
                  <c:v>Q1-21</c:v>
                </c:pt>
                <c:pt idx="1">
                  <c:v>Q2-21</c:v>
                </c:pt>
                <c:pt idx="2">
                  <c:v>Q3-21</c:v>
                </c:pt>
                <c:pt idx="3">
                  <c:v>Q4-21</c:v>
                </c:pt>
                <c:pt idx="4">
                  <c:v>Q1-22</c:v>
                </c:pt>
                <c:pt idx="5">
                  <c:v>Q2-22</c:v>
                </c:pt>
                <c:pt idx="6">
                  <c:v>Q3-22</c:v>
                </c:pt>
                <c:pt idx="7">
                  <c:v>Q4-22</c:v>
                </c:pt>
                <c:pt idx="8">
                  <c:v>Q1-23</c:v>
                </c:pt>
              </c:strCache>
            </c:strRef>
          </c:cat>
          <c:val>
            <c:numRef>
              <c:f>Hoja1!$B$3:$J$3</c:f>
              <c:numCache>
                <c:formatCode>0</c:formatCode>
                <c:ptCount val="9"/>
                <c:pt idx="0">
                  <c:v>100</c:v>
                </c:pt>
                <c:pt idx="1">
                  <c:v>88.333333333333329</c:v>
                </c:pt>
                <c:pt idx="2">
                  <c:v>196.66666666666669</c:v>
                </c:pt>
                <c:pt idx="3">
                  <c:v>196.66666666666669</c:v>
                </c:pt>
                <c:pt idx="4">
                  <c:v>215</c:v>
                </c:pt>
                <c:pt idx="5">
                  <c:v>151.66666666666666</c:v>
                </c:pt>
                <c:pt idx="6">
                  <c:v>180</c:v>
                </c:pt>
                <c:pt idx="7">
                  <c:v>198.33333333333334</c:v>
                </c:pt>
                <c:pt idx="8">
                  <c:v>190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01CB-D446-B2C7-60B60925E154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 De 30 Ate 39  </c:v>
                </c:pt>
              </c:strCache>
            </c:strRef>
          </c:tx>
          <c:spPr>
            <a:ln w="38100" cap="rnd">
              <a:solidFill>
                <a:srgbClr val="FF8215">
                  <a:alpha val="70000"/>
                </a:srgbClr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8215"/>
              </a:solidFill>
              <a:ln w="127000">
                <a:solidFill>
                  <a:srgbClr val="FF5000">
                    <a:alpha val="30000"/>
                  </a:srgbClr>
                </a:solidFill>
              </a:ln>
              <a:effectLst/>
            </c:spPr>
          </c:marker>
          <c:cat>
            <c:strRef>
              <c:f>Hoja1!$B$1:$J$1</c:f>
              <c:strCache>
                <c:ptCount val="9"/>
                <c:pt idx="0">
                  <c:v>Q1-21</c:v>
                </c:pt>
                <c:pt idx="1">
                  <c:v>Q2-21</c:v>
                </c:pt>
                <c:pt idx="2">
                  <c:v>Q3-21</c:v>
                </c:pt>
                <c:pt idx="3">
                  <c:v>Q4-21</c:v>
                </c:pt>
                <c:pt idx="4">
                  <c:v>Q1-22</c:v>
                </c:pt>
                <c:pt idx="5">
                  <c:v>Q2-22</c:v>
                </c:pt>
                <c:pt idx="6">
                  <c:v>Q3-22</c:v>
                </c:pt>
                <c:pt idx="7">
                  <c:v>Q4-22</c:v>
                </c:pt>
                <c:pt idx="8">
                  <c:v>Q1-23</c:v>
                </c:pt>
              </c:strCache>
            </c:strRef>
          </c:cat>
          <c:val>
            <c:numRef>
              <c:f>Hoja1!$B$4:$J$4</c:f>
              <c:numCache>
                <c:formatCode>0</c:formatCode>
                <c:ptCount val="9"/>
                <c:pt idx="0">
                  <c:v>100</c:v>
                </c:pt>
                <c:pt idx="1">
                  <c:v>101.58730158730161</c:v>
                </c:pt>
                <c:pt idx="2">
                  <c:v>160.31746031746033</c:v>
                </c:pt>
                <c:pt idx="3">
                  <c:v>153.96825396825395</c:v>
                </c:pt>
                <c:pt idx="4">
                  <c:v>176.19047619047618</c:v>
                </c:pt>
                <c:pt idx="5">
                  <c:v>142.85714285714286</c:v>
                </c:pt>
                <c:pt idx="6">
                  <c:v>160.31746031746033</c:v>
                </c:pt>
                <c:pt idx="7">
                  <c:v>152.38095238095238</c:v>
                </c:pt>
                <c:pt idx="8">
                  <c:v>171.42857142857144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01CB-D446-B2C7-60B60925E154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 De 40 Ate 49  </c:v>
                </c:pt>
              </c:strCache>
            </c:strRef>
          </c:tx>
          <c:spPr>
            <a:ln w="38100" cap="rnd">
              <a:solidFill>
                <a:schemeClr val="accent5">
                  <a:alpha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alpha val="70000"/>
                </a:schemeClr>
              </a:solidFill>
              <a:ln w="127000">
                <a:solidFill>
                  <a:schemeClr val="accent5">
                    <a:alpha val="30000"/>
                  </a:schemeClr>
                </a:solidFill>
              </a:ln>
              <a:effectLst/>
            </c:spPr>
          </c:marker>
          <c:cat>
            <c:strRef>
              <c:f>Hoja1!$B$1:$J$1</c:f>
              <c:strCache>
                <c:ptCount val="9"/>
                <c:pt idx="0">
                  <c:v>Q1-21</c:v>
                </c:pt>
                <c:pt idx="1">
                  <c:v>Q2-21</c:v>
                </c:pt>
                <c:pt idx="2">
                  <c:v>Q3-21</c:v>
                </c:pt>
                <c:pt idx="3">
                  <c:v>Q4-21</c:v>
                </c:pt>
                <c:pt idx="4">
                  <c:v>Q1-22</c:v>
                </c:pt>
                <c:pt idx="5">
                  <c:v>Q2-22</c:v>
                </c:pt>
                <c:pt idx="6">
                  <c:v>Q3-22</c:v>
                </c:pt>
                <c:pt idx="7">
                  <c:v>Q4-22</c:v>
                </c:pt>
                <c:pt idx="8">
                  <c:v>Q1-23</c:v>
                </c:pt>
              </c:strCache>
            </c:strRef>
          </c:cat>
          <c:val>
            <c:numRef>
              <c:f>Hoja1!$B$5:$J$5</c:f>
              <c:numCache>
                <c:formatCode>0</c:formatCode>
                <c:ptCount val="9"/>
                <c:pt idx="0">
                  <c:v>100</c:v>
                </c:pt>
                <c:pt idx="1">
                  <c:v>115.00000000000001</c:v>
                </c:pt>
                <c:pt idx="2">
                  <c:v>173.33333333333334</c:v>
                </c:pt>
                <c:pt idx="3">
                  <c:v>175</c:v>
                </c:pt>
                <c:pt idx="4">
                  <c:v>170</c:v>
                </c:pt>
                <c:pt idx="5">
                  <c:v>151.66666666666666</c:v>
                </c:pt>
                <c:pt idx="6">
                  <c:v>153.33333333333331</c:v>
                </c:pt>
                <c:pt idx="7">
                  <c:v>181.66666666666666</c:v>
                </c:pt>
                <c:pt idx="8">
                  <c:v>155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01CB-D446-B2C7-60B60925E154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 De 50 e +  </c:v>
                </c:pt>
              </c:strCache>
            </c:strRef>
          </c:tx>
          <c:spPr>
            <a:ln w="38100" cap="rnd">
              <a:solidFill>
                <a:schemeClr val="tx2">
                  <a:alpha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127000">
                <a:solidFill>
                  <a:schemeClr val="tx2">
                    <a:alpha val="30000"/>
                  </a:schemeClr>
                </a:solidFill>
              </a:ln>
              <a:effectLst/>
            </c:spPr>
          </c:marker>
          <c:cat>
            <c:strRef>
              <c:f>Hoja1!$B$1:$J$1</c:f>
              <c:strCache>
                <c:ptCount val="9"/>
                <c:pt idx="0">
                  <c:v>Q1-21</c:v>
                </c:pt>
                <c:pt idx="1">
                  <c:v>Q2-21</c:v>
                </c:pt>
                <c:pt idx="2">
                  <c:v>Q3-21</c:v>
                </c:pt>
                <c:pt idx="3">
                  <c:v>Q4-21</c:v>
                </c:pt>
                <c:pt idx="4">
                  <c:v>Q1-22</c:v>
                </c:pt>
                <c:pt idx="5">
                  <c:v>Q2-22</c:v>
                </c:pt>
                <c:pt idx="6">
                  <c:v>Q3-22</c:v>
                </c:pt>
                <c:pt idx="7">
                  <c:v>Q4-22</c:v>
                </c:pt>
                <c:pt idx="8">
                  <c:v>Q1-23</c:v>
                </c:pt>
              </c:strCache>
            </c:strRef>
          </c:cat>
          <c:val>
            <c:numRef>
              <c:f>Hoja1!$B$6:$J$6</c:f>
              <c:numCache>
                <c:formatCode>0</c:formatCode>
                <c:ptCount val="9"/>
                <c:pt idx="0">
                  <c:v>100</c:v>
                </c:pt>
                <c:pt idx="1">
                  <c:v>90.769230769230774</c:v>
                </c:pt>
                <c:pt idx="2">
                  <c:v>133.84615384615384</c:v>
                </c:pt>
                <c:pt idx="3">
                  <c:v>135.38461538461539</c:v>
                </c:pt>
                <c:pt idx="4">
                  <c:v>118.46153846153847</c:v>
                </c:pt>
                <c:pt idx="5">
                  <c:v>101.53846153846153</c:v>
                </c:pt>
                <c:pt idx="6">
                  <c:v>116.92307692307691</c:v>
                </c:pt>
                <c:pt idx="7">
                  <c:v>123.07692307692308</c:v>
                </c:pt>
                <c:pt idx="8">
                  <c:v>115.38461538461537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01CB-D446-B2C7-60B60925E1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6129792"/>
        <c:axId val="246131712"/>
      </c:lineChart>
      <c:catAx>
        <c:axId val="24612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54851"/>
                </a:solidFill>
                <a:latin typeface="+mn-lt"/>
                <a:ea typeface="+mn-ea"/>
                <a:cs typeface="+mn-cs"/>
              </a:defRPr>
            </a:pPr>
            <a:endParaRPr lang="en-BR"/>
          </a:p>
        </c:txPr>
        <c:crossAx val="246131712"/>
        <c:crosses val="autoZero"/>
        <c:auto val="1"/>
        <c:lblAlgn val="ctr"/>
        <c:lblOffset val="100"/>
        <c:noMultiLvlLbl val="0"/>
      </c:catAx>
      <c:valAx>
        <c:axId val="24613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R"/>
          </a:p>
        </c:txPr>
        <c:crossAx val="246129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859597754401264"/>
          <c:y val="0.92401155953558756"/>
          <c:w val="0.71319257082648979"/>
          <c:h val="5.27522736452011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en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Sheet11!$C$1</c:f>
              <c:strCache>
                <c:ptCount val="1"/>
                <c:pt idx="0">
                  <c:v>Lealdade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1A8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922-0F42-BA7E-A4E7824F7404}"/>
              </c:ext>
            </c:extLst>
          </c:dPt>
          <c:dPt>
            <c:idx val="1"/>
            <c:invertIfNegative val="0"/>
            <c:bubble3D val="0"/>
            <c:spPr>
              <a:solidFill>
                <a:srgbClr val="014A52">
                  <a:alpha val="9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922-0F42-BA7E-A4E7824F7404}"/>
              </c:ext>
            </c:extLst>
          </c:dPt>
          <c:dPt>
            <c:idx val="2"/>
            <c:invertIfNegative val="0"/>
            <c:bubble3D val="0"/>
            <c:spPr>
              <a:solidFill>
                <a:srgbClr val="FFD62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922-0F42-BA7E-A4E7824F7404}"/>
              </c:ext>
            </c:extLst>
          </c:dPt>
          <c:dPt>
            <c:idx val="3"/>
            <c:invertIfNegative val="0"/>
            <c:bubble3D val="0"/>
            <c:spPr>
              <a:solidFill>
                <a:srgbClr val="77C9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922-0F42-BA7E-A4E7824F7404}"/>
              </c:ext>
            </c:extLst>
          </c:dPt>
          <c:dPt>
            <c:idx val="4"/>
            <c:invertIfNegative val="0"/>
            <c:bubble3D val="0"/>
            <c:spPr>
              <a:solidFill>
                <a:srgbClr val="0CF0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922-0F42-BA7E-A4E7824F7404}"/>
              </c:ext>
            </c:extLst>
          </c:dPt>
          <c:dPt>
            <c:idx val="5"/>
            <c:invertIfNegative val="0"/>
            <c:bubble3D val="0"/>
            <c:spPr>
              <a:solidFill>
                <a:srgbClr val="F871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922-0F42-BA7E-A4E7824F7404}"/>
              </c:ext>
            </c:extLst>
          </c:dPt>
          <c:dPt>
            <c:idx val="6"/>
            <c:invertIfNegative val="0"/>
            <c:bubble3D val="0"/>
            <c:spPr>
              <a:solidFill>
                <a:srgbClr val="0079F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922-0F42-BA7E-A4E7824F7404}"/>
              </c:ext>
            </c:extLst>
          </c:dPt>
          <c:dPt>
            <c:idx val="7"/>
            <c:invertIfNegative val="0"/>
            <c:bubble3D val="0"/>
            <c:spPr>
              <a:solidFill>
                <a:srgbClr val="FF82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922-0F42-BA7E-A4E7824F7404}"/>
              </c:ext>
            </c:extLst>
          </c:dPt>
          <c:dPt>
            <c:idx val="8"/>
            <c:invertIfNegative val="0"/>
            <c:bubble3D val="0"/>
            <c:spPr>
              <a:solidFill>
                <a:srgbClr val="77C9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6922-0F42-BA7E-A4E7824F7404}"/>
              </c:ext>
            </c:extLst>
          </c:dPt>
          <c:dPt>
            <c:idx val="9"/>
            <c:invertIfNegative val="0"/>
            <c:bubble3D val="0"/>
            <c:spPr>
              <a:solidFill>
                <a:srgbClr val="FFEF9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6922-0F42-BA7E-A4E7824F7404}"/>
              </c:ext>
            </c:extLst>
          </c:dPt>
          <c:dPt>
            <c:idx val="10"/>
            <c:invertIfNegative val="0"/>
            <c:bubble3D val="0"/>
            <c:spPr>
              <a:solidFill>
                <a:srgbClr val="95EF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6922-0F42-BA7E-A4E7824F7404}"/>
              </c:ext>
            </c:extLst>
          </c:dPt>
          <c:dPt>
            <c:idx val="11"/>
            <c:invertIfNegative val="0"/>
            <c:bubble3D val="0"/>
            <c:spPr>
              <a:solidFill>
                <a:srgbClr val="5D8F9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6922-0F42-BA7E-A4E7824F740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Sheet11!$B$2:$B$13</c:f>
              <c:strCache>
                <c:ptCount val="12"/>
                <c:pt idx="0">
                  <c:v>Hipermercado</c:v>
                </c:pt>
                <c:pt idx="1">
                  <c:v>E-commerce</c:v>
                </c:pt>
                <c:pt idx="2">
                  <c:v>Atacarejos</c:v>
                </c:pt>
                <c:pt idx="3">
                  <c:v>Perfumaria</c:v>
                </c:pt>
                <c:pt idx="4">
                  <c:v>Porta a Porta</c:v>
                </c:pt>
                <c:pt idx="5">
                  <c:v>Farmácia/Drogaria</c:v>
                </c:pt>
                <c:pt idx="6">
                  <c:v>Super Vizinhança</c:v>
                </c:pt>
                <c:pt idx="7">
                  <c:v>Super Rede</c:v>
                </c:pt>
                <c:pt idx="8">
                  <c:v>Varejo Tradicional</c:v>
                </c:pt>
                <c:pt idx="9">
                  <c:v>Loja de Dpto/Adegas</c:v>
                </c:pt>
                <c:pt idx="10">
                  <c:v>Depósitos</c:v>
                </c:pt>
                <c:pt idx="11">
                  <c:v>Super Independente</c:v>
                </c:pt>
              </c:strCache>
            </c:strRef>
          </c:cat>
          <c:val>
            <c:numRef>
              <c:f>Sheet11!$C$2:$C$13</c:f>
              <c:numCache>
                <c:formatCode>0.0</c:formatCode>
                <c:ptCount val="12"/>
                <c:pt idx="0">
                  <c:v>-3</c:v>
                </c:pt>
                <c:pt idx="1">
                  <c:v>-2.0999999999999996</c:v>
                </c:pt>
                <c:pt idx="2">
                  <c:v>-2.0999999999999979</c:v>
                </c:pt>
                <c:pt idx="3">
                  <c:v>-1.2999999999999998</c:v>
                </c:pt>
                <c:pt idx="4">
                  <c:v>-0.80000000000000071</c:v>
                </c:pt>
                <c:pt idx="5">
                  <c:v>-0.80000000000000071</c:v>
                </c:pt>
                <c:pt idx="6">
                  <c:v>-0.59999999999999964</c:v>
                </c:pt>
                <c:pt idx="7">
                  <c:v>-0.5</c:v>
                </c:pt>
                <c:pt idx="8">
                  <c:v>-0.30000000000000071</c:v>
                </c:pt>
                <c:pt idx="9">
                  <c:v>-0.19999999999999973</c:v>
                </c:pt>
                <c:pt idx="10">
                  <c:v>-9.9999999999999645E-2</c:v>
                </c:pt>
                <c:pt idx="11">
                  <c:v>0.39999999999999858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6922-0F42-BA7E-A4E7824F740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33081152"/>
        <c:axId val="2133076992"/>
      </c:barChart>
      <c:catAx>
        <c:axId val="21330811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BR"/>
          </a:p>
        </c:txPr>
        <c:crossAx val="2133076992"/>
        <c:crosses val="autoZero"/>
        <c:auto val="1"/>
        <c:lblAlgn val="ctr"/>
        <c:lblOffset val="100"/>
        <c:noMultiLvlLbl val="0"/>
      </c:catAx>
      <c:valAx>
        <c:axId val="2133076992"/>
        <c:scaling>
          <c:orientation val="minMax"/>
        </c:scaling>
        <c:delete val="1"/>
        <c:axPos val="t"/>
        <c:numFmt formatCode="0.0" sourceLinked="1"/>
        <c:majorTickMark val="none"/>
        <c:minorTickMark val="none"/>
        <c:tickLblPos val="nextTo"/>
        <c:crossAx val="2133081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>
                <a:solidFill>
                  <a:schemeClr val="bg2"/>
                </a:solidFill>
              </a:rPr>
              <a:t>Lorem</a:t>
            </a:r>
            <a:r>
              <a:rPr lang="en-US" sz="1200" b="1" baseline="0">
                <a:solidFill>
                  <a:schemeClr val="bg2"/>
                </a:solidFill>
              </a:rPr>
              <a:t> Ipsum</a:t>
            </a:r>
            <a:endParaRPr lang="en-US" sz="1200" b="1">
              <a:solidFill>
                <a:schemeClr val="bg2"/>
              </a:solidFill>
            </a:endParaRPr>
          </a:p>
        </c:rich>
      </c:tx>
      <c:layout>
        <c:manualLayout>
          <c:xMode val="edge"/>
          <c:yMode val="edge"/>
          <c:x val="2.5443492314606107E-2"/>
          <c:y val="9.49297679890842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0361178468292782"/>
          <c:y val="6.8916235211405066E-2"/>
          <c:w val="0.60713551584344971"/>
          <c:h val="0.8805839045670722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rgbClr val="FFD628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95-3D4F-AD8C-FB73964BE864}"/>
              </c:ext>
            </c:extLst>
          </c:dPt>
          <c:dPt>
            <c:idx val="1"/>
            <c:bubble3D val="0"/>
            <c:spPr>
              <a:solidFill>
                <a:srgbClr val="014A52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995-3D4F-AD8C-FB73964BE864}"/>
              </c:ext>
            </c:extLst>
          </c:dPt>
          <c:dPt>
            <c:idx val="2"/>
            <c:bubble3D val="0"/>
            <c:spPr>
              <a:solidFill>
                <a:srgbClr val="0CF0B8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995-3D4F-AD8C-FB73964BE86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995-3D4F-AD8C-FB73964BE86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995-3D4F-AD8C-FB73964BE86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995-3D4F-AD8C-FB73964BE864}"/>
              </c:ext>
            </c:extLst>
          </c:dPt>
          <c:dPt>
            <c:idx val="6"/>
            <c:bubble3D val="0"/>
            <c:spPr>
              <a:solidFill>
                <a:srgbClr val="FFEF90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995-3D4F-AD8C-FB73964BE864}"/>
              </c:ext>
            </c:extLst>
          </c:dPt>
          <c:dPt>
            <c:idx val="7"/>
            <c:bubble3D val="0"/>
            <c:spPr>
              <a:solidFill>
                <a:srgbClr val="77C9D0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995-3D4F-AD8C-FB73964BE864}"/>
              </c:ext>
            </c:extLst>
          </c:dPt>
          <c:dPt>
            <c:idx val="8"/>
            <c:bubble3D val="0"/>
            <c:spPr>
              <a:solidFill>
                <a:srgbClr val="F8A4C6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995-3D4F-AD8C-FB73964BE864}"/>
              </c:ext>
            </c:extLst>
          </c:dPt>
          <c:dPt>
            <c:idx val="9"/>
            <c:bubble3D val="0"/>
            <c:spPr>
              <a:solidFill>
                <a:srgbClr val="89FDE2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995-3D4F-AD8C-FB73964BE864}"/>
              </c:ext>
            </c:extLst>
          </c:dPt>
          <c:dPt>
            <c:idx val="10"/>
            <c:bubble3D val="0"/>
            <c:spPr>
              <a:solidFill>
                <a:srgbClr val="5D8F92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995-3D4F-AD8C-FB73964BE864}"/>
              </c:ext>
            </c:extLst>
          </c:dPt>
          <c:dPt>
            <c:idx val="11"/>
            <c:bubble3D val="0"/>
            <c:spPr>
              <a:solidFill>
                <a:srgbClr val="01A8B8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3995-3D4F-AD8C-FB73964BE864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995-3D4F-AD8C-FB73964BE8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Sheet1!$A$2:$A$13</c:f>
              <c:strCache>
                <c:ptCount val="12"/>
                <c:pt idx="0">
                  <c:v>Hiper</c:v>
                </c:pt>
                <c:pt idx="1">
                  <c:v>E-commerce</c:v>
                </c:pt>
                <c:pt idx="2">
                  <c:v>Atacarejo</c:v>
                </c:pt>
                <c:pt idx="3">
                  <c:v>Perfumaria</c:v>
                </c:pt>
                <c:pt idx="4">
                  <c:v>Porta a Porta</c:v>
                </c:pt>
                <c:pt idx="5">
                  <c:v>Drogaria</c:v>
                </c:pt>
                <c:pt idx="6">
                  <c:v>Super Vizinhação</c:v>
                </c:pt>
                <c:pt idx="7">
                  <c:v>Super Rede</c:v>
                </c:pt>
                <c:pt idx="8">
                  <c:v>Varejo Tradicional</c:v>
                </c:pt>
                <c:pt idx="9">
                  <c:v>Loja de Depto</c:v>
                </c:pt>
                <c:pt idx="10">
                  <c:v>Depósitos</c:v>
                </c:pt>
                <c:pt idx="11">
                  <c:v>Super Indepente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7</c:v>
                </c:pt>
                <c:pt idx="5">
                  <c:v>5.5</c:v>
                </c:pt>
                <c:pt idx="6">
                  <c:v>9</c:v>
                </c:pt>
                <c:pt idx="7">
                  <c:v>7.4</c:v>
                </c:pt>
                <c:pt idx="8">
                  <c:v>3.2</c:v>
                </c:pt>
                <c:pt idx="9">
                  <c:v>1.8</c:v>
                </c:pt>
                <c:pt idx="10">
                  <c:v>4.8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3995-3D4F-AD8C-FB73964BE8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8.3637470420928079E-3"/>
          <c:y val="0.18070164310721254"/>
          <c:w val="0.19325289148331018"/>
          <c:h val="0.748145666044978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5023498939452532E-2"/>
          <c:y val="1.0166622430623138E-2"/>
          <c:w val="0.89347156538333783"/>
          <c:h val="0.96621457430180779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>
                  <a:alpha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5F-4B1A-AFE9-94CC913CF9C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5F-4B1A-AFE9-94CC913CF9CF}"/>
              </c:ext>
            </c:extLst>
          </c:dPt>
          <c:cat>
            <c:strRef>
              <c:f>Feuil1!$A$2:$A$3</c:f>
              <c:strCache>
                <c:ptCount val="2"/>
                <c:pt idx="0">
                  <c:v>Doing well or very well</c:v>
                </c:pt>
                <c:pt idx="1">
                  <c:v>Others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56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5F-4B1A-AFE9-94CC913CF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405392947609872E-2"/>
          <c:y val="3.4794883934755563E-2"/>
          <c:w val="0.9551892141047803"/>
          <c:h val="0.94576536064655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B1B-4B56-9BC2-3B156C5BB6B4}"/>
              </c:ext>
            </c:extLst>
          </c:dPt>
          <c:dPt>
            <c:idx val="6"/>
            <c:invertIfNegative val="0"/>
            <c:bubble3D val="0"/>
            <c:spPr>
              <a:solidFill>
                <a:srgbClr val="D520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B1B-4B56-9BC2-3B156C5BB6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Planilha1!$A$2:$A$15</c:f>
              <c:strCache>
                <c:ptCount val="14"/>
                <c:pt idx="0">
                  <c:v>Global</c:v>
                </c:pt>
                <c:pt idx="1">
                  <c:v>Europa</c:v>
                </c:pt>
                <c:pt idx="2">
                  <c:v>USA</c:v>
                </c:pt>
                <c:pt idx="3">
                  <c:v>Africa</c:v>
                </c:pt>
                <c:pt idx="4">
                  <c:v>Asia</c:v>
                </c:pt>
                <c:pt idx="6">
                  <c:v>Colombia</c:v>
                </c:pt>
                <c:pt idx="7">
                  <c:v>México</c:v>
                </c:pt>
                <c:pt idx="8">
                  <c:v>Ecuador</c:v>
                </c:pt>
                <c:pt idx="9">
                  <c:v>CAM</c:v>
                </c:pt>
                <c:pt idx="10">
                  <c:v>Perú</c:v>
                </c:pt>
                <c:pt idx="11">
                  <c:v>Brasil</c:v>
                </c:pt>
                <c:pt idx="12">
                  <c:v>Chile</c:v>
                </c:pt>
                <c:pt idx="13">
                  <c:v>Argentina</c:v>
                </c:pt>
              </c:strCache>
            </c:strRef>
          </c:cat>
          <c:val>
            <c:numRef>
              <c:f>Planilha1!$B$2:$B$15</c:f>
              <c:numCache>
                <c:formatCode>0%</c:formatCode>
                <c:ptCount val="14"/>
                <c:pt idx="0">
                  <c:v>0.56000000000000005</c:v>
                </c:pt>
                <c:pt idx="1">
                  <c:v>0.53</c:v>
                </c:pt>
                <c:pt idx="2">
                  <c:v>0.55000000000000004</c:v>
                </c:pt>
                <c:pt idx="3">
                  <c:v>0.57999999999999996</c:v>
                </c:pt>
                <c:pt idx="4">
                  <c:v>0.68</c:v>
                </c:pt>
                <c:pt idx="6">
                  <c:v>0.68</c:v>
                </c:pt>
                <c:pt idx="7">
                  <c:v>0.61</c:v>
                </c:pt>
                <c:pt idx="8">
                  <c:v>0.6</c:v>
                </c:pt>
                <c:pt idx="9">
                  <c:v>0.57999999999999996</c:v>
                </c:pt>
                <c:pt idx="10">
                  <c:v>0.56000000000000005</c:v>
                </c:pt>
                <c:pt idx="11">
                  <c:v>0.56000000000000005</c:v>
                </c:pt>
                <c:pt idx="12">
                  <c:v>0.45</c:v>
                </c:pt>
                <c:pt idx="13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1B-4B56-9BC2-3B156C5BB6B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54405888"/>
        <c:axId val="154409216"/>
      </c:barChart>
      <c:catAx>
        <c:axId val="1544058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4409216"/>
        <c:crosses val="autoZero"/>
        <c:auto val="1"/>
        <c:lblAlgn val="ctr"/>
        <c:lblOffset val="100"/>
        <c:noMultiLvlLbl val="0"/>
      </c:catAx>
      <c:valAx>
        <c:axId val="15440921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54405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s-CO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447796055321939"/>
          <c:y val="7.7847152326649101E-3"/>
          <c:w val="0.70681518602272408"/>
          <c:h val="0.9011512796968497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Health Passives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% Buyers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BD-44AF-A53E-49750E906B39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Health Moderates</c:v>
                </c:pt>
              </c:strCache>
            </c:strRef>
          </c:tx>
          <c:spPr>
            <a:solidFill>
              <a:srgbClr val="FF82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% Buyers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BD-44AF-A53E-49750E906B39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Health Actives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% Buyers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BD-44AF-A53E-49750E906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4869167"/>
        <c:axId val="774882127"/>
      </c:barChart>
      <c:catAx>
        <c:axId val="774869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74882127"/>
        <c:crosses val="autoZero"/>
        <c:auto val="1"/>
        <c:lblAlgn val="ctr"/>
        <c:lblOffset val="100"/>
        <c:noMultiLvlLbl val="0"/>
      </c:catAx>
      <c:valAx>
        <c:axId val="77488212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74869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10611357054911372"/>
          <c:w val="0.43734285695516578"/>
          <c:h val="0.745441728410149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0.59567</cdr:x>
      <cdr:y>0.12291</cdr:y>
    </cdr:from>
    <cdr:to>
      <cdr:x>0.87423</cdr:x>
      <cdr:y>0.29473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5C3B6935-E82A-DE08-7882-1834A7F1BFD9}"/>
            </a:ext>
          </a:extLst>
        </cdr:cNvPr>
        <cdr:cNvSpPr txBox="1"/>
      </cdr:nvSpPr>
      <cdr:spPr>
        <a:xfrm xmlns:a="http://schemas.openxmlformats.org/drawingml/2006/main">
          <a:off x="5096170" y="528376"/>
          <a:ext cx="2383179" cy="738635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/>
        </a:solidFill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600" b="1" kern="1200" dirty="0">
              <a:solidFill>
                <a:schemeClr val="bg1"/>
              </a:solidFill>
            </a:rPr>
            <a:t>73% de ocasiones toman más de 31 min la preparación</a:t>
          </a:r>
          <a:endParaRPr lang="en-GB" sz="1600" b="1" kern="1200" dirty="0" err="1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91DDE-BA6A-4F57-909C-98F49C72955F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50D33-42BE-4A7B-9A0E-84D31BC6EF4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55353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30" userDrawn="1">
          <p15:clr>
            <a:srgbClr val="F26B43"/>
          </p15:clr>
        </p15:guide>
        <p15:guide id="2" pos="2143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AC5B1-F58D-4268-BB75-9856A9D794A6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00C33-90AE-4963-9AD8-3B07939F57E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606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30" userDrawn="1">
          <p15:clr>
            <a:srgbClr val="F26B43"/>
          </p15:clr>
        </p15:guide>
        <p15:guide id="2" pos="2143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802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EC357-225E-DF06-60BD-E32DCF2E2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619AE3-C1BC-7FCE-772C-D4FA7D442D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8BF535-2729-9188-0F27-4A0430686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B210A-42D9-F0E6-393D-9E09CA75D1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972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7FA9B-E378-F45C-AA31-BC0343426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FA0D2E-4484-576D-041E-C95EAC41DD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D6EF9B-077E-B15C-0CE7-BE16A4140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45DB6-C7B2-FC2D-2B48-49E2E39C1A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00C33-90AE-4963-9AD8-3B07939F57E9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296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5FE5E-CFAD-F37D-D71E-28E1D3FF2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6E41CB-AB2D-CCDF-7E9C-8678042648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BB2980-BF26-F3D4-EE66-32F954C08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13.104 KG es el consumo per </a:t>
            </a:r>
            <a:r>
              <a:rPr lang="es-CO" dirty="0" err="1"/>
              <a:t>capita</a:t>
            </a:r>
            <a:r>
              <a:rPr lang="es-CO" dirty="0"/>
              <a:t> con el estudio de este año.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B17FB-F4FC-1ACA-A681-0D200DCB85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00C33-90AE-4963-9AD8-3B07939F57E9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163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91D5A-274F-CA4D-535F-D133D02E9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20623-605C-C089-A4A0-67CD62651B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F35D50-6B85-5E21-EBA6-FF1BC96F9C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C8E29-469D-C47B-7DAD-A63FF8B841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663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489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00C33-90AE-4963-9AD8-3B07939F57E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461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00C33-90AE-4963-9AD8-3B07939F57E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831A8-37DB-4BEB-0FA1-459B4AAA0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A294FC-4105-2747-21DC-D467FEC74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CFD446-D785-9A1D-E779-170240F1B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DB558-AC4E-B47D-2494-B282CBC330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99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CC17F-17FC-7078-B278-346AC459E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D5582A-4565-CF62-667B-8C57CB041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F7C61-4A0F-2B59-4AEA-ED55677F5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8FA29-B5E1-875D-874A-7759DF8F4C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0C33-90AE-4963-9AD8-3B07939F57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738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00C33-90AE-4963-9AD8-3B07939F57E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875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El canal moderno es donde yo puedo realmente educar al consumidor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00C33-90AE-4963-9AD8-3B07939F57E9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297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1.xml"/><Relationship Id="rId4" Type="http://schemas.openxmlformats.org/officeDocument/2006/relationships/image" Target="../media/image21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2.xml"/><Relationship Id="rId4" Type="http://schemas.openxmlformats.org/officeDocument/2006/relationships/image" Target="../media/image27.sv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5.xml"/><Relationship Id="rId4" Type="http://schemas.openxmlformats.org/officeDocument/2006/relationships/image" Target="../media/image23.sv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7.xml"/><Relationship Id="rId4" Type="http://schemas.openxmlformats.org/officeDocument/2006/relationships/image" Target="../media/image21.sv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0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0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0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0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0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3.sv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4" Type="http://schemas.openxmlformats.org/officeDocument/2006/relationships/image" Target="../media/image10.sv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4" Type="http://schemas.openxmlformats.org/officeDocument/2006/relationships/image" Target="../media/image10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4" Type="http://schemas.openxmlformats.org/officeDocument/2006/relationships/image" Target="../media/image10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Relationship Id="rId4" Type="http://schemas.openxmlformats.org/officeDocument/2006/relationships/image" Target="../media/image10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Relationship Id="rId4" Type="http://schemas.openxmlformats.org/officeDocument/2006/relationships/image" Target="../media/image10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.xml"/><Relationship Id="rId4" Type="http://schemas.openxmlformats.org/officeDocument/2006/relationships/image" Target="../media/image21.sv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.xml"/><Relationship Id="rId4" Type="http://schemas.openxmlformats.org/officeDocument/2006/relationships/image" Target="../media/image21.sv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.xml"/><Relationship Id="rId4" Type="http://schemas.openxmlformats.org/officeDocument/2006/relationships/image" Target="../media/image21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7.xml"/><Relationship Id="rId4" Type="http://schemas.openxmlformats.org/officeDocument/2006/relationships/image" Target="../media/image21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8.xml"/><Relationship Id="rId4" Type="http://schemas.openxmlformats.org/officeDocument/2006/relationships/image" Target="../media/image21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9.xml"/><Relationship Id="rId4" Type="http://schemas.openxmlformats.org/officeDocument/2006/relationships/image" Target="../media/image21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0.xml"/><Relationship Id="rId4" Type="http://schemas.openxmlformats.org/officeDocument/2006/relationships/image" Target="../media/image2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C51B2C-A001-27DE-ABA0-3328CCE12A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Kick">
            <a:extLst>
              <a:ext uri="{FF2B5EF4-FFF2-40B4-BE49-F238E27FC236}">
                <a16:creationId xmlns:a16="http://schemas.microsoft.com/office/drawing/2014/main" id="{4E5D019C-AA62-A8CE-6450-8FB165C5A1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0" y="0"/>
            <a:ext cx="3881438" cy="6858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950AE92-B676-F52E-7F87-1418597EB9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3" y="4971600"/>
            <a:ext cx="3521075" cy="1022350"/>
          </a:xfrm>
        </p:spPr>
        <p:txBody>
          <a:bodyPr anchor="b"/>
          <a:lstStyle>
            <a:lvl1pPr>
              <a:spcBef>
                <a:spcPts val="600"/>
              </a:spcBef>
              <a:defRPr sz="12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3708000"/>
            <a:ext cx="3520800" cy="1022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490400"/>
            <a:ext cx="3520800" cy="1976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anchor="t">
            <a:noAutofit/>
          </a:bodyPr>
          <a:lstStyle>
            <a:lvl1pPr algn="l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3" name="Kantar logo" descr="Kantar logo">
            <a:extLst>
              <a:ext uri="{FF2B5EF4-FFF2-40B4-BE49-F238E27FC236}">
                <a16:creationId xmlns:a16="http://schemas.microsoft.com/office/drawing/2014/main" id="{413DB59D-2F78-ADDF-7991-8E63A4119D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360363" y="557213"/>
            <a:ext cx="1939925" cy="36830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4A62E9B-33C3-F47A-DB13-8F29BB312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000" y="6390000"/>
            <a:ext cx="1435100" cy="19685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</a:t>
            </a:r>
          </a:p>
        </p:txBody>
      </p:sp>
    </p:spTree>
    <p:extLst>
      <p:ext uri="{BB962C8B-B14F-4D97-AF65-F5344CB8AC3E}">
        <p14:creationId xmlns:p14="http://schemas.microsoft.com/office/powerpoint/2010/main" val="106046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 SH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B7F44-1A9D-43CE-8B94-70E892BCC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51D583-D2F5-4206-82FD-3E7E687E5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910800"/>
            <a:ext cx="11466513" cy="39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A8CE99-0AD9-4D9C-9C09-47545620E9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11464925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CF1398-AEAE-44BE-B05F-E03B17EB921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11466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637646D-FA49-2AEF-9D75-86EC81EFF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0B10690-B4CA-B333-6A40-A9F5EE2DF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4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SH 4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36CF45-35B9-4F30-93CE-11D7DC6AE4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689691" y="1449388"/>
            <a:ext cx="21492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90C909-262D-4930-924B-8C4285CF85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19019" y="1449388"/>
            <a:ext cx="21492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8864E4-1D92-4544-8F52-1155810D792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48347" y="1449388"/>
            <a:ext cx="21492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8E0E68-5345-4D62-8D07-AE58AE3306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77674" y="1449388"/>
            <a:ext cx="21492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749035-42A4-D2DD-D2EC-56D671810C0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2508250" cy="675714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C05E365-ACE0-3AF1-45CA-84AEB60FD54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083" t="24610" r="10573" b="25244"/>
          <a:stretch>
            <a:fillRect/>
          </a:stretch>
        </p:blipFill>
        <p:spPr>
          <a:xfrm>
            <a:off x="358774" y="6318248"/>
            <a:ext cx="1327245" cy="3487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950C816-E95F-D7C1-2438-FDFBBE462F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8993" y="407734"/>
            <a:ext cx="9131531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BF53334-D227-FC96-57D0-2392E9C558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88993" y="831600"/>
            <a:ext cx="9131531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5C02A74-5467-A2EB-D567-1A91EE0F1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C4008E5F-E8E8-D96F-92F2-DD495EDBF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88993" y="6390000"/>
            <a:ext cx="6336262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</p:spTree>
    <p:extLst>
      <p:ext uri="{BB962C8B-B14F-4D97-AF65-F5344CB8AC3E}">
        <p14:creationId xmlns:p14="http://schemas.microsoft.com/office/powerpoint/2010/main" val="41508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SH 4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36CF45-35B9-4F30-93CE-11D7DC6AE4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689691" y="1449388"/>
            <a:ext cx="21492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90C909-262D-4930-924B-8C4285CF85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19019" y="1449388"/>
            <a:ext cx="21492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8864E4-1D92-4544-8F52-1155810D792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48347" y="1449388"/>
            <a:ext cx="21492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8E0E68-5345-4D62-8D07-AE58AE3306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77674" y="1449388"/>
            <a:ext cx="21492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749035-42A4-D2DD-D2EC-56D671810C0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2508250" cy="675714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82A3E83-E107-7E5F-40AB-65835BD180C8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407" t="22778" r="8746" b="26871"/>
          <a:stretch>
            <a:fillRect/>
          </a:stretch>
        </p:blipFill>
        <p:spPr>
          <a:xfrm>
            <a:off x="330924" y="6306838"/>
            <a:ext cx="1382486" cy="34871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AA35DCF-0E95-5D20-AECD-C3857D993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EEF29B6-EDBD-1204-3C18-D37A045AE6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88994" y="6390000"/>
            <a:ext cx="633626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EF2E3B6-B924-4AD9-E3D9-AF06E6F6F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8993" y="407734"/>
            <a:ext cx="9131531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3F4312E-8364-3336-2FE0-2710BBD5A0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88993" y="831600"/>
            <a:ext cx="9131531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3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20E12C-10AE-1A80-82DF-A6AD2AEC3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ED92EA2-F32D-5756-1C1C-6718F01A1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48C99C-96A1-2C11-3601-C3DBF1765A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0FA18F3-D287-9260-9022-8A7E11D0A7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82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F1D658D-666C-6EDF-5D51-7C96110EE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7718C80-BC3C-8579-D358-822B5B39D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2640" y="6390000"/>
            <a:ext cx="695261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</p:spTree>
    <p:extLst>
      <p:ext uri="{BB962C8B-B14F-4D97-AF65-F5344CB8AC3E}">
        <p14:creationId xmlns:p14="http://schemas.microsoft.com/office/powerpoint/2010/main" val="3980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ata 1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20E12C-10AE-1A80-82DF-A6AD2AEC3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ED92EA2-F32D-5756-1C1C-6718F01A1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48C99C-96A1-2C11-3601-C3DBF1765A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0FA18F3-D287-9260-9022-8A7E11D0A7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  <p:graphicFrame>
        <p:nvGraphicFramePr>
          <p:cNvPr id="5" name="Gráfico 16">
            <a:extLst>
              <a:ext uri="{FF2B5EF4-FFF2-40B4-BE49-F238E27FC236}">
                <a16:creationId xmlns:a16="http://schemas.microsoft.com/office/drawing/2014/main" id="{610EE794-2091-B381-858D-0F378871D88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96227552"/>
              </p:ext>
            </p:extLst>
          </p:nvPr>
        </p:nvGraphicFramePr>
        <p:xfrm>
          <a:off x="371475" y="1525838"/>
          <a:ext cx="11449050" cy="4500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60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Data 1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20E12C-10AE-1A80-82DF-A6AD2AEC3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ED92EA2-F32D-5756-1C1C-6718F01A1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48C99C-96A1-2C11-3601-C3DBF1765A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0FA18F3-D287-9260-9022-8A7E11D0A7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  <p:sp>
        <p:nvSpPr>
          <p:cNvPr id="6" name="CuadroTexto 21">
            <a:extLst>
              <a:ext uri="{FF2B5EF4-FFF2-40B4-BE49-F238E27FC236}">
                <a16:creationId xmlns:a16="http://schemas.microsoft.com/office/drawing/2014/main" id="{4F962D4B-1B26-1658-CD3F-BB440937B30D}"/>
              </a:ext>
            </a:extLst>
          </p:cNvPr>
          <p:cNvSpPr txBox="1"/>
          <p:nvPr userDrawn="1"/>
        </p:nvSpPr>
        <p:spPr>
          <a:xfrm>
            <a:off x="4410025" y="1615005"/>
            <a:ext cx="337195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Share en Valor Total Canasta Mayo – Junio 2023</a:t>
            </a:r>
          </a:p>
        </p:txBody>
      </p:sp>
      <p:graphicFrame>
        <p:nvGraphicFramePr>
          <p:cNvPr id="5" name="Gráfico 7">
            <a:extLst>
              <a:ext uri="{FF2B5EF4-FFF2-40B4-BE49-F238E27FC236}">
                <a16:creationId xmlns:a16="http://schemas.microsoft.com/office/drawing/2014/main" id="{08D548EB-7D2D-9834-E0D5-B50FD6CC755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600703"/>
              </p:ext>
            </p:extLst>
          </p:nvPr>
        </p:nvGraphicFramePr>
        <p:xfrm>
          <a:off x="371475" y="1989969"/>
          <a:ext cx="11449050" cy="3821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013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Data 1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20E12C-10AE-1A80-82DF-A6AD2AEC3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ED92EA2-F32D-5756-1C1C-6718F01A1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48C99C-96A1-2C11-3601-C3DBF1765A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0FA18F3-D287-9260-9022-8A7E11D0A7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  <p:graphicFrame>
        <p:nvGraphicFramePr>
          <p:cNvPr id="77" name="Gráfico 8">
            <a:extLst>
              <a:ext uri="{FF2B5EF4-FFF2-40B4-BE49-F238E27FC236}">
                <a16:creationId xmlns:a16="http://schemas.microsoft.com/office/drawing/2014/main" id="{4659B917-12E0-1436-7201-83DAEE186AD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167269521"/>
              </p:ext>
            </p:extLst>
          </p:nvPr>
        </p:nvGraphicFramePr>
        <p:xfrm>
          <a:off x="1102702" y="1799174"/>
          <a:ext cx="9986596" cy="4227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932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Data 1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20E12C-10AE-1A80-82DF-A6AD2AEC3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ED92EA2-F32D-5756-1C1C-6718F01A1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48C99C-96A1-2C11-3601-C3DBF1765A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0FA18F3-D287-9260-9022-8A7E11D0A7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  <p:graphicFrame>
        <p:nvGraphicFramePr>
          <p:cNvPr id="2" name="Gráfico 12">
            <a:extLst>
              <a:ext uri="{FF2B5EF4-FFF2-40B4-BE49-F238E27FC236}">
                <a16:creationId xmlns:a16="http://schemas.microsoft.com/office/drawing/2014/main" id="{8E7F3E67-6168-7CB3-044E-B99D4D31057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123128550"/>
              </p:ext>
            </p:extLst>
          </p:nvPr>
        </p:nvGraphicFramePr>
        <p:xfrm>
          <a:off x="573578" y="1687484"/>
          <a:ext cx="11055927" cy="4264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71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Data 1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20E12C-10AE-1A80-82DF-A6AD2AEC3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ED92EA2-F32D-5756-1C1C-6718F01A1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48C99C-96A1-2C11-3601-C3DBF1765A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0FA18F3-D287-9260-9022-8A7E11D0A7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83B396-763C-1222-EAAE-FEE5FAE25B96}"/>
              </a:ext>
            </a:extLst>
          </p:cNvPr>
          <p:cNvSpPr txBox="1">
            <a:spLocks/>
          </p:cNvSpPr>
          <p:nvPr userDrawn="1"/>
        </p:nvSpPr>
        <p:spPr>
          <a:xfrm>
            <a:off x="341156" y="1842456"/>
            <a:ext cx="6208331" cy="211522"/>
          </a:xfrm>
          <a:prstGeom prst="rect">
            <a:avLst/>
          </a:prstGeom>
        </p:spPr>
        <p:txBody>
          <a:bodyPr lIns="91440" tIns="45720" rIns="91440" bIns="45720" anchor="ctr"/>
          <a:lstStyle>
            <a:defPPr>
              <a:defRPr lang="pt-B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Variação Lealdade (</a:t>
            </a:r>
            <a:r>
              <a:rPr kumimoji="0" lang="pt-BR" sz="1100" b="1" i="0" u="none" strike="noStrike" kern="120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p.p</a:t>
            </a: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.) - Q3’ 22 </a:t>
            </a:r>
            <a:r>
              <a:rPr kumimoji="0" lang="pt-BR" sz="1100" b="1" i="0" u="none" strike="noStrike" kern="120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vs</a:t>
            </a: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7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8E53574-7E76-A1B5-CA4D-092B4EB1843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486072717"/>
              </p:ext>
            </p:extLst>
          </p:nvPr>
        </p:nvGraphicFramePr>
        <p:xfrm>
          <a:off x="401795" y="1948217"/>
          <a:ext cx="11449049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654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Data 1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20E12C-10AE-1A80-82DF-A6AD2AEC3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ED92EA2-F32D-5756-1C1C-6718F01A1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48C99C-96A1-2C11-3601-C3DBF1765A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0FA18F3-D287-9260-9022-8A7E11D0A7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47A2F17B-BB9B-C63D-8F95-71C4795FD50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62800" y="1343991"/>
            <a:ext cx="4657725" cy="460595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C5D3EFA-05F3-789E-C2D8-886115F1924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86338969"/>
              </p:ext>
            </p:extLst>
          </p:nvPr>
        </p:nvGraphicFramePr>
        <p:xfrm>
          <a:off x="371477" y="1343991"/>
          <a:ext cx="6791324" cy="4682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819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67F2-B31E-4932-857C-E542EC7E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FAE1AF-1132-4B0D-8DC6-F52576CE6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910800"/>
            <a:ext cx="11466000" cy="39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D24B38-2DD2-4BE4-A6BC-6AB461A6A6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3" y="1710000"/>
            <a:ext cx="5626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28BB49-92B7-4BBE-AD91-816AF9386D4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0965" y="1710000"/>
            <a:ext cx="5626800" cy="39989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89620B8-EFB6-D3F0-18E4-9B1B3012B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124DC25-EB84-12AC-ED2C-41BA02040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29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1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6F76673D-7ED4-326A-942F-D923DA0DA93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407" t="22778" r="8746" b="26871"/>
          <a:stretch>
            <a:fillRect/>
          </a:stretch>
        </p:blipFill>
        <p:spPr>
          <a:xfrm>
            <a:off x="311873" y="5605974"/>
            <a:ext cx="2537109" cy="63995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25EDCDB-BFC5-9262-7791-9F2E881074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1753" t="22535" r="63909" b="22342"/>
          <a:stretch>
            <a:fillRect/>
          </a:stretch>
        </p:blipFill>
        <p:spPr>
          <a:xfrm>
            <a:off x="8489992" y="2359950"/>
            <a:ext cx="3702008" cy="449805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26DBCC0-A9F9-013B-DA00-117486A534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5" y="3363735"/>
            <a:ext cx="3520800" cy="309125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8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Name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AF3474-ED50-D5EE-86EC-840A8AC4C3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475" y="2644587"/>
            <a:ext cx="3520800" cy="531172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5003D3A-2103-08FF-5184-79E57BBAAB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3764572"/>
            <a:ext cx="3521075" cy="309125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966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 1 (black)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8976DD77-5657-F2A7-D34B-8A74CA7FF9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5" y="3363735"/>
            <a:ext cx="3520800" cy="309125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C94567-D795-1D72-11CF-46AE77BD9F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475" y="2644587"/>
            <a:ext cx="3520800" cy="531172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C95A79A-AC47-FE54-A3E7-1FDC1E8FDBE5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181" t="23499" r="11379" b="25473"/>
          <a:stretch>
            <a:fillRect/>
          </a:stretch>
        </p:blipFill>
        <p:spPr>
          <a:xfrm>
            <a:off x="333376" y="5626100"/>
            <a:ext cx="2425700" cy="6477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0B7858A-31F4-7423-4312-C0660FD492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574" t="33902" r="57213" b="5160"/>
          <a:stretch>
            <a:fillRect/>
          </a:stretch>
        </p:blipFill>
        <p:spPr>
          <a:xfrm>
            <a:off x="9682619" y="1"/>
            <a:ext cx="2509381" cy="449655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EDF30F-C31F-3244-3402-89BF0C04AD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3764572"/>
            <a:ext cx="3521075" cy="309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517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 1 (black)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8976DD77-5657-F2A7-D34B-8A74CA7FF9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5" y="3363735"/>
            <a:ext cx="3520800" cy="309125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C94567-D795-1D72-11CF-46AE77BD9F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475" y="2644587"/>
            <a:ext cx="3520800" cy="531172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C95A79A-AC47-FE54-A3E7-1FDC1E8FDBE5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181" t="23499" r="11379" b="25473"/>
          <a:stretch>
            <a:fillRect/>
          </a:stretch>
        </p:blipFill>
        <p:spPr>
          <a:xfrm>
            <a:off x="333376" y="5626100"/>
            <a:ext cx="2425700" cy="6477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EDF30F-C31F-3244-3402-89BF0C04AD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3764572"/>
            <a:ext cx="3521075" cy="309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72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 1 (blac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8668B51-867D-F02C-A4C0-DA9EE2611E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75" t="5263" r="57086" b="44062"/>
          <a:stretch>
            <a:fillRect/>
          </a:stretch>
        </p:blipFill>
        <p:spPr>
          <a:xfrm>
            <a:off x="8670926" y="1593264"/>
            <a:ext cx="3521075" cy="525519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B882F3D-E261-194D-D7EE-64C8B8884742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3083" t="24610" r="10573" b="25244"/>
          <a:stretch>
            <a:fillRect/>
          </a:stretch>
        </p:blipFill>
        <p:spPr>
          <a:xfrm>
            <a:off x="371475" y="5639795"/>
            <a:ext cx="2413104" cy="634005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B0BC088-16E8-552A-DD81-5EEE5623D0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5" y="3363735"/>
            <a:ext cx="3520800" cy="309125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Name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C7E96F6-24FB-7123-A90E-B0C49DF52C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475" y="2644587"/>
            <a:ext cx="3520800" cy="531172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5066E0C-EAFA-2CDF-8A72-C8607AAE9F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3764572"/>
            <a:ext cx="3521075" cy="309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353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 1 (black)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BB882F3D-E261-194D-D7EE-64C8B8884742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083" t="24610" r="10573" b="25244"/>
          <a:stretch>
            <a:fillRect/>
          </a:stretch>
        </p:blipFill>
        <p:spPr>
          <a:xfrm>
            <a:off x="371475" y="5639795"/>
            <a:ext cx="2413104" cy="63400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1EF3F67-749B-00B5-7F9B-446B6BFA3A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5" y="3363735"/>
            <a:ext cx="3520800" cy="309125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Name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CC5414-F079-4D66-D2E5-BFFA6F9D6A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475" y="2644587"/>
            <a:ext cx="3520800" cy="531172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7B1D988-AB96-CF42-C03E-F0F71D3BB2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3764572"/>
            <a:ext cx="3521075" cy="309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51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1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96ED-8270-4BD9-9069-84F474882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A3A6B-089A-48DA-907F-9446B1276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73D13-8BEF-4470-A16D-19EDE6E7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105BF4-D562-44BF-BA5C-F9CA4C0FE9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910800"/>
            <a:ext cx="11466000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1F0EAC-DF03-4553-8D22-C26B163DC9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0363" y="1710000"/>
            <a:ext cx="11466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1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98738-2E1C-4407-AE23-FC7C52247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B932A-F9A4-4379-8F69-FA63BDFA24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47A58-42BF-4A47-A878-643A5CD2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C6D4BB-14E1-42DC-832A-2D0CE78632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910800"/>
            <a:ext cx="11466512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6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1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96ED-8270-4BD9-9069-84F474882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105BF4-D562-44BF-BA5C-F9CA4C0FE9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910800"/>
            <a:ext cx="11466000" cy="396000"/>
          </a:xfrm>
        </p:spPr>
        <p:txBody>
          <a:bodyPr anchor="ctr"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72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98738-2E1C-4407-AE23-FC7C52247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53084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16C5D73-3E87-51C7-09BF-D6FFCB22E5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0363" y="816035"/>
            <a:ext cx="11471275" cy="403200"/>
          </a:xfrm>
        </p:spPr>
        <p:txBody>
          <a:bodyPr anchor="ctr"/>
          <a:lstStyle>
            <a:lvl1pPr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2D774EF8-C5B1-5C22-49B8-D49101237A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9750" y="6418908"/>
            <a:ext cx="7124700" cy="153908"/>
          </a:xfrm>
        </p:spPr>
        <p:txBody>
          <a:bodyPr anchor="ctr"/>
          <a:lstStyle>
            <a:lvl1pPr>
              <a:defRPr sz="800"/>
            </a:lvl1pPr>
          </a:lstStyle>
          <a:p>
            <a:pPr lvl="0"/>
            <a:r>
              <a:rPr lang="es-ES"/>
              <a:t>Pie de página</a:t>
            </a:r>
          </a:p>
        </p:txBody>
      </p:sp>
    </p:spTree>
    <p:extLst>
      <p:ext uri="{BB962C8B-B14F-4D97-AF65-F5344CB8AC3E}">
        <p14:creationId xmlns:p14="http://schemas.microsoft.com/office/powerpoint/2010/main" val="25240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col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B7F44-1A9D-43CE-8B94-70E892BCC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A8CE99-0AD9-4D9C-9C09-47545620E9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11464925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CF1398-AEAE-44BE-B05F-E03B17EB921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11466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39A07E-819E-5142-7737-672A3B0CE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B32B944-6B80-259F-C6C7-52A3FB4A4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8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 SH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7A87-9762-46A5-A1BF-60907C2C3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1F22C1D-496B-4E53-BF19-ED9291DCCF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363" y="910800"/>
            <a:ext cx="11466512" cy="3960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0E6D9E-AC7D-4CD8-9A1B-DC502AAB0B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710000"/>
            <a:ext cx="5626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252CF9-0987-4CBA-8CC7-B6582ECA239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363" y="2376000"/>
            <a:ext cx="5626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AA4903-9221-4FF9-912C-268A8584F3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2800" y="1710000"/>
            <a:ext cx="56268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3F8654F-9C23-4A2E-AF1D-7C6743D88CE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02363" y="2376488"/>
            <a:ext cx="56268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80976DC-A442-2F24-8832-FD9478D6F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84DCCD-E531-859A-5031-9FA141448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5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(Teal-patter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2257200"/>
            <a:ext cx="5632450" cy="198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71840" y="1713332"/>
            <a:ext cx="976312" cy="54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No.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B79BC2E-6101-A4B3-3113-0B9A15E31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9478" t="33902" r="50000" b="5160"/>
          <a:stretch>
            <a:fillRect/>
          </a:stretch>
        </p:blipFill>
        <p:spPr>
          <a:xfrm>
            <a:off x="6873139" y="1"/>
            <a:ext cx="5318863" cy="6948302"/>
          </a:xfrm>
          <a:prstGeom prst="rect">
            <a:avLst/>
          </a:prstGeom>
        </p:spPr>
      </p:pic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7EB8A0F-8C1E-3026-92CE-0D0A247D29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98664" y="3699989"/>
            <a:ext cx="2588751" cy="258875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21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A48C99C-96A1-2C11-3601-C3DBF1765A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24pt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E34251-9FBD-8FDB-3036-57A88357A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goes here – font size 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51E0A-BE46-FC89-AEBC-9D40E4F37D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Presentation Name | </a:t>
            </a:r>
            <a:fld id="{4034BEE3-566C-4068-A777-C3A4762E861B}" type="slidenum">
              <a:rPr lang="en-GB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72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67F2-B31E-4932-857C-E542EC7E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86C412-8D9A-4518-BD82-093D1D70B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D1434-081E-42DD-A0E7-8AD211AD6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D24B38-2DD2-4BE4-A6BC-6AB461A6A6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3" y="1710000"/>
            <a:ext cx="5626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28BB49-92B7-4BBE-AD91-816AF9386D4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0965" y="1710000"/>
            <a:ext cx="5626800" cy="39989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45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B2F2EE-42BB-4EB6-8FC2-5E56E4F34F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56913" y="6390000"/>
            <a:ext cx="969962" cy="19685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/>
          <a:p>
            <a:fld id="{4034BEE3-566C-4068-A777-C3A4762E861B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875A20-F354-407F-8F71-92C914742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2400" y="6390000"/>
            <a:ext cx="7495200" cy="1980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6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CC06-0E64-440D-9CE8-5164D1651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7582AC7-4667-407B-A5E8-45D6349311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E4B3E9-7CA2-4847-B7BD-96957DE302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2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0D5E0E-637F-4A32-A98F-3FE4ED81219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57618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435609-FC5D-424F-A15C-A0856D1FFF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54874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599A554-B4F2-3A8A-3C28-0E26F4F45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055F094-40F7-EE05-FAD0-272C27653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01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 SH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AEE3-9929-4A79-A968-8D4311BF5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93581B-25F6-45F4-A388-25B9169855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044888-1B05-4294-ABC2-A93A4A32E0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36720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8C48F8-FEC0-41E0-BBB9-68EC3003D7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363" y="2376000"/>
            <a:ext cx="3672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9D2917-03D0-4000-AA1D-13CEEB10F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7437" y="1710000"/>
            <a:ext cx="36720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DE23886-2490-491C-8436-F655BBCD8C9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257619" y="2376488"/>
            <a:ext cx="36720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DA3C15-7E9D-4E22-895A-F50878BD33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54874" y="1710000"/>
            <a:ext cx="36720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41F52C9-6836-4FC9-99EA-1BF6FF01DF3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54874" y="2376000"/>
            <a:ext cx="3672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FAC4EF7-B915-1513-7378-7A839196B7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4B6EE4-B819-1190-E0EF-A0130AE99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8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col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880B-B2A1-4343-8F1B-D11FAEA2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97B1331-D3E0-4904-82E5-02B601057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49FA9-6D89-44C4-B6C9-EA8D7FB7563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2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D1D924-231B-4C18-8E90-2DFF9C04EF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72933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F0024D-3708-4302-8C69-256AD75938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550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415997-1B6E-4BEC-B682-F9280D0D5E3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9807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5F1DC88-8F18-67FF-6390-A639FC1F8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2B73F3-46E9-D235-8CE6-D135C4F61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3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col SH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6C45C-9BBB-4B14-BC71-8D9593AF9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AA444E5-6DCB-4387-82D7-374FBA34E3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363" y="910800"/>
            <a:ext cx="11466512" cy="3960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A4FC7E-D91D-407A-BFBE-F405D6BBEA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9916EF-EC2F-4137-B182-AA5508918E8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A3CD5-4B7B-41AC-BFD5-7AA2D853D0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2691" y="1710000"/>
            <a:ext cx="27288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5F727AD-E63B-412E-B986-D86DFE5EED2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272691" y="2376488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CEE6CD4-960B-4926-8A35-E8FF363F87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5382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544BF1C-E9EC-43D2-A239-79E43B7C24C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5382" y="2376000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27027DC-FD56-4CD6-8B38-7C623A97D1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98074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513656D-7804-45C7-9561-4FFDBE1F523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98074" y="2376488"/>
            <a:ext cx="27288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2F426DB-EDD9-AC45-023D-B477753F8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C15DAAA-ACAD-06A2-9225-C985F288F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4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col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ED13-8109-40D7-B85E-48D72364D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E23F4F6-B0E8-4724-933C-35F21A7E42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874" y="910800"/>
            <a:ext cx="11466000" cy="3960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5E99A7-B8B8-4860-8872-63A20BC4983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3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36CF45-35B9-4F30-93CE-11D7DC6AE4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689691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90C909-262D-4930-924B-8C4285CF85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19019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8864E4-1D92-4544-8F52-1155810D792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48347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8E0E68-5345-4D62-8D07-AE58AE3306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77674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34A4C32-5A94-2907-A5AA-14BEFF925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9B78BF1-D57B-7B87-3655-E943DEE75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74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col SH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5C433-9252-44D6-8AA4-495DB5934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8EED4C4-55A2-440F-BFEB-B054C51690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4B8469-FF2E-4467-8E43-A49A3388A2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0DDC14-9B67-4FE8-BC58-A70501A5344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07D028-2ECB-46AF-8517-CCF9C089D8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9691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1DDE75-E486-4A48-BDBB-2C2A5B5E64D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89419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A506B6-1DA9-4CD7-9F56-C6BF2FDC1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019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F41FFAE-2857-4B94-916D-0210AE0A176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18838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C34C508-C3AF-422F-B1C7-A38F34513A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8347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D9455C4-8047-4B5B-B5BC-4A0379405BC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48257" y="2376488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AEAC907-A41C-4782-BCD8-2B8C0ADD42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77674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056BBA8E-FD61-47C5-A779-B66918B4D32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677674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41933E2-3FEC-89F6-8CD4-6749302ED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134EAD-A5BA-DE0E-3902-77532655D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16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col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F353-7CBB-4EBB-BB48-0DDB45E9B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69F7FED-54BA-4C56-83A5-FA86011940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B7932-7D06-4E7E-AF70-44D39F481C0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00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B353AB-4D08-4BBD-91C2-E6A30A5F49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0112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A6B5AF-EB3C-46C5-B212-27204822781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4224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00475F-DBE2-47A0-89B9-1175EDD8427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8336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B5CE08A-01D2-488B-843A-CA3415AB732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2448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9BAB9BC-6F39-4494-87B4-04D45B7607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06560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B042B50-C4F1-3434-5494-0FA1E30AD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61D4D6D-3FAB-82D7-CA85-52ACCFCD7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0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1EB514B-0857-4EBF-B042-2A3E81792E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490400"/>
            <a:ext cx="3520800" cy="197533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8F4C310-09FC-4B27-9FA2-5128CE9C60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708000"/>
            <a:ext cx="3520800" cy="10227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B54B2-17FC-4F44-A549-93DE726BD6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000" y="4971600"/>
            <a:ext cx="3519536" cy="1022713"/>
          </a:xfrm>
        </p:spPr>
        <p:txBody>
          <a:bodyPr anchor="b"/>
          <a:lstStyle>
            <a:lvl1pPr>
              <a:spcBef>
                <a:spcPts val="600"/>
              </a:spcBef>
              <a:defRPr sz="12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C213809-11F2-4FF6-8836-C61FDCCBA32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72000" y="1490400"/>
            <a:ext cx="7920000" cy="450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7" name="Gold Bar" descr="Gold vertical line">
            <a:extLst>
              <a:ext uri="{FF2B5EF4-FFF2-40B4-BE49-F238E27FC236}">
                <a16:creationId xmlns:a16="http://schemas.microsoft.com/office/drawing/2014/main" id="{1ADB29CA-18EE-48E7-B991-4B2578F893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07125" y="1490400"/>
            <a:ext cx="63981" cy="4500000"/>
          </a:xfrm>
          <a:prstGeom prst="rect">
            <a:avLst/>
          </a:prstGeom>
        </p:spPr>
      </p:pic>
      <p:pic>
        <p:nvPicPr>
          <p:cNvPr id="2" name="Afbeelding 1" descr="Small kick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281864" y="1490655"/>
            <a:ext cx="2572735" cy="4499238"/>
          </a:xfrm>
          <a:prstGeom prst="rect">
            <a:avLst/>
          </a:prstGeom>
        </p:spPr>
      </p:pic>
      <p:pic>
        <p:nvPicPr>
          <p:cNvPr id="8" name="Logo" descr="Kantar logo">
            <a:extLst>
              <a:ext uri="{FF2B5EF4-FFF2-40B4-BE49-F238E27FC236}">
                <a16:creationId xmlns:a16="http://schemas.microsoft.com/office/drawing/2014/main" id="{B6564A35-867D-4FB8-BD9A-08422621EC42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0000" y="558000"/>
            <a:ext cx="1940914" cy="3672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880E437-5815-A26A-B9AB-7D40640C0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000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</a:t>
            </a:r>
          </a:p>
        </p:txBody>
      </p:sp>
    </p:spTree>
    <p:extLst>
      <p:ext uri="{BB962C8B-B14F-4D97-AF65-F5344CB8AC3E}">
        <p14:creationId xmlns:p14="http://schemas.microsoft.com/office/powerpoint/2010/main" val="36136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col SH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6FA1-AACD-4AC6-8977-227A1E82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26D01CC-3541-4F97-AF97-73FF635203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0764FD-7DA2-4FE5-A31B-6691075F46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C0C4CA-E13F-460B-A188-81482902B70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05AA54-6669-4974-B1E8-3E58001D8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01120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A0DDBF-A8B7-4F77-B8D5-E6CF8FB015A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0112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93D7A9-75C8-4028-9CA8-F07E93F82E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2240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B5E2A26-6C2A-419D-B4DC-291BA85B0C8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224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DE92C5F-EFFE-48BF-93E1-CC78EFCD29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3360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3DA85A52-F7FD-4298-9AE5-CB80F4E3C6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8336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4E88849-5449-4627-813B-31B40F08F0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4480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A7FC01F-A245-4C0F-BF24-3AAE6AC55C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2448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CCD92EA-38A4-44E5-ADF7-78EA3D6DD0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65600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8317D903-C6B2-443C-A2F2-E7B672E08E3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006560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26F8F77-60AB-17B7-3432-19FFA91DC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539D15-09BC-164C-FB43-5071A5434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2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2903-71A8-4BD2-B059-6BA4C3AA39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562680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5437D9-CE22-451C-B458-B3F648A642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08150"/>
            <a:ext cx="5626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169CDD-9FFC-4BEA-A4C1-F55F1EBC5A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2799" y="430717"/>
            <a:ext cx="5626800" cy="528428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A831F2D-B2DA-DA45-51A2-A1F441938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35A06C-5D8C-6FC1-D4D4-B336A8DE5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5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AABB0-FC25-4DDA-B141-9861B8EF64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2361" y="430718"/>
            <a:ext cx="562680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D6BD01-6C23-44ED-8363-1C234E2533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2361" y="1708150"/>
            <a:ext cx="5626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F34447-13E0-43B9-BE1F-C60C0355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0000" y="432000"/>
            <a:ext cx="5627561" cy="5283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F084A7A-3F3F-E40A-77AB-CD182CE4A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81A6B93-83F1-8F5E-2FAB-0FBA90C85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98738-2E1C-4407-AE23-FC7C52247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C6D4BB-14E1-42DC-832A-2D0CE78632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910800"/>
            <a:ext cx="11466512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4ABC294-FCE6-5EB7-79AC-9C91525B7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6626BA-65BF-4D50-2E26-754A96716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3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BD805A2-374A-B38B-47E2-96838EF5E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A31AADF-58A3-1943-8F8F-11D9CCE09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G SH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880B-B2A1-4343-8F1B-D11FAEA2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1524" y="430718"/>
            <a:ext cx="8554474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D3E48C71-27A9-8E1D-64DF-2141DFF7AE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1524" y="910800"/>
            <a:ext cx="8554475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13" name="Rectangle 12" descr="Blue purple gradient">
            <a:extLst>
              <a:ext uri="{FF2B5EF4-FFF2-40B4-BE49-F238E27FC236}">
                <a16:creationId xmlns:a16="http://schemas.microsoft.com/office/drawing/2014/main" id="{1DCC66D3-273E-C4D4-E66B-ABBBFBF0D827}"/>
              </a:ext>
            </a:extLst>
          </p:cNvPr>
          <p:cNvSpPr/>
          <p:nvPr userDrawn="1"/>
        </p:nvSpPr>
        <p:spPr bwMode="ltGray">
          <a:xfrm>
            <a:off x="0" y="0"/>
            <a:ext cx="3114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0"/>
                </a:schemeClr>
              </a:gs>
              <a:gs pos="100000">
                <a:schemeClr val="tx2"/>
              </a:gs>
            </a:gsLst>
            <a:lin ang="27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600" b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49FA9-6D89-44C4-B6C9-EA8D7FB7563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5124" y="1708149"/>
            <a:ext cx="2277592" cy="4006851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D1D924-231B-4C18-8E90-2DFF9C04EF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72933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F0024D-3708-4302-8C69-256AD75938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550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415997-1B6E-4BEC-B682-F9280D0D5E3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9807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B6878C3-28EA-1E1C-8E19-7D2EE0962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4437A01-3DA1-7F4C-787D-0D69D5F25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grpSp>
        <p:nvGrpSpPr>
          <p:cNvPr id="15" name="Group 14" descr="Kantar logo">
            <a:extLst>
              <a:ext uri="{FF2B5EF4-FFF2-40B4-BE49-F238E27FC236}">
                <a16:creationId xmlns:a16="http://schemas.microsoft.com/office/drawing/2014/main" id="{3F231E62-1FE1-116F-4FDE-F1ADC464FC91}"/>
              </a:ext>
            </a:extLst>
          </p:cNvPr>
          <p:cNvGrpSpPr/>
          <p:nvPr userDrawn="1"/>
        </p:nvGrpSpPr>
        <p:grpSpPr>
          <a:xfrm>
            <a:off x="359433" y="6120000"/>
            <a:ext cx="2754567" cy="475612"/>
            <a:chOff x="359433" y="6120000"/>
            <a:chExt cx="2754567" cy="47561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CB31C91-0C4B-9B64-6435-2533957E15D9}"/>
                </a:ext>
              </a:extLst>
            </p:cNvPr>
            <p:cNvCxnSpPr>
              <a:cxnSpLocks/>
            </p:cNvCxnSpPr>
            <p:nvPr userDrawn="1">
              <p:custDataLst>
                <p:tags r:id="rId1"/>
              </p:custDataLst>
            </p:nvPr>
          </p:nvCxnSpPr>
          <p:spPr>
            <a:xfrm>
              <a:off x="359852" y="6120000"/>
              <a:ext cx="2754148" cy="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Kantar logo">
              <a:extLst>
                <a:ext uri="{FF2B5EF4-FFF2-40B4-BE49-F238E27FC236}">
                  <a16:creationId xmlns:a16="http://schemas.microsoft.com/office/drawing/2014/main" id="{06533A51-300E-1741-73A9-4BFBFBA562D7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359433" y="6390412"/>
              <a:ext cx="1080838" cy="205200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949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G SH 5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F353-7CBB-4EBB-BB48-0DDB45E9B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9525581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278B934D-6AC2-E660-AF80-A9EFA384E7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0000" y="910800"/>
            <a:ext cx="9525580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B7932-7D06-4E7E-AF70-44D39F481C0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00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Rectangle 12" descr="Blue purple gradient">
            <a:extLst>
              <a:ext uri="{FF2B5EF4-FFF2-40B4-BE49-F238E27FC236}">
                <a16:creationId xmlns:a16="http://schemas.microsoft.com/office/drawing/2014/main" id="{7093C849-593E-4F8D-EA17-3F282670D20E}"/>
              </a:ext>
            </a:extLst>
          </p:cNvPr>
          <p:cNvSpPr/>
          <p:nvPr userDrawn="1"/>
        </p:nvSpPr>
        <p:spPr bwMode="ltGray">
          <a:xfrm>
            <a:off x="10068000" y="0"/>
            <a:ext cx="2124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0"/>
                </a:schemeClr>
              </a:gs>
              <a:gs pos="100000">
                <a:schemeClr val="tx2"/>
              </a:gs>
            </a:gsLst>
            <a:lin ang="27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600" b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B353AB-4D08-4BBD-91C2-E6A30A5F49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01295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A6B5AF-EB3C-46C5-B212-27204822781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4080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00475F-DBE2-47A0-89B9-1175EDD8427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83885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B5CE08A-01D2-488B-843A-CA3415AB732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2518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9BAB9BC-6F39-4494-87B4-04D45B7607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328274" y="1710000"/>
            <a:ext cx="1498599" cy="39996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2520392-8D4D-A3AC-47F4-04D8C700D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1" y="6390000"/>
            <a:ext cx="6613180" cy="1855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9F87E6E-158A-79F8-E5D9-A78A91505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4" name="Straight Connector 3" descr="Footer line">
            <a:extLst>
              <a:ext uri="{FF2B5EF4-FFF2-40B4-BE49-F238E27FC236}">
                <a16:creationId xmlns:a16="http://schemas.microsoft.com/office/drawing/2014/main" id="{EE941D9D-2DC3-4C76-8D7E-E61840CC5ACD}"/>
              </a:ext>
            </a:extLst>
          </p:cNvPr>
          <p:cNvCxnSpPr>
            <a:cxnSpLocks/>
          </p:cNvCxnSpPr>
          <p:nvPr userDrawn="1">
            <p:custDataLst>
              <p:tags r:id="rId1"/>
            </p:custDataLst>
          </p:nvPr>
        </p:nvCxnSpPr>
        <p:spPr>
          <a:xfrm>
            <a:off x="10066474" y="6120000"/>
            <a:ext cx="1767687" cy="0"/>
          </a:xfrm>
          <a:prstGeom prst="line">
            <a:avLst/>
          </a:prstGeom>
          <a:ln w="381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08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SH 1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67F2-B31E-4932-857C-E542EC7E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644" y="430718"/>
            <a:ext cx="562723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FAE1AF-1132-4B0D-8DC6-F52576CE6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9561" y="910800"/>
            <a:ext cx="5626801" cy="39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28BB49-92B7-4BBE-AD91-816AF9386D4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0965" y="1710000"/>
            <a:ext cx="5626800" cy="39989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73ED98-8BCF-E8BD-14D4-4CD77DFC24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039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A9F06CE-64A5-131D-9B39-5B48F430A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9561" y="6390000"/>
            <a:ext cx="4128714" cy="1949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124DC25-EB84-12AC-ED2C-41BA02040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grpSp>
        <p:nvGrpSpPr>
          <p:cNvPr id="3" name="Group 2" descr="Kantar logo and footer line">
            <a:extLst>
              <a:ext uri="{FF2B5EF4-FFF2-40B4-BE49-F238E27FC236}">
                <a16:creationId xmlns:a16="http://schemas.microsoft.com/office/drawing/2014/main" id="{BEC62E80-CC51-39F5-9357-50894767FF32}"/>
              </a:ext>
            </a:extLst>
          </p:cNvPr>
          <p:cNvGrpSpPr/>
          <p:nvPr userDrawn="1"/>
        </p:nvGrpSpPr>
        <p:grpSpPr>
          <a:xfrm>
            <a:off x="359433" y="6120000"/>
            <a:ext cx="5644492" cy="475612"/>
            <a:chOff x="359433" y="6120000"/>
            <a:chExt cx="5644492" cy="475612"/>
          </a:xfrm>
        </p:grpSpPr>
        <p:cxnSp>
          <p:nvCxnSpPr>
            <p:cNvPr id="13" name="KantarWhiteLine">
              <a:extLst>
                <a:ext uri="{FF2B5EF4-FFF2-40B4-BE49-F238E27FC236}">
                  <a16:creationId xmlns:a16="http://schemas.microsoft.com/office/drawing/2014/main" id="{DAA53EF3-7193-9326-49B1-712F2C671DC4}"/>
                </a:ext>
              </a:extLst>
            </p:cNvPr>
            <p:cNvCxnSpPr>
              <a:cxnSpLocks/>
            </p:cNvCxnSpPr>
            <p:nvPr userDrawn="1">
              <p:custDataLst>
                <p:tags r:id="rId1"/>
              </p:custDataLst>
            </p:nvPr>
          </p:nvCxnSpPr>
          <p:spPr>
            <a:xfrm>
              <a:off x="360000" y="6120000"/>
              <a:ext cx="5643925" cy="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KantarWhiteLogo">
              <a:extLst>
                <a:ext uri="{FF2B5EF4-FFF2-40B4-BE49-F238E27FC236}">
                  <a16:creationId xmlns:a16="http://schemas.microsoft.com/office/drawing/2014/main" id="{300F33B3-053B-F76A-6999-78F6532B26AE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359433" y="6390412"/>
              <a:ext cx="1080838" cy="205200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300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SH 1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67F2-B31E-4932-857C-E542EC7E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644" y="430718"/>
            <a:ext cx="562723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FAE1AF-1132-4B0D-8DC6-F52576CE6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9561" y="910800"/>
            <a:ext cx="5626801" cy="39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28BB49-92B7-4BBE-AD91-816AF9386D4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0965" y="1710000"/>
            <a:ext cx="5626800" cy="39989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73ED98-8BCF-E8BD-14D4-4CD77DFC24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039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89620B8-EFB6-D3F0-18E4-9B1B3012B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9561" y="6390000"/>
            <a:ext cx="4128714" cy="1949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124DC25-EB84-12AC-ED2C-41BA02040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1" name="Straight Connector 10" descr="Footer line">
            <a:extLst>
              <a:ext uri="{FF2B5EF4-FFF2-40B4-BE49-F238E27FC236}">
                <a16:creationId xmlns:a16="http://schemas.microsoft.com/office/drawing/2014/main" id="{E041F4FD-4BAC-3092-73AB-9B63516D4569}"/>
              </a:ext>
            </a:extLst>
          </p:cNvPr>
          <p:cNvCxnSpPr>
            <a:cxnSpLocks/>
          </p:cNvCxnSpPr>
          <p:nvPr userDrawn="1">
            <p:custDataLst>
              <p:tags r:id="rId1"/>
            </p:custDataLst>
          </p:nvPr>
        </p:nvCxnSpPr>
        <p:spPr>
          <a:xfrm>
            <a:off x="360000" y="6120000"/>
            <a:ext cx="5643925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Kantar logo">
            <a:extLst>
              <a:ext uri="{FF2B5EF4-FFF2-40B4-BE49-F238E27FC236}">
                <a16:creationId xmlns:a16="http://schemas.microsoft.com/office/drawing/2014/main" id="{84D134A6-33C4-A854-6981-C6547FDF007E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999" y="6390412"/>
            <a:ext cx="1080272" cy="2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1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SH 2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CC06-0E64-440D-9CE8-5164D1651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7914" y="430718"/>
            <a:ext cx="756896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7582AC7-4667-407B-A5E8-45D6349311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57618" y="910800"/>
            <a:ext cx="7568382" cy="3960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0D5E0E-637F-4A32-A98F-3FE4ED81219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57618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435609-FC5D-424F-A15C-A0856D1FFF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54874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51B1D62-9E8A-FDCD-7709-0134A8046C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0322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599A554-B4F2-3A8A-3C28-0E26F4F45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7618" y="6390000"/>
            <a:ext cx="6070657" cy="1703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055F094-40F7-EE05-FAD0-272C27653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grpSp>
        <p:nvGrpSpPr>
          <p:cNvPr id="3" name="Group 2" descr="Kantar logo and footer line">
            <a:extLst>
              <a:ext uri="{FF2B5EF4-FFF2-40B4-BE49-F238E27FC236}">
                <a16:creationId xmlns:a16="http://schemas.microsoft.com/office/drawing/2014/main" id="{B876CF22-9172-C352-FE58-05523418FCA0}"/>
              </a:ext>
            </a:extLst>
          </p:cNvPr>
          <p:cNvGrpSpPr/>
          <p:nvPr userDrawn="1"/>
        </p:nvGrpSpPr>
        <p:grpSpPr>
          <a:xfrm>
            <a:off x="359433" y="6120000"/>
            <a:ext cx="3672930" cy="475612"/>
            <a:chOff x="359433" y="6120000"/>
            <a:chExt cx="3672930" cy="47561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5692813-5CA1-FD6E-F5CE-4512E151A2F1}"/>
                </a:ext>
              </a:extLst>
            </p:cNvPr>
            <p:cNvCxnSpPr>
              <a:cxnSpLocks/>
            </p:cNvCxnSpPr>
            <p:nvPr userDrawn="1">
              <p:custDataLst>
                <p:tags r:id="rId1"/>
              </p:custDataLst>
            </p:nvPr>
          </p:nvCxnSpPr>
          <p:spPr>
            <a:xfrm>
              <a:off x="359852" y="6120000"/>
              <a:ext cx="3672511" cy="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Kantar logo">
              <a:extLst>
                <a:ext uri="{FF2B5EF4-FFF2-40B4-BE49-F238E27FC236}">
                  <a16:creationId xmlns:a16="http://schemas.microsoft.com/office/drawing/2014/main" id="{72E74BF0-B693-B51E-B840-D544608869E6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359433" y="6390412"/>
              <a:ext cx="1080838" cy="205200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59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C30B4D4-F26B-B72E-FA60-D63ED90D4B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Kick">
            <a:extLst>
              <a:ext uri="{FF2B5EF4-FFF2-40B4-BE49-F238E27FC236}">
                <a16:creationId xmlns:a16="http://schemas.microsoft.com/office/drawing/2014/main" id="{D6E4C6C4-422B-CEDC-43DB-1AFEEB8913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0" y="0"/>
            <a:ext cx="3881438" cy="6858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AB7A737-652E-4890-72A0-3C24634AB3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3" y="4971600"/>
            <a:ext cx="3521075" cy="1022350"/>
          </a:xfrm>
        </p:spPr>
        <p:txBody>
          <a:bodyPr anchor="b"/>
          <a:lstStyle>
            <a:lvl1pPr>
              <a:spcBef>
                <a:spcPts val="600"/>
              </a:spcBef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3708000"/>
            <a:ext cx="3520800" cy="1022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8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490400"/>
            <a:ext cx="3520800" cy="1976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anchor="t">
            <a:noAutofit/>
          </a:bodyPr>
          <a:lstStyle>
            <a:lvl1pPr algn="l">
              <a:defRPr sz="3000" b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3" name="Kantar logo" descr="Kantar logo">
            <a:extLst>
              <a:ext uri="{FF2B5EF4-FFF2-40B4-BE49-F238E27FC236}">
                <a16:creationId xmlns:a16="http://schemas.microsoft.com/office/drawing/2014/main" id="{61544F70-E3D0-9F87-1D9D-CDA395FD9A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360363" y="557213"/>
            <a:ext cx="1939925" cy="36830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05D716-6C88-8C97-0D4B-269A16E21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000" y="6390000"/>
            <a:ext cx="1435100" cy="19685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© Kantar 2025</a:t>
            </a:r>
          </a:p>
        </p:txBody>
      </p:sp>
    </p:spTree>
    <p:extLst>
      <p:ext uri="{BB962C8B-B14F-4D97-AF65-F5344CB8AC3E}">
        <p14:creationId xmlns:p14="http://schemas.microsoft.com/office/powerpoint/2010/main" val="10920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SH 2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CC06-0E64-440D-9CE8-5164D1651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7914" y="430718"/>
            <a:ext cx="756896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7582AC7-4667-407B-A5E8-45D6349311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57618" y="910800"/>
            <a:ext cx="7568382" cy="3960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0D5E0E-637F-4A32-A98F-3FE4ED81219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57618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435609-FC5D-424F-A15C-A0856D1FFF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54874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51B1D62-9E8A-FDCD-7709-0134A8046C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0322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599A554-B4F2-3A8A-3C28-0E26F4F45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7618" y="6390000"/>
            <a:ext cx="6070657" cy="1703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055F094-40F7-EE05-FAD0-272C27653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4" name="Straight Connector 3" descr="Footer line">
            <a:extLst>
              <a:ext uri="{FF2B5EF4-FFF2-40B4-BE49-F238E27FC236}">
                <a16:creationId xmlns:a16="http://schemas.microsoft.com/office/drawing/2014/main" id="{85692813-5CA1-FD6E-F5CE-4512E151A2F1}"/>
              </a:ext>
            </a:extLst>
          </p:cNvPr>
          <p:cNvCxnSpPr>
            <a:cxnSpLocks/>
          </p:cNvCxnSpPr>
          <p:nvPr userDrawn="1">
            <p:custDataLst>
              <p:tags r:id="rId1"/>
            </p:custDataLst>
          </p:nvPr>
        </p:nvCxnSpPr>
        <p:spPr>
          <a:xfrm>
            <a:off x="359852" y="6120000"/>
            <a:ext cx="3672511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Kantar logo">
            <a:extLst>
              <a:ext uri="{FF2B5EF4-FFF2-40B4-BE49-F238E27FC236}">
                <a16:creationId xmlns:a16="http://schemas.microsoft.com/office/drawing/2014/main" id="{F343A5B4-2189-BE35-A949-2BE57DE86309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999" y="6390412"/>
            <a:ext cx="1080272" cy="2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6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SH 3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880B-B2A1-4343-8F1B-D11FAEA2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621" y="430718"/>
            <a:ext cx="8554253" cy="403200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97B1331-D3E0-4904-82E5-02B601057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2400" y="910800"/>
            <a:ext cx="8553600" cy="39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D1D924-231B-4C18-8E90-2DFF9C04EF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72933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F0024D-3708-4302-8C69-256AD75938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550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415997-1B6E-4BEC-B682-F9280D0D5E3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9807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8447A7-90B8-922A-3CF5-F7CA0DBB43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08927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5F1DC88-8F18-67FF-6390-A639FC1F8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2B73F3-46E9-D235-8CE6-D135C4F61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grpSp>
        <p:nvGrpSpPr>
          <p:cNvPr id="9" name="Group 8" descr="Footer line and Kantar logo">
            <a:extLst>
              <a:ext uri="{FF2B5EF4-FFF2-40B4-BE49-F238E27FC236}">
                <a16:creationId xmlns:a16="http://schemas.microsoft.com/office/drawing/2014/main" id="{9D77FB24-3B8C-A4FE-1F2C-B830BDA5AC51}"/>
              </a:ext>
            </a:extLst>
          </p:cNvPr>
          <p:cNvGrpSpPr/>
          <p:nvPr userDrawn="1"/>
        </p:nvGrpSpPr>
        <p:grpSpPr>
          <a:xfrm>
            <a:off x="359433" y="6120000"/>
            <a:ext cx="2730281" cy="475612"/>
            <a:chOff x="359433" y="6120000"/>
            <a:chExt cx="2730281" cy="47561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4870180-FA23-1588-6BB2-AB88F6F0AF7A}"/>
                </a:ext>
              </a:extLst>
            </p:cNvPr>
            <p:cNvCxnSpPr>
              <a:cxnSpLocks/>
            </p:cNvCxnSpPr>
            <p:nvPr userDrawn="1">
              <p:custDataLst>
                <p:tags r:id="rId1"/>
              </p:custDataLst>
            </p:nvPr>
          </p:nvCxnSpPr>
          <p:spPr>
            <a:xfrm>
              <a:off x="359852" y="6120000"/>
              <a:ext cx="2729862" cy="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Kantar logo">
              <a:extLst>
                <a:ext uri="{FF2B5EF4-FFF2-40B4-BE49-F238E27FC236}">
                  <a16:creationId xmlns:a16="http://schemas.microsoft.com/office/drawing/2014/main" id="{E7B0F085-C5C3-7E60-09AF-5BAA79F13C60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359433" y="6390412"/>
              <a:ext cx="1080838" cy="205200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59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SH 3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880B-B2A1-4343-8F1B-D11FAEA2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621" y="430718"/>
            <a:ext cx="8554253" cy="403200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97B1331-D3E0-4904-82E5-02B601057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2400" y="910800"/>
            <a:ext cx="8553600" cy="39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D1D924-231B-4C18-8E90-2DFF9C04EF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72933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F0024D-3708-4302-8C69-256AD75938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550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415997-1B6E-4BEC-B682-F9280D0D5E3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9807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8447A7-90B8-922A-3CF5-F7CA0DBB43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08927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5F1DC88-8F18-67FF-6390-A639FC1F8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2B73F3-46E9-D235-8CE6-D135C4F61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1" name="Straight Connector 10" descr="Footer line">
            <a:extLst>
              <a:ext uri="{FF2B5EF4-FFF2-40B4-BE49-F238E27FC236}">
                <a16:creationId xmlns:a16="http://schemas.microsoft.com/office/drawing/2014/main" id="{04870180-FA23-1588-6BB2-AB88F6F0AF7A}"/>
              </a:ext>
            </a:extLst>
          </p:cNvPr>
          <p:cNvCxnSpPr>
            <a:cxnSpLocks/>
          </p:cNvCxnSpPr>
          <p:nvPr userDrawn="1">
            <p:custDataLst>
              <p:tags r:id="rId1"/>
            </p:custDataLst>
          </p:nvPr>
        </p:nvCxnSpPr>
        <p:spPr>
          <a:xfrm>
            <a:off x="359852" y="6120000"/>
            <a:ext cx="2729862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 descr="Kantar logo">
            <a:extLst>
              <a:ext uri="{FF2B5EF4-FFF2-40B4-BE49-F238E27FC236}">
                <a16:creationId xmlns:a16="http://schemas.microsoft.com/office/drawing/2014/main" id="{53D02F08-67ED-4CB1-C33E-4D0C96BB0FC9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999" y="6390412"/>
            <a:ext cx="1080272" cy="2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0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SH 4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ED13-8109-40D7-B85E-48D72364D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8994" y="430718"/>
            <a:ext cx="913788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E23F4F6-B0E8-4724-933C-35F21A7E42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89690" y="910800"/>
            <a:ext cx="9137183" cy="3960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36CF45-35B9-4F30-93CE-11D7DC6AE4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689691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90C909-262D-4930-924B-8C4285CF85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19019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8864E4-1D92-4544-8F52-1155810D792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48347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8E0E68-5345-4D62-8D07-AE58AE3306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77674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749035-42A4-D2DD-D2EC-56D671810C0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25082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34A4C32-5A94-2907-A5AA-14BEFF925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9B78BF1-D57B-7B87-3655-E943DEE75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grpSp>
        <p:nvGrpSpPr>
          <p:cNvPr id="9" name="Group 8" descr="Footer line and Kantar logo">
            <a:extLst>
              <a:ext uri="{FF2B5EF4-FFF2-40B4-BE49-F238E27FC236}">
                <a16:creationId xmlns:a16="http://schemas.microsoft.com/office/drawing/2014/main" id="{8CA1E196-C42B-A1C3-A37B-28F182E644D8}"/>
              </a:ext>
            </a:extLst>
          </p:cNvPr>
          <p:cNvGrpSpPr/>
          <p:nvPr userDrawn="1"/>
        </p:nvGrpSpPr>
        <p:grpSpPr>
          <a:xfrm>
            <a:off x="359433" y="6120000"/>
            <a:ext cx="2148817" cy="475612"/>
            <a:chOff x="359433" y="6120000"/>
            <a:chExt cx="2148817" cy="47561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303652-9958-0375-6D5D-227BC3D1099F}"/>
                </a:ext>
              </a:extLst>
            </p:cNvPr>
            <p:cNvCxnSpPr>
              <a:cxnSpLocks/>
            </p:cNvCxnSpPr>
            <p:nvPr userDrawn="1">
              <p:custDataLst>
                <p:tags r:id="rId1"/>
              </p:custDataLst>
            </p:nvPr>
          </p:nvCxnSpPr>
          <p:spPr>
            <a:xfrm>
              <a:off x="359852" y="6120000"/>
              <a:ext cx="2148398" cy="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Kantar logo">
              <a:extLst>
                <a:ext uri="{FF2B5EF4-FFF2-40B4-BE49-F238E27FC236}">
                  <a16:creationId xmlns:a16="http://schemas.microsoft.com/office/drawing/2014/main" id="{CC44E45D-A61E-29E4-38E4-B76465764376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359433" y="6390412"/>
              <a:ext cx="1080838" cy="205200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780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SH 4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ED13-8109-40D7-B85E-48D72364D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8994" y="430718"/>
            <a:ext cx="913788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E23F4F6-B0E8-4724-933C-35F21A7E42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89690" y="910800"/>
            <a:ext cx="9137183" cy="3960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36CF45-35B9-4F30-93CE-11D7DC6AE4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689691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90C909-262D-4930-924B-8C4285CF85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19019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8864E4-1D92-4544-8F52-1155810D792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48347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8E0E68-5345-4D62-8D07-AE58AE3306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77674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749035-42A4-D2DD-D2EC-56D671810C0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25082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34A4C32-5A94-2907-A5AA-14BEFF925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9B78BF1-D57B-7B87-3655-E943DEE75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1" name="Straight Connector 10" descr="Footer line">
            <a:extLst>
              <a:ext uri="{FF2B5EF4-FFF2-40B4-BE49-F238E27FC236}">
                <a16:creationId xmlns:a16="http://schemas.microsoft.com/office/drawing/2014/main" id="{48303652-9958-0375-6D5D-227BC3D1099F}"/>
              </a:ext>
            </a:extLst>
          </p:cNvPr>
          <p:cNvCxnSpPr>
            <a:cxnSpLocks/>
          </p:cNvCxnSpPr>
          <p:nvPr userDrawn="1">
            <p:custDataLst>
              <p:tags r:id="rId1"/>
            </p:custDataLst>
          </p:nvPr>
        </p:nvCxnSpPr>
        <p:spPr>
          <a:xfrm>
            <a:off x="359852" y="6120000"/>
            <a:ext cx="2148398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 descr="Kantar logo">
            <a:extLst>
              <a:ext uri="{FF2B5EF4-FFF2-40B4-BE49-F238E27FC236}">
                <a16:creationId xmlns:a16="http://schemas.microsoft.com/office/drawing/2014/main" id="{C6C3106B-849E-7712-7159-7E862056D9F9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999" y="6390412"/>
            <a:ext cx="1080272" cy="2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 S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F353-7CBB-4EBB-BB48-0DDB45E9B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69F7FED-54BA-4C56-83A5-FA86011940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9B90AB5E-B4A2-7EA7-4A18-25C0FB52B78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0000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AC9C011-D9F6-3DE6-FA80-F7DD6E40688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973600"/>
            <a:ext cx="36720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25024D61-51A8-145B-E038-F52AFA2EC152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4255834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7218B0A-61C2-0A97-63B5-5A86701EAB2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255834" y="2973600"/>
            <a:ext cx="36720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6D2AB2F4-8865-43F7-3B5D-267B3C6A999F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8151668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FBF417F-E92D-F24A-9A02-2C4332FB6E8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51668" y="2973600"/>
            <a:ext cx="36720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B042B50-C4F1-3434-5494-0FA1E30AD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61D4D6D-3FAB-82D7-CA85-52ACCFCD7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26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col S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F6C2986-0EAC-5F82-78C3-8BFFB31BEF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69F7FED-54BA-4C56-83A5-FA86011940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10800"/>
            <a:ext cx="11466000" cy="3960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B90AB5E-B4A2-7EA7-4A18-25C0FB52B78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0000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1FFAFE07-19BA-1374-6E21-D6D010468FA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973600"/>
            <a:ext cx="27288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C7DCD6B8-0C3C-53A4-59EE-E8C0ED9F7E7E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3272077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19B97BC5-9761-28F5-DCB0-13F60DF933F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272077" y="2973600"/>
            <a:ext cx="27288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00419335-0C97-FF63-6C44-BD6FA903E226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6184154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ECF3010A-9B92-8861-2115-6862FC244E2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4154" y="2973600"/>
            <a:ext cx="27288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6D2AB2F4-8865-43F7-3B5D-267B3C6A999F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9096232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2" name="Content Placeholder 19">
            <a:extLst>
              <a:ext uri="{FF2B5EF4-FFF2-40B4-BE49-F238E27FC236}">
                <a16:creationId xmlns:a16="http://schemas.microsoft.com/office/drawing/2014/main" id="{ACD70731-705A-E72D-C72F-5D46CA6C13E3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096232" y="2973600"/>
            <a:ext cx="27288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B042B50-C4F1-3434-5494-0FA1E30AD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61D4D6D-3FAB-82D7-CA85-52ACCFCD7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76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col S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F6C2986-0EAC-5F82-78C3-8BFFB31BEF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69F7FED-54BA-4C56-83A5-FA86011940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10800"/>
            <a:ext cx="11466000" cy="3960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B90AB5E-B4A2-7EA7-4A18-25C0FB52B78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0000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1FFAFE07-19BA-1374-6E21-D6D010468FA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973600"/>
            <a:ext cx="21492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C7DCD6B8-0C3C-53A4-59EE-E8C0ED9F7E7E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2689419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19B97BC5-9761-28F5-DCB0-13F60DF933F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89419" y="2973600"/>
            <a:ext cx="21492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00419335-0C97-FF63-6C44-BD6FA903E226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5018838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ECF3010A-9B92-8861-2115-6862FC244E2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18838" y="2973600"/>
            <a:ext cx="21492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FD93041B-4097-2B42-D42A-A60939336503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7348257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0" name="Content Placeholder 19">
            <a:extLst>
              <a:ext uri="{FF2B5EF4-FFF2-40B4-BE49-F238E27FC236}">
                <a16:creationId xmlns:a16="http://schemas.microsoft.com/office/drawing/2014/main" id="{F2E00F76-4370-817B-F423-B27FB86072C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7348257" y="2973600"/>
            <a:ext cx="21492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6D2AB2F4-8865-43F7-3B5D-267B3C6A999F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9676800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2" name="Content Placeholder 19">
            <a:extLst>
              <a:ext uri="{FF2B5EF4-FFF2-40B4-BE49-F238E27FC236}">
                <a16:creationId xmlns:a16="http://schemas.microsoft.com/office/drawing/2014/main" id="{ACD70731-705A-E72D-C72F-5D46CA6C13E3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676800" y="2973600"/>
            <a:ext cx="21492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B042B50-C4F1-3434-5494-0FA1E30AD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61D4D6D-3FAB-82D7-CA85-52ACCFCD7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61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col S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F353-7CBB-4EBB-BB48-0DDB45E9B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69F7FED-54BA-4C56-83A5-FA86011940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10800"/>
            <a:ext cx="11466000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9B90AB5E-B4A2-7EA7-4A18-25C0FB52B78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0000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AC9C011-D9F6-3DE6-FA80-F7DD6E40688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973600"/>
            <a:ext cx="17604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C7DCD6B8-0C3C-53A4-59EE-E8C0ED9F7E7E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2300660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C80A3E-2F08-88B6-6E50-65D0A175D8F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01120" y="2973600"/>
            <a:ext cx="17604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00419335-0C97-FF63-6C44-BD6FA903E226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4241320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C4C9720-F95E-51E4-7732-F967566D5CF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2240" y="2973600"/>
            <a:ext cx="17604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FD93041B-4097-2B42-D42A-A60939336503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181980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88B4ED95-C006-A786-B26A-785B359AF94D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183360" y="2973600"/>
            <a:ext cx="17604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25024D61-51A8-145B-E038-F52AFA2EC152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122640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7218B0A-61C2-0A97-63B5-5A86701EAB2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24480" y="2973600"/>
            <a:ext cx="17604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6D2AB2F4-8865-43F7-3B5D-267B3C6A999F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0063300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FBF417F-E92D-F24A-9A02-2C4332FB6E8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0065600" y="2973600"/>
            <a:ext cx="17604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B042B50-C4F1-3434-5494-0FA1E30AD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61D4D6D-3FAB-82D7-CA85-52ACCFCD7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37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96ED-8270-4BD9-9069-84F474882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1F0EAC-DF03-4553-8D22-C26B163DC9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0363" y="1710000"/>
            <a:ext cx="11466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5D7EBCE-80A0-1F83-9F7C-1E63E0962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CC87CAC-718B-42CC-19AE-34A376311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0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1EB514B-0857-4EBF-B042-2A3E81792E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490400"/>
            <a:ext cx="3520800" cy="197533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8F4C310-09FC-4B27-9FA2-5128CE9C60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708000"/>
            <a:ext cx="3520800" cy="10227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B54B2-17FC-4F44-A549-93DE726BD6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000" y="4971600"/>
            <a:ext cx="3519536" cy="1022713"/>
          </a:xfrm>
        </p:spPr>
        <p:txBody>
          <a:bodyPr anchor="b"/>
          <a:lstStyle>
            <a:lvl1pPr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C213809-11F2-4FF6-8836-C61FDCCBA32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72000" y="1490400"/>
            <a:ext cx="7920000" cy="450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7" name="Gold bar" descr="Gold vertical line">
            <a:extLst>
              <a:ext uri="{FF2B5EF4-FFF2-40B4-BE49-F238E27FC236}">
                <a16:creationId xmlns:a16="http://schemas.microsoft.com/office/drawing/2014/main" id="{1ADB29CA-18EE-48E7-B991-4B2578F893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07125" y="1490400"/>
            <a:ext cx="63981" cy="4500000"/>
          </a:xfrm>
          <a:prstGeom prst="rect">
            <a:avLst/>
          </a:prstGeom>
        </p:spPr>
      </p:pic>
      <p:pic>
        <p:nvPicPr>
          <p:cNvPr id="2" name="Afbeelding 1" descr="Small kick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283021" y="1491162"/>
            <a:ext cx="2566638" cy="4499238"/>
          </a:xfrm>
          <a:prstGeom prst="rect">
            <a:avLst/>
          </a:prstGeom>
        </p:spPr>
      </p:pic>
      <p:pic>
        <p:nvPicPr>
          <p:cNvPr id="11" name="Kantar Logo" descr="Kantar logo">
            <a:extLst>
              <a:ext uri="{FF2B5EF4-FFF2-40B4-BE49-F238E27FC236}">
                <a16:creationId xmlns:a16="http://schemas.microsoft.com/office/drawing/2014/main" id="{01EE2173-34DD-4E4A-828D-CFC09D3A11C3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0000" y="558000"/>
            <a:ext cx="1940914" cy="3672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6E9524-5C51-E505-192A-727347954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000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© Kantar 2025</a:t>
            </a:r>
          </a:p>
        </p:txBody>
      </p:sp>
    </p:spTree>
    <p:extLst>
      <p:ext uri="{BB962C8B-B14F-4D97-AF65-F5344CB8AC3E}">
        <p14:creationId xmlns:p14="http://schemas.microsoft.com/office/powerpoint/2010/main" val="24638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B7F44-1A9D-43CE-8B94-70E892BCC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A8CE99-0AD9-4D9C-9C09-47545620E9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11464925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CF1398-AEAE-44BE-B05F-E03B17EB921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11466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B32B944-6B80-259F-C6C7-52A3FB4A4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39A07E-819E-5142-7737-672A3B0CE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67F2-B31E-4932-857C-E542EC7E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D24B38-2DD2-4BE4-A6BC-6AB461A6A6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3" y="1710000"/>
            <a:ext cx="5626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28BB49-92B7-4BBE-AD91-816AF9386D4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0965" y="1710000"/>
            <a:ext cx="5626800" cy="39989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7B62BA0-11FE-FD4D-6F6C-6F65222EA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109FA3E-B0CA-E698-5526-C41DBDDFF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1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7A87-9762-46A5-A1BF-60907C2C3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0E6D9E-AC7D-4CD8-9A1B-DC502AAB0B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710000"/>
            <a:ext cx="5626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252CF9-0987-4CBA-8CC7-B6582ECA239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363" y="2376000"/>
            <a:ext cx="5626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AA4903-9221-4FF9-912C-268A8584F3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2800" y="1710000"/>
            <a:ext cx="56268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3F8654F-9C23-4A2E-AF1D-7C6743D88CE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02363" y="2376488"/>
            <a:ext cx="56268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8A0D150-475E-7ACA-4924-BD45DB493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FFA4142-D959-FCD1-2E32-9BA5813C6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8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CC06-0E64-440D-9CE8-5164D1651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E4B3E9-7CA2-4847-B7BD-96957DE302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2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0D5E0E-637F-4A32-A98F-3FE4ED81219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57618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435609-FC5D-424F-A15C-A0856D1FFF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54874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1EF671F-AC1C-3DC6-C88D-286CD03A99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63B4C9-8956-6F87-B308-5F1D749A7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17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 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AEE3-9929-4A79-A968-8D4311BF5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044888-1B05-4294-ABC2-A93A4A32E0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36720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8C48F8-FEC0-41E0-BBB9-68EC3003D7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363" y="2376000"/>
            <a:ext cx="3672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9D2917-03D0-4000-AA1D-13CEEB10F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7437" y="1710000"/>
            <a:ext cx="36720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DE23886-2490-491C-8436-F655BBCD8C9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257619" y="2376488"/>
            <a:ext cx="36720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DA3C15-7E9D-4E22-895A-F50878BD33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54874" y="1710000"/>
            <a:ext cx="36720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41F52C9-6836-4FC9-99EA-1BF6FF01DF3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54874" y="2376000"/>
            <a:ext cx="3672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FCBF256-F848-4C16-0D24-A8C14320A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8A5C17-4617-96C8-4DDC-8232FAA3B0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4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880B-B2A1-4343-8F1B-D11FAEA2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49FA9-6D89-44C4-B6C9-EA8D7FB7563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2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D1D924-231B-4C18-8E90-2DFF9C04EF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72933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F0024D-3708-4302-8C69-256AD75938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550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415997-1B6E-4BEC-B682-F9280D0D5E3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9807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B6878C3-28EA-1E1C-8E19-7D2EE0962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4437A01-3DA1-7F4C-787D-0D69D5F25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85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col 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6C45C-9BBB-4B14-BC71-8D9593AF9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A4FC7E-D91D-407A-BFBE-F405D6BBEA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9916EF-EC2F-4137-B182-AA5508918E8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A3CD5-4B7B-41AC-BFD5-7AA2D853D0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2691" y="1710000"/>
            <a:ext cx="27288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5F727AD-E63B-412E-B986-D86DFE5EED2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272691" y="2376488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CEE6CD4-960B-4926-8A35-E8FF363F87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5382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544BF1C-E9EC-43D2-A239-79E43B7C24C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5382" y="2376000"/>
            <a:ext cx="27288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27027DC-FD56-4CD6-8B38-7C623A97D1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98074" y="1710000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513656D-7804-45C7-9561-4FFDBE1F523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98074" y="2376488"/>
            <a:ext cx="2728800" cy="33432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9CA7E69-90E6-B161-F704-4F9C38AE7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83F8F46-CE0B-B903-A0F8-CFA8CB821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80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ED13-8109-40D7-B85E-48D72364D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5E99A7-B8B8-4860-8872-63A20BC4983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363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36CF45-35B9-4F30-93CE-11D7DC6AE4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689691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90C909-262D-4930-924B-8C4285CF85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19019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8864E4-1D92-4544-8F52-1155810D792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48347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8E0E68-5345-4D62-8D07-AE58AE3306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77674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ADCBE04-27AE-89B4-B588-C2C39221C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7E7EF9C-D289-D17D-355D-3DDAC1A5A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0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col 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5C433-9252-44D6-8AA4-495DB5934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4B8469-FF2E-4467-8E43-A49A3388A2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0DDC14-9B67-4FE8-BC58-A70501A5344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07D028-2ECB-46AF-8517-CCF9C089D8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9691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1DDE75-E486-4A48-BDBB-2C2A5B5E64D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89419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A506B6-1DA9-4CD7-9F56-C6BF2FDC1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019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F41FFAE-2857-4B94-916D-0210AE0A176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18838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C34C508-C3AF-422F-B1C7-A38F34513A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8347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D9455C4-8047-4B5B-B5BC-4A0379405BC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48257" y="2376488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AEAC907-A41C-4782-BCD8-2B8C0ADD42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77674" y="1710000"/>
            <a:ext cx="21492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056BBA8E-FD61-47C5-A779-B66918B4D32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677674" y="2376000"/>
            <a:ext cx="21492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3DD9635-058C-4CDE-B4A3-8561025BC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A1D1F8-DB89-2428-0F8D-EB1393B75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7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F353-7CBB-4EBB-BB48-0DDB45E9B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B7932-7D06-4E7E-AF70-44D39F481C0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00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B353AB-4D08-4BBD-91C2-E6A30A5F49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01295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A6B5AF-EB3C-46C5-B212-27204822781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4080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00475F-DBE2-47A0-89B9-1175EDD8427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83885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B5CE08A-01D2-488B-843A-CA3415AB732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2518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9BAB9BC-6F39-4494-87B4-04D45B7607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066474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2520392-8D4D-A3AC-47F4-04D8C700D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9F87E6E-158A-79F8-E5D9-A78A91505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8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9" y="2258559"/>
            <a:ext cx="5643563" cy="198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59999" y="1713600"/>
            <a:ext cx="976676" cy="54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24019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col 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6FA1-AACD-4AC6-8977-227A1E820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0764FD-7DA2-4FE5-A31B-6691075F46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C0C4CA-E13F-460B-A188-81482902B70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05AA54-6669-4974-B1E8-3E58001D8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01295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A0DDBF-A8B7-4F77-B8D5-E6CF8FB015A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01295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93D7A9-75C8-4028-9CA8-F07E93F82E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0800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B5E2A26-6C2A-419D-B4DC-291BA85B0C8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080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DE92C5F-EFFE-48BF-93E1-CC78EFCD29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3885" y="1708149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3DA85A52-F7FD-4298-9AE5-CB80F4E3C6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83885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4E88849-5449-4627-813B-31B40F08F0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5180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A7FC01F-A245-4C0F-BF24-3AAE6AC55C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25180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CCD92EA-38A4-44E5-ADF7-78EA3D6DD0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66474" y="1708150"/>
            <a:ext cx="17604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8317D903-C6B2-443C-A2F2-E7B672E08E3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0066474" y="2376000"/>
            <a:ext cx="17604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141AF45-D27A-94C6-4B24-C8AEB3622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5DCBF9A-F376-18DC-787A-4BF05E2B7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89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98738-2E1C-4407-AE23-FC7C52247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CFF00D6-CD37-91B6-3ABE-9BA309D78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E44AF0-0B77-3221-022D-85D85C44F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0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Blue purple gradient">
            <a:extLst>
              <a:ext uri="{FF2B5EF4-FFF2-40B4-BE49-F238E27FC236}">
                <a16:creationId xmlns:a16="http://schemas.microsoft.com/office/drawing/2014/main" id="{B59E31C1-6089-A1D8-9FCA-1583768125BA}"/>
              </a:ext>
            </a:extLst>
          </p:cNvPr>
          <p:cNvPicPr>
            <a:picLocks/>
          </p:cNvPicPr>
          <p:nvPr userDrawn="1"/>
        </p:nvPicPr>
        <p:blipFill>
          <a:blip r:embed="rId4"/>
          <a:srcRect t="20" b="20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1F0EAC-DF03-4553-8D22-C26B163DC9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8161" y="428625"/>
            <a:ext cx="11466000" cy="5280973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4000">
                <a:solidFill>
                  <a:schemeClr val="bg1"/>
                </a:solidFill>
              </a:defRPr>
            </a:lvl3pPr>
            <a:lvl4pPr>
              <a:defRPr sz="4000">
                <a:solidFill>
                  <a:schemeClr val="bg1"/>
                </a:solidFill>
              </a:defRPr>
            </a:lvl4pPr>
            <a:lvl5pPr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5D7EBCE-80A0-1F83-9F7C-1E63E0962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CC87CAC-718B-42CC-19AE-34A376311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grpSp>
        <p:nvGrpSpPr>
          <p:cNvPr id="7" name="Group 6" descr="Footer line and Kantar logo">
            <a:extLst>
              <a:ext uri="{FF2B5EF4-FFF2-40B4-BE49-F238E27FC236}">
                <a16:creationId xmlns:a16="http://schemas.microsoft.com/office/drawing/2014/main" id="{B6B2934E-79E7-1ACB-1005-15FA75D82E58}"/>
              </a:ext>
            </a:extLst>
          </p:cNvPr>
          <p:cNvGrpSpPr/>
          <p:nvPr userDrawn="1"/>
        </p:nvGrpSpPr>
        <p:grpSpPr>
          <a:xfrm>
            <a:off x="360000" y="6120000"/>
            <a:ext cx="11474161" cy="474788"/>
            <a:chOff x="360000" y="6120000"/>
            <a:chExt cx="11474161" cy="47478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740D98F-1ED9-F28B-5EEA-8DE953E7426D}"/>
                </a:ext>
              </a:extLst>
            </p:cNvPr>
            <p:cNvCxnSpPr>
              <a:cxnSpLocks/>
            </p:cNvCxnSpPr>
            <p:nvPr userDrawn="1">
              <p:custDataLst>
                <p:tags r:id="rId1"/>
              </p:custDataLst>
            </p:nvPr>
          </p:nvCxnSpPr>
          <p:spPr>
            <a:xfrm>
              <a:off x="360000" y="6120000"/>
              <a:ext cx="11474161" cy="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4F7B3CE-C0BF-577F-BA47-2BD8689E7102}"/>
                </a:ext>
              </a:extLst>
            </p:cNvPr>
            <p:cNvPicPr>
              <a:picLocks noChangeAspect="1"/>
            </p:cNvPicPr>
            <p:nvPr userDrawn="1">
              <p:custDataLst>
                <p:tags r:id="rId2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0001" y="6390412"/>
              <a:ext cx="1080270" cy="204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58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G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880B-B2A1-4343-8F1B-D11FAEA2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1524" y="430718"/>
            <a:ext cx="8554474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Rectangle 14" descr="Blue purple gradient">
            <a:extLst>
              <a:ext uri="{FF2B5EF4-FFF2-40B4-BE49-F238E27FC236}">
                <a16:creationId xmlns:a16="http://schemas.microsoft.com/office/drawing/2014/main" id="{156C88F4-E4D3-8B68-E4A3-6877B6044D4A}"/>
              </a:ext>
            </a:extLst>
          </p:cNvPr>
          <p:cNvSpPr/>
          <p:nvPr userDrawn="1"/>
        </p:nvSpPr>
        <p:spPr bwMode="ltGray">
          <a:xfrm>
            <a:off x="0" y="0"/>
            <a:ext cx="3114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0"/>
                </a:schemeClr>
              </a:gs>
              <a:gs pos="100000">
                <a:schemeClr val="tx2"/>
              </a:gs>
            </a:gsLst>
            <a:lin ang="27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600" b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49FA9-6D89-44C4-B6C9-EA8D7FB7563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5124" y="1708149"/>
            <a:ext cx="2277592" cy="4006851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D1D924-231B-4C18-8E90-2DFF9C04EF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72933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F0024D-3708-4302-8C69-256AD75938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550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415997-1B6E-4BEC-B682-F9280D0D5E3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9807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B6878C3-28EA-1E1C-8E19-7D2EE0962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4437A01-3DA1-7F4C-787D-0D69D5F25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grpSp>
        <p:nvGrpSpPr>
          <p:cNvPr id="16" name="Group 15" descr="Footer line and Kantar logo">
            <a:extLst>
              <a:ext uri="{FF2B5EF4-FFF2-40B4-BE49-F238E27FC236}">
                <a16:creationId xmlns:a16="http://schemas.microsoft.com/office/drawing/2014/main" id="{EF9E4583-BD78-7B8A-9AC5-CF21203FDA80}"/>
              </a:ext>
            </a:extLst>
          </p:cNvPr>
          <p:cNvGrpSpPr/>
          <p:nvPr userDrawn="1"/>
        </p:nvGrpSpPr>
        <p:grpSpPr>
          <a:xfrm>
            <a:off x="359433" y="6120000"/>
            <a:ext cx="2754567" cy="475612"/>
            <a:chOff x="359433" y="6120000"/>
            <a:chExt cx="2754567" cy="47561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5322BA-B266-A28B-D20B-93A5DDBB9059}"/>
                </a:ext>
              </a:extLst>
            </p:cNvPr>
            <p:cNvCxnSpPr>
              <a:cxnSpLocks/>
            </p:cNvCxnSpPr>
            <p:nvPr userDrawn="1">
              <p:custDataLst>
                <p:tags r:id="rId1"/>
              </p:custDataLst>
            </p:nvPr>
          </p:nvCxnSpPr>
          <p:spPr>
            <a:xfrm>
              <a:off x="359852" y="6120000"/>
              <a:ext cx="2754148" cy="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Kantar logo">
              <a:extLst>
                <a:ext uri="{FF2B5EF4-FFF2-40B4-BE49-F238E27FC236}">
                  <a16:creationId xmlns:a16="http://schemas.microsoft.com/office/drawing/2014/main" id="{0C137E41-1DF1-A199-921A-AB172041A3F2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359433" y="6390412"/>
              <a:ext cx="1080838" cy="205200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930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G 5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F353-7CBB-4EBB-BB48-0DDB45E9B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9525581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B7932-7D06-4E7E-AF70-44D39F481C0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00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B353AB-4D08-4BBD-91C2-E6A30A5F49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01295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A6B5AF-EB3C-46C5-B212-27204822781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4080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00475F-DBE2-47A0-89B9-1175EDD8427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83885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B5CE08A-01D2-488B-843A-CA3415AB732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25180" y="1710000"/>
            <a:ext cx="17604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8" descr="Blue purple gradient">
            <a:extLst>
              <a:ext uri="{FF2B5EF4-FFF2-40B4-BE49-F238E27FC236}">
                <a16:creationId xmlns:a16="http://schemas.microsoft.com/office/drawing/2014/main" id="{89F633D2-8814-E252-70F6-19C3AB4AA265}"/>
              </a:ext>
            </a:extLst>
          </p:cNvPr>
          <p:cNvSpPr/>
          <p:nvPr userDrawn="1"/>
        </p:nvSpPr>
        <p:spPr bwMode="ltGray">
          <a:xfrm>
            <a:off x="10068000" y="0"/>
            <a:ext cx="2124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0"/>
                </a:schemeClr>
              </a:gs>
              <a:gs pos="100000">
                <a:schemeClr val="tx2"/>
              </a:gs>
            </a:gsLst>
            <a:lin ang="27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600" b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9BAB9BC-6F39-4494-87B4-04D45B7607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328274" y="1710000"/>
            <a:ext cx="1498599" cy="39996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2520392-8D4D-A3AC-47F4-04D8C700D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1" y="6390000"/>
            <a:ext cx="6613180" cy="1855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9F87E6E-158A-79F8-E5D9-A78A91505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4" name="Straight Connector 3" descr="Footer line and Kantar logo">
            <a:extLst>
              <a:ext uri="{FF2B5EF4-FFF2-40B4-BE49-F238E27FC236}">
                <a16:creationId xmlns:a16="http://schemas.microsoft.com/office/drawing/2014/main" id="{EE941D9D-2DC3-4C76-8D7E-E61840CC5ACD}"/>
              </a:ext>
            </a:extLst>
          </p:cNvPr>
          <p:cNvCxnSpPr>
            <a:cxnSpLocks/>
          </p:cNvCxnSpPr>
          <p:nvPr userDrawn="1">
            <p:custDataLst>
              <p:tags r:id="rId1"/>
            </p:custDataLst>
          </p:nvPr>
        </p:nvCxnSpPr>
        <p:spPr>
          <a:xfrm>
            <a:off x="10066474" y="6120000"/>
            <a:ext cx="1767687" cy="0"/>
          </a:xfrm>
          <a:prstGeom prst="line">
            <a:avLst/>
          </a:prstGeom>
          <a:ln w="381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81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67F2-B31E-4932-857C-E542EC7E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644" y="430718"/>
            <a:ext cx="562723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28BB49-92B7-4BBE-AD91-816AF9386D4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0965" y="1710000"/>
            <a:ext cx="5626800" cy="39989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73ED98-8BCF-E8BD-14D4-4CD77DFC24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03925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9D51FFFA-209C-A06F-EAB4-7D67393A8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9561" y="6390000"/>
            <a:ext cx="4128714" cy="1949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124DC25-EB84-12AC-ED2C-41BA02040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grpSp>
        <p:nvGrpSpPr>
          <p:cNvPr id="11" name="Group 10" descr="Footer line and Kantar logo">
            <a:extLst>
              <a:ext uri="{FF2B5EF4-FFF2-40B4-BE49-F238E27FC236}">
                <a16:creationId xmlns:a16="http://schemas.microsoft.com/office/drawing/2014/main" id="{1D01D2BA-FBF8-F720-3F2E-F878412C055E}"/>
              </a:ext>
            </a:extLst>
          </p:cNvPr>
          <p:cNvGrpSpPr/>
          <p:nvPr userDrawn="1"/>
        </p:nvGrpSpPr>
        <p:grpSpPr>
          <a:xfrm>
            <a:off x="359433" y="6120000"/>
            <a:ext cx="5644492" cy="475612"/>
            <a:chOff x="359433" y="6120000"/>
            <a:chExt cx="5644492" cy="475612"/>
          </a:xfrm>
        </p:grpSpPr>
        <p:cxnSp>
          <p:nvCxnSpPr>
            <p:cNvPr id="15" name="KantarWhiteLine">
              <a:extLst>
                <a:ext uri="{FF2B5EF4-FFF2-40B4-BE49-F238E27FC236}">
                  <a16:creationId xmlns:a16="http://schemas.microsoft.com/office/drawing/2014/main" id="{11A6C15C-D15E-E3A0-1E2E-CFD1F16FC89E}"/>
                </a:ext>
              </a:extLst>
            </p:cNvPr>
            <p:cNvCxnSpPr>
              <a:cxnSpLocks/>
            </p:cNvCxnSpPr>
            <p:nvPr userDrawn="1">
              <p:custDataLst>
                <p:tags r:id="rId1"/>
              </p:custDataLst>
            </p:nvPr>
          </p:nvCxnSpPr>
          <p:spPr>
            <a:xfrm>
              <a:off x="360000" y="6120000"/>
              <a:ext cx="5643925" cy="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KantarWhiteLogo">
              <a:extLst>
                <a:ext uri="{FF2B5EF4-FFF2-40B4-BE49-F238E27FC236}">
                  <a16:creationId xmlns:a16="http://schemas.microsoft.com/office/drawing/2014/main" id="{BAF0541C-D791-87DC-C8F5-484351A51710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359433" y="6390412"/>
              <a:ext cx="1080838" cy="205200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573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67F2-B31E-4932-857C-E542EC7E0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644" y="430718"/>
            <a:ext cx="562723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28BB49-92B7-4BBE-AD91-816AF9386D4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0965" y="1710000"/>
            <a:ext cx="5626800" cy="39989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73ED98-8BCF-E8BD-14D4-4CD77DFC24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03925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89620B8-EFB6-D3F0-18E4-9B1B3012B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9561" y="6390000"/>
            <a:ext cx="4128714" cy="1949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124DC25-EB84-12AC-ED2C-41BA02040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1" name="Straight Connector 10" descr="Footer line">
            <a:extLst>
              <a:ext uri="{FF2B5EF4-FFF2-40B4-BE49-F238E27FC236}">
                <a16:creationId xmlns:a16="http://schemas.microsoft.com/office/drawing/2014/main" id="{E041F4FD-4BAC-3092-73AB-9B63516D4569}"/>
              </a:ext>
            </a:extLst>
          </p:cNvPr>
          <p:cNvCxnSpPr>
            <a:cxnSpLocks/>
          </p:cNvCxnSpPr>
          <p:nvPr userDrawn="1">
            <p:custDataLst>
              <p:tags r:id="rId1"/>
            </p:custDataLst>
          </p:nvPr>
        </p:nvCxnSpPr>
        <p:spPr>
          <a:xfrm>
            <a:off x="360000" y="6120000"/>
            <a:ext cx="5643925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Kantar logo">
            <a:extLst>
              <a:ext uri="{FF2B5EF4-FFF2-40B4-BE49-F238E27FC236}">
                <a16:creationId xmlns:a16="http://schemas.microsoft.com/office/drawing/2014/main" id="{84D134A6-33C4-A854-6981-C6547FDF007E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999" y="6390412"/>
            <a:ext cx="1080272" cy="2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6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CC06-0E64-440D-9CE8-5164D1651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7914" y="430718"/>
            <a:ext cx="756896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0D5E0E-637F-4A32-A98F-3FE4ED81219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57618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435609-FC5D-424F-A15C-A0856D1FFF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54874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51B1D62-9E8A-FDCD-7709-0134A8046C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03225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599A554-B4F2-3A8A-3C28-0E26F4F45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7618" y="6390000"/>
            <a:ext cx="6070657" cy="1703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055F094-40F7-EE05-FAD0-272C27653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grpSp>
        <p:nvGrpSpPr>
          <p:cNvPr id="3" name="Group 2" descr="Footer line and Kantar logo">
            <a:extLst>
              <a:ext uri="{FF2B5EF4-FFF2-40B4-BE49-F238E27FC236}">
                <a16:creationId xmlns:a16="http://schemas.microsoft.com/office/drawing/2014/main" id="{B876CF22-9172-C352-FE58-05523418FCA0}"/>
              </a:ext>
            </a:extLst>
          </p:cNvPr>
          <p:cNvGrpSpPr/>
          <p:nvPr userDrawn="1"/>
        </p:nvGrpSpPr>
        <p:grpSpPr>
          <a:xfrm>
            <a:off x="359433" y="6120000"/>
            <a:ext cx="3672930" cy="475612"/>
            <a:chOff x="359433" y="6120000"/>
            <a:chExt cx="3672930" cy="47561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5692813-5CA1-FD6E-F5CE-4512E151A2F1}"/>
                </a:ext>
              </a:extLst>
            </p:cNvPr>
            <p:cNvCxnSpPr>
              <a:cxnSpLocks/>
            </p:cNvCxnSpPr>
            <p:nvPr userDrawn="1">
              <p:custDataLst>
                <p:tags r:id="rId1"/>
              </p:custDataLst>
            </p:nvPr>
          </p:nvCxnSpPr>
          <p:spPr>
            <a:xfrm>
              <a:off x="359852" y="6120000"/>
              <a:ext cx="3672511" cy="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Kantar logo">
              <a:extLst>
                <a:ext uri="{FF2B5EF4-FFF2-40B4-BE49-F238E27FC236}">
                  <a16:creationId xmlns:a16="http://schemas.microsoft.com/office/drawing/2014/main" id="{72E74BF0-B693-B51E-B840-D544608869E6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359433" y="6390412"/>
              <a:ext cx="1080838" cy="205200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0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CC06-0E64-440D-9CE8-5164D1651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7914" y="430718"/>
            <a:ext cx="756896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0D5E0E-637F-4A32-A98F-3FE4ED81219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57618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435609-FC5D-424F-A15C-A0856D1FFF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54874" y="1710000"/>
            <a:ext cx="3672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51B1D62-9E8A-FDCD-7709-0134A8046C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03225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599A554-B4F2-3A8A-3C28-0E26F4F45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7618" y="6390000"/>
            <a:ext cx="6070657" cy="1703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055F094-40F7-EE05-FAD0-272C27653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4" name="Straight Connector 3" descr="Footer line">
            <a:extLst>
              <a:ext uri="{FF2B5EF4-FFF2-40B4-BE49-F238E27FC236}">
                <a16:creationId xmlns:a16="http://schemas.microsoft.com/office/drawing/2014/main" id="{85692813-5CA1-FD6E-F5CE-4512E151A2F1}"/>
              </a:ext>
            </a:extLst>
          </p:cNvPr>
          <p:cNvCxnSpPr>
            <a:cxnSpLocks/>
          </p:cNvCxnSpPr>
          <p:nvPr userDrawn="1">
            <p:custDataLst>
              <p:tags r:id="rId1"/>
            </p:custDataLst>
          </p:nvPr>
        </p:nvCxnSpPr>
        <p:spPr>
          <a:xfrm>
            <a:off x="359852" y="6120000"/>
            <a:ext cx="3672511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Kantar logo">
            <a:extLst>
              <a:ext uri="{FF2B5EF4-FFF2-40B4-BE49-F238E27FC236}">
                <a16:creationId xmlns:a16="http://schemas.microsoft.com/office/drawing/2014/main" id="{F343A5B4-2189-BE35-A949-2BE57DE86309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999" y="6390412"/>
            <a:ext cx="1080272" cy="2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2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880B-B2A1-4343-8F1B-D11FAEA2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621" y="430718"/>
            <a:ext cx="8554253" cy="403200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D1D924-231B-4C18-8E90-2DFF9C04EF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72933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F0024D-3708-4302-8C69-256AD75938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550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415997-1B6E-4BEC-B682-F9280D0D5E3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9807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8447A7-90B8-922A-3CF5-F7CA0DBB43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089275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5F1DC88-8F18-67FF-6390-A639FC1F8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2B73F3-46E9-D235-8CE6-D135C4F61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grpSp>
        <p:nvGrpSpPr>
          <p:cNvPr id="9" name="Group 8" descr="Footer line and Kantar logo">
            <a:extLst>
              <a:ext uri="{FF2B5EF4-FFF2-40B4-BE49-F238E27FC236}">
                <a16:creationId xmlns:a16="http://schemas.microsoft.com/office/drawing/2014/main" id="{9D77FB24-3B8C-A4FE-1F2C-B830BDA5AC51}"/>
              </a:ext>
            </a:extLst>
          </p:cNvPr>
          <p:cNvGrpSpPr/>
          <p:nvPr userDrawn="1"/>
        </p:nvGrpSpPr>
        <p:grpSpPr>
          <a:xfrm>
            <a:off x="359433" y="6120000"/>
            <a:ext cx="2730281" cy="475612"/>
            <a:chOff x="359433" y="6120000"/>
            <a:chExt cx="2730281" cy="47561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4870180-FA23-1588-6BB2-AB88F6F0AF7A}"/>
                </a:ext>
              </a:extLst>
            </p:cNvPr>
            <p:cNvCxnSpPr>
              <a:cxnSpLocks/>
            </p:cNvCxnSpPr>
            <p:nvPr userDrawn="1">
              <p:custDataLst>
                <p:tags r:id="rId1"/>
              </p:custDataLst>
            </p:nvPr>
          </p:nvCxnSpPr>
          <p:spPr>
            <a:xfrm>
              <a:off x="359852" y="6120000"/>
              <a:ext cx="2729862" cy="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Kantar logo">
              <a:extLst>
                <a:ext uri="{FF2B5EF4-FFF2-40B4-BE49-F238E27FC236}">
                  <a16:creationId xmlns:a16="http://schemas.microsoft.com/office/drawing/2014/main" id="{E7B0F085-C5C3-7E60-09AF-5BAA79F13C60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359433" y="6390412"/>
              <a:ext cx="1080838" cy="205200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408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8" y="2257200"/>
            <a:ext cx="5643927" cy="198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60363" y="1713332"/>
            <a:ext cx="976312" cy="54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23249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880B-B2A1-4343-8F1B-D11FAEA2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621" y="430718"/>
            <a:ext cx="8554253" cy="403200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D1D924-231B-4C18-8E90-2DFF9C04EF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72933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F0024D-3708-4302-8C69-256AD75938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550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415997-1B6E-4BEC-B682-F9280D0D5E3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98074" y="1710000"/>
            <a:ext cx="27288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8447A7-90B8-922A-3CF5-F7CA0DBB43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089275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5F1DC88-8F18-67FF-6390-A639FC1F8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2B73F3-46E9-D235-8CE6-D135C4F61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1" name="Straight Connector 10" descr="Footer line">
            <a:extLst>
              <a:ext uri="{FF2B5EF4-FFF2-40B4-BE49-F238E27FC236}">
                <a16:creationId xmlns:a16="http://schemas.microsoft.com/office/drawing/2014/main" id="{04870180-FA23-1588-6BB2-AB88F6F0AF7A}"/>
              </a:ext>
            </a:extLst>
          </p:cNvPr>
          <p:cNvCxnSpPr>
            <a:cxnSpLocks/>
          </p:cNvCxnSpPr>
          <p:nvPr userDrawn="1">
            <p:custDataLst>
              <p:tags r:id="rId1"/>
            </p:custDataLst>
          </p:nvPr>
        </p:nvCxnSpPr>
        <p:spPr>
          <a:xfrm>
            <a:off x="359852" y="6120000"/>
            <a:ext cx="2729862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 descr="Kantar logo">
            <a:extLst>
              <a:ext uri="{FF2B5EF4-FFF2-40B4-BE49-F238E27FC236}">
                <a16:creationId xmlns:a16="http://schemas.microsoft.com/office/drawing/2014/main" id="{53D02F08-67ED-4CB1-C33E-4D0C96BB0FC9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999" y="6390412"/>
            <a:ext cx="1080272" cy="2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5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4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ED13-8109-40D7-B85E-48D72364D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8994" y="430718"/>
            <a:ext cx="913788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36CF45-35B9-4F30-93CE-11D7DC6AE4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689691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90C909-262D-4930-924B-8C4285CF85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19019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8864E4-1D92-4544-8F52-1155810D792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48347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8E0E68-5345-4D62-8D07-AE58AE3306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77674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749035-42A4-D2DD-D2EC-56D671810C0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250825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34A4C32-5A94-2907-A5AA-14BEFF925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9B78BF1-D57B-7B87-3655-E943DEE75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grpSp>
        <p:nvGrpSpPr>
          <p:cNvPr id="9" name="Group 8" descr="Footer line and Kantar logo">
            <a:extLst>
              <a:ext uri="{FF2B5EF4-FFF2-40B4-BE49-F238E27FC236}">
                <a16:creationId xmlns:a16="http://schemas.microsoft.com/office/drawing/2014/main" id="{8CA1E196-C42B-A1C3-A37B-28F182E644D8}"/>
              </a:ext>
            </a:extLst>
          </p:cNvPr>
          <p:cNvGrpSpPr/>
          <p:nvPr userDrawn="1"/>
        </p:nvGrpSpPr>
        <p:grpSpPr>
          <a:xfrm>
            <a:off x="359433" y="6120000"/>
            <a:ext cx="2148817" cy="475612"/>
            <a:chOff x="359433" y="6120000"/>
            <a:chExt cx="2148817" cy="47561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303652-9958-0375-6D5D-227BC3D1099F}"/>
                </a:ext>
              </a:extLst>
            </p:cNvPr>
            <p:cNvCxnSpPr>
              <a:cxnSpLocks/>
            </p:cNvCxnSpPr>
            <p:nvPr userDrawn="1">
              <p:custDataLst>
                <p:tags r:id="rId1"/>
              </p:custDataLst>
            </p:nvPr>
          </p:nvCxnSpPr>
          <p:spPr>
            <a:xfrm>
              <a:off x="359852" y="6120000"/>
              <a:ext cx="2148398" cy="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Kantar logo">
              <a:extLst>
                <a:ext uri="{FF2B5EF4-FFF2-40B4-BE49-F238E27FC236}">
                  <a16:creationId xmlns:a16="http://schemas.microsoft.com/office/drawing/2014/main" id="{CC44E45D-A61E-29E4-38E4-B76465764376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359433" y="6390412"/>
              <a:ext cx="1080838" cy="205200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409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4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ED13-8109-40D7-B85E-48D72364D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8994" y="430718"/>
            <a:ext cx="913788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36CF45-35B9-4F30-93CE-11D7DC6AE4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689691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90C909-262D-4930-924B-8C4285CF85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19019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8864E4-1D92-4544-8F52-1155810D792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48347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8E0E68-5345-4D62-8D07-AE58AE3306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77674" y="1710000"/>
            <a:ext cx="21492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749035-42A4-D2DD-D2EC-56D671810C0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250825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34A4C32-5A94-2907-A5AA-14BEFF925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9B78BF1-D57B-7B87-3655-E943DEE75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1" name="Straight Connector 10" descr="Footer line">
            <a:extLst>
              <a:ext uri="{FF2B5EF4-FFF2-40B4-BE49-F238E27FC236}">
                <a16:creationId xmlns:a16="http://schemas.microsoft.com/office/drawing/2014/main" id="{48303652-9958-0375-6D5D-227BC3D1099F}"/>
              </a:ext>
            </a:extLst>
          </p:cNvPr>
          <p:cNvCxnSpPr>
            <a:cxnSpLocks/>
          </p:cNvCxnSpPr>
          <p:nvPr userDrawn="1">
            <p:custDataLst>
              <p:tags r:id="rId1"/>
            </p:custDataLst>
          </p:nvPr>
        </p:nvCxnSpPr>
        <p:spPr>
          <a:xfrm>
            <a:off x="359852" y="6120000"/>
            <a:ext cx="2148398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 descr="Kantar logo">
            <a:extLst>
              <a:ext uri="{FF2B5EF4-FFF2-40B4-BE49-F238E27FC236}">
                <a16:creationId xmlns:a16="http://schemas.microsoft.com/office/drawing/2014/main" id="{C6C3106B-849E-7712-7159-7E862056D9F9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999" y="6390412"/>
            <a:ext cx="1080272" cy="2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4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F353-7CBB-4EBB-BB48-0DDB45E9B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9B90AB5E-B4A2-7EA7-4A18-25C0FB52B78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0000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AC9C011-D9F6-3DE6-FA80-F7DD6E40688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973600"/>
            <a:ext cx="36720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25024D61-51A8-145B-E038-F52AFA2EC152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4255834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7218B0A-61C2-0A97-63B5-5A86701EAB2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255834" y="2973600"/>
            <a:ext cx="36720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6D2AB2F4-8865-43F7-3B5D-267B3C6A999F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8151668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FBF417F-E92D-F24A-9A02-2C4332FB6E8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51668" y="2973600"/>
            <a:ext cx="36720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B042B50-C4F1-3434-5494-0FA1E30AD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61D4D6D-3FAB-82D7-CA85-52ACCFCD7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9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co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F6C2986-0EAC-5F82-78C3-8BFFB31BEF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B90AB5E-B4A2-7EA7-4A18-25C0FB52B78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0000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1FFAFE07-19BA-1374-6E21-D6D010468FA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973600"/>
            <a:ext cx="27288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C7DCD6B8-0C3C-53A4-59EE-E8C0ED9F7E7E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3272077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19B97BC5-9761-28F5-DCB0-13F60DF933F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272077" y="2973600"/>
            <a:ext cx="27288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00419335-0C97-FF63-6C44-BD6FA903E226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6184154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ECF3010A-9B92-8861-2115-6862FC244E2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4154" y="2973600"/>
            <a:ext cx="27288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6D2AB2F4-8865-43F7-3B5D-267B3C6A999F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9096232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2" name="Content Placeholder 19">
            <a:extLst>
              <a:ext uri="{FF2B5EF4-FFF2-40B4-BE49-F238E27FC236}">
                <a16:creationId xmlns:a16="http://schemas.microsoft.com/office/drawing/2014/main" id="{ACD70731-705A-E72D-C72F-5D46CA6C13E3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096232" y="2973600"/>
            <a:ext cx="27288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B042B50-C4F1-3434-5494-0FA1E30AD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61D4D6D-3FAB-82D7-CA85-52ACCFCD7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3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co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F6C2986-0EAC-5F82-78C3-8BFFB31BEF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430718"/>
            <a:ext cx="114668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B90AB5E-B4A2-7EA7-4A18-25C0FB52B78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0000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1FFAFE07-19BA-1374-6E21-D6D010468FA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973600"/>
            <a:ext cx="21492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C7DCD6B8-0C3C-53A4-59EE-E8C0ED9F7E7E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2689419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19B97BC5-9761-28F5-DCB0-13F60DF933F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89419" y="2973600"/>
            <a:ext cx="21492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00419335-0C97-FF63-6C44-BD6FA903E226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5018838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ECF3010A-9B92-8861-2115-6862FC244E2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18838" y="2973600"/>
            <a:ext cx="21492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FD93041B-4097-2B42-D42A-A60939336503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7348257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0" name="Content Placeholder 19">
            <a:extLst>
              <a:ext uri="{FF2B5EF4-FFF2-40B4-BE49-F238E27FC236}">
                <a16:creationId xmlns:a16="http://schemas.microsoft.com/office/drawing/2014/main" id="{F2E00F76-4370-817B-F423-B27FB86072C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7348257" y="2973600"/>
            <a:ext cx="21492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6D2AB2F4-8865-43F7-3B5D-267B3C6A999F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9676800" y="1720850"/>
            <a:ext cx="885600" cy="8856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2" name="Content Placeholder 19">
            <a:extLst>
              <a:ext uri="{FF2B5EF4-FFF2-40B4-BE49-F238E27FC236}">
                <a16:creationId xmlns:a16="http://schemas.microsoft.com/office/drawing/2014/main" id="{ACD70731-705A-E72D-C72F-5D46CA6C13E3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676800" y="2973600"/>
            <a:ext cx="2149200" cy="27414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B042B50-C4F1-3434-5494-0FA1E30AD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61D4D6D-3FAB-82D7-CA85-52ACCFCD7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20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co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F353-7CBB-4EBB-BB48-0DDB45E9B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9B90AB5E-B4A2-7EA7-4A18-25C0FB52B78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0000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AC9C011-D9F6-3DE6-FA80-F7DD6E40688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973600"/>
            <a:ext cx="17604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C7DCD6B8-0C3C-53A4-59EE-E8C0ED9F7E7E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2300660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C80A3E-2F08-88B6-6E50-65D0A175D8F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01120" y="2973600"/>
            <a:ext cx="17604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00419335-0C97-FF63-6C44-BD6FA903E226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4241320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C4C9720-F95E-51E4-7732-F967566D5CF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2240" y="2973600"/>
            <a:ext cx="17604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FD93041B-4097-2B42-D42A-A60939336503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181980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88B4ED95-C006-A786-B26A-785B359AF94D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183360" y="2973600"/>
            <a:ext cx="17604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25024D61-51A8-145B-E038-F52AFA2EC152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122640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7218B0A-61C2-0A97-63B5-5A86701EAB2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24480" y="2973600"/>
            <a:ext cx="17604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6D2AB2F4-8865-43F7-3B5D-267B3C6A999F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0063300" y="1720850"/>
            <a:ext cx="885600" cy="885600"/>
          </a:xfrm>
        </p:spPr>
        <p:txBody>
          <a:bodyPr/>
          <a:lstStyle>
            <a:lvl1pPr algn="l">
              <a:spcBef>
                <a:spcPts val="0"/>
              </a:spcBef>
              <a:defRPr sz="1600"/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FBF417F-E92D-F24A-9A02-2C4332FB6E8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0065600" y="2973600"/>
            <a:ext cx="17604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B042B50-C4F1-3434-5494-0FA1E30AD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61D4D6D-3FAB-82D7-CA85-52ACCFCD7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5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shboard ex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E51B97-D115-41B0-A593-DB194CD0637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0000" y="432000"/>
            <a:ext cx="9536400" cy="5281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56DFF0-F399-4C7B-9862-88E481176C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62000" y="432000"/>
            <a:ext cx="1764000" cy="5281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C310F2F-94C0-63BA-B027-523FA6819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0424F01-B367-DE44-9714-A4DD2EB57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04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 (Blue-patter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1E5967-7F18-5D21-979E-92E1AAF8E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225" y="4957200"/>
            <a:ext cx="3521075" cy="1022350"/>
          </a:xfrm>
        </p:spPr>
        <p:txBody>
          <a:bodyPr anchor="b"/>
          <a:lstStyle>
            <a:lvl1pPr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8668B51-867D-F02C-A4C0-DA9EE2611E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75" t="5263" r="57086" b="44062"/>
          <a:stretch>
            <a:fillRect/>
          </a:stretch>
        </p:blipFill>
        <p:spPr>
          <a:xfrm>
            <a:off x="8670926" y="1593264"/>
            <a:ext cx="3521075" cy="52551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44A0D5B-5762-6169-CCA5-A972720C768A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3083" t="24610" r="10573" b="25244"/>
          <a:stretch>
            <a:fillRect/>
          </a:stretch>
        </p:blipFill>
        <p:spPr>
          <a:xfrm>
            <a:off x="369524" y="518519"/>
            <a:ext cx="2413104" cy="63400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4143F7-A88B-EEB0-C0F3-9F6442EE8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225" y="2367419"/>
            <a:ext cx="4565650" cy="574517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  <a:lvl2pPr marL="177800" indent="0">
              <a:buNone/>
              <a:defRPr/>
            </a:lvl2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4971C9E-F51C-A8ED-DA1E-D3453DD4B8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225" y="3023510"/>
            <a:ext cx="4565650" cy="494624"/>
          </a:xfrm>
        </p:spPr>
        <p:txBody>
          <a:bodyPr/>
          <a:lstStyle>
            <a:lvl1pPr>
              <a:defRPr sz="1800" b="0">
                <a:solidFill>
                  <a:schemeClr val="bg1"/>
                </a:solidFill>
              </a:defRPr>
            </a:lvl1pPr>
            <a:lvl2pPr marL="177800" indent="0">
              <a:buNone/>
              <a:defRPr/>
            </a:lvl2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96268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1 (Teal-pattern)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1E5967-7F18-5D21-979E-92E1AAF8E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225" y="4957200"/>
            <a:ext cx="3521075" cy="1022350"/>
          </a:xfrm>
        </p:spPr>
        <p:txBody>
          <a:bodyPr anchor="b"/>
          <a:lstStyle>
            <a:lvl1pPr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55FD749-6894-46C6-98FD-29B90CB620D7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181" t="23499" r="11379" b="25473"/>
          <a:stretch>
            <a:fillRect/>
          </a:stretch>
        </p:blipFill>
        <p:spPr>
          <a:xfrm>
            <a:off x="333376" y="504825"/>
            <a:ext cx="2425700" cy="6477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8668B51-867D-F02C-A4C0-DA9EE2611E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574" t="33902" r="57213" b="5160"/>
          <a:stretch>
            <a:fillRect/>
          </a:stretch>
        </p:blipFill>
        <p:spPr>
          <a:xfrm>
            <a:off x="9543672" y="1"/>
            <a:ext cx="2648329" cy="4745535"/>
          </a:xfrm>
          <a:prstGeom prst="rect">
            <a:avLst/>
          </a:prstGeom>
        </p:spPr>
      </p:pic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F001834C-D9D5-4839-9EDC-F0FB9E363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225" y="2367419"/>
            <a:ext cx="4565650" cy="574517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  <a:lvl2pPr marL="177800" indent="0">
              <a:buNone/>
              <a:defRPr/>
            </a:lvl2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8DF8CB-F566-9FF9-B4D0-152E794598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225" y="3023510"/>
            <a:ext cx="4565650" cy="494624"/>
          </a:xfrm>
        </p:spPr>
        <p:txBody>
          <a:bodyPr/>
          <a:lstStyle>
            <a:lvl1pPr>
              <a:defRPr sz="1800" b="0">
                <a:solidFill>
                  <a:schemeClr val="bg1"/>
                </a:solidFill>
              </a:defRPr>
            </a:lvl1pPr>
            <a:lvl2pPr marL="177800" indent="0">
              <a:buNone/>
              <a:defRPr/>
            </a:lvl2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5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96ED-8270-4BD9-9069-84F47488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30718"/>
            <a:ext cx="5643926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0B4911-8D51-27E2-1183-F09B2334C0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1950" y="1708150"/>
            <a:ext cx="6610350" cy="400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FF6B48F-1D90-E19C-380B-090D0D217E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62800" y="428624"/>
            <a:ext cx="4543425" cy="52863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5D7EBCE-80A0-1F83-9F7C-1E63E0962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CC87CAC-718B-42CC-19AE-34A376311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94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1 (White-patter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950AE92-B676-F52E-7F87-1418597EB9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225" y="4957200"/>
            <a:ext cx="3521075" cy="1022350"/>
          </a:xfrm>
        </p:spPr>
        <p:txBody>
          <a:bodyPr anchor="b"/>
          <a:lstStyle>
            <a:lvl1pPr>
              <a:spcBef>
                <a:spcPts val="600"/>
              </a:spcBef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B66946F-2BC9-D8B1-88C9-4759F0C22E07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407" t="22778" r="8746" b="26871"/>
          <a:stretch>
            <a:fillRect/>
          </a:stretch>
        </p:blipFill>
        <p:spPr>
          <a:xfrm>
            <a:off x="311873" y="503049"/>
            <a:ext cx="2537109" cy="6399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3DC5F15-283F-8AF2-5DA2-4DC211B7D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1753" t="22535" r="63909" b="22342"/>
          <a:stretch>
            <a:fillRect/>
          </a:stretch>
        </p:blipFill>
        <p:spPr>
          <a:xfrm>
            <a:off x="8471825" y="2337877"/>
            <a:ext cx="3720175" cy="4520123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69B45009-61C9-4172-E907-6B408391FD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225" y="2367419"/>
            <a:ext cx="4565650" cy="574517"/>
          </a:xfrm>
        </p:spPr>
        <p:txBody>
          <a:bodyPr/>
          <a:lstStyle>
            <a:lvl1pPr>
              <a:defRPr sz="3200" b="1">
                <a:solidFill>
                  <a:schemeClr val="bg2"/>
                </a:solidFill>
              </a:defRPr>
            </a:lvl1pPr>
            <a:lvl2pPr marL="177800" indent="0">
              <a:buNone/>
              <a:defRPr/>
            </a:lvl2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FBC8441-36F6-E0B3-E9F9-D01FAF6FD2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225" y="3023510"/>
            <a:ext cx="4565650" cy="494624"/>
          </a:xfrm>
        </p:spPr>
        <p:txBody>
          <a:bodyPr/>
          <a:lstStyle>
            <a:lvl1pPr>
              <a:defRPr sz="1800" b="0">
                <a:solidFill>
                  <a:schemeClr val="bg2"/>
                </a:solidFill>
              </a:defRPr>
            </a:lvl1pPr>
            <a:lvl2pPr marL="177800" indent="0">
              <a:buNone/>
              <a:defRPr/>
            </a:lvl2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69186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1 (gradient)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1E5967-7F18-5D21-979E-92E1AAF8E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225" y="4957200"/>
            <a:ext cx="3521075" cy="1022350"/>
          </a:xfrm>
        </p:spPr>
        <p:txBody>
          <a:bodyPr anchor="b"/>
          <a:lstStyle>
            <a:lvl1pPr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44A0D5B-5762-6169-CCA5-A972720C768A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083" t="24610" r="10573" b="25244"/>
          <a:stretch>
            <a:fillRect/>
          </a:stretch>
        </p:blipFill>
        <p:spPr>
          <a:xfrm>
            <a:off x="369524" y="518519"/>
            <a:ext cx="2413104" cy="634005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27E58F06-D743-25E5-C441-16EE45E92F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225" y="2367419"/>
            <a:ext cx="4565650" cy="574517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  <a:lvl2pPr marL="177800" indent="0">
              <a:buNone/>
              <a:defRPr/>
            </a:lvl2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07C2078-A8A8-13DD-E31C-5753F8CD19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225" y="3023510"/>
            <a:ext cx="4565650" cy="494624"/>
          </a:xfrm>
        </p:spPr>
        <p:txBody>
          <a:bodyPr/>
          <a:lstStyle>
            <a:lvl1pPr>
              <a:defRPr sz="1800" b="0">
                <a:solidFill>
                  <a:schemeClr val="bg1"/>
                </a:solidFill>
              </a:defRPr>
            </a:lvl1pPr>
            <a:lvl2pPr marL="177800" indent="0">
              <a:buNone/>
              <a:defRPr/>
            </a:lvl2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96097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71476" y="2258559"/>
            <a:ext cx="5632450" cy="198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tx2">
                    <a:lumMod val="50000"/>
                  </a:schemeClr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1713600"/>
            <a:ext cx="976676" cy="54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tx2">
                    <a:lumMod val="50000"/>
                  </a:schemeClr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77207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teal)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2257200"/>
            <a:ext cx="5632450" cy="198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71840" y="1713332"/>
            <a:ext cx="976312" cy="54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204805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(Gradient)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2257200"/>
            <a:ext cx="5632450" cy="198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71840" y="1713332"/>
            <a:ext cx="976312" cy="54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40833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(teal-pattern)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2257200"/>
            <a:ext cx="5632450" cy="198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71840" y="1713332"/>
            <a:ext cx="976312" cy="54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No.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B42F9CB-0589-F398-57FD-3EC1EFF96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190" t="-710" r="28736" b="56646"/>
          <a:stretch>
            <a:fillRect/>
          </a:stretch>
        </p:blipFill>
        <p:spPr>
          <a:xfrm>
            <a:off x="8629273" y="2100638"/>
            <a:ext cx="3562728" cy="475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(blue-patter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2257200"/>
            <a:ext cx="5632450" cy="198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71840" y="1713332"/>
            <a:ext cx="976312" cy="54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No.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B42F9CB-0589-F398-57FD-3EC1EFF96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128" t="-852" r="28732" b="56719"/>
          <a:stretch>
            <a:fillRect/>
          </a:stretch>
        </p:blipFill>
        <p:spPr>
          <a:xfrm>
            <a:off x="8640223" y="2100640"/>
            <a:ext cx="3562727" cy="475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(white-patter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130FCEDF-4C3D-FED4-64D0-3FCB83DD0D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2257200"/>
            <a:ext cx="5632450" cy="198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tx2">
                    <a:lumMod val="50000"/>
                  </a:schemeClr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71840" y="1713332"/>
            <a:ext cx="976312" cy="54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tx2">
                    <a:lumMod val="50000"/>
                  </a:schemeClr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No.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B42F9CB-0589-F398-57FD-3EC1EFF96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077" t="-603" r="28624" b="56301"/>
          <a:stretch>
            <a:fillRect/>
          </a:stretch>
        </p:blipFill>
        <p:spPr>
          <a:xfrm>
            <a:off x="8645698" y="2100638"/>
            <a:ext cx="3562728" cy="475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FF6B48F-1D90-E19C-380B-090D0D217E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62800" y="404813"/>
            <a:ext cx="4657725" cy="55451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7596ED-8270-4BD9-9069-84F474882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4813"/>
            <a:ext cx="5643926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 – Font 24</a:t>
            </a:r>
            <a:endParaRPr lang="en-GB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0B4911-8D51-27E2-1183-F09B2334C0F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71475" y="1449388"/>
            <a:ext cx="661035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 – font 16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3B0EB7C-1A11-7EAE-C1BC-7A9C90618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A4EB63D-C4CC-EF29-853A-108DACFAF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</p:spTree>
    <p:extLst>
      <p:ext uri="{BB962C8B-B14F-4D97-AF65-F5344CB8AC3E}">
        <p14:creationId xmlns:p14="http://schemas.microsoft.com/office/powerpoint/2010/main" val="7500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1F0EAC-DF03-4553-8D22-C26B163DC9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1475" y="1449388"/>
            <a:ext cx="11454887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font 16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D48B0CF-EF5C-3E4C-F35A-56CD595FC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6F28E68-23FF-96A9-09FC-75702ED38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38E5A2F-F257-4085-0CE8-3E9AED478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414849F-70B2-25B5-874A-FB802D8679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47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96ED-8270-4BD9-9069-84F47488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30718"/>
            <a:ext cx="5643926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0B4911-8D51-27E2-1183-F09B2334C0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1950" y="1708150"/>
            <a:ext cx="6610350" cy="400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FF6B48F-1D90-E19C-380B-090D0D217E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62800" y="428624"/>
            <a:ext cx="4543425" cy="52863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5D7EBCE-80A0-1F83-9F7C-1E63E0962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CC87CAC-718B-42CC-19AE-34A376311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0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 SH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A8CE99-0AD9-4D9C-9C09-47545620E9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1449388"/>
            <a:ext cx="11453450" cy="59181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 – Font 16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CF1398-AEAE-44BE-B05F-E03B17EB921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1474" y="2120630"/>
            <a:ext cx="11454525" cy="38293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15050E6-055E-2683-EDF0-45C32FA10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CA2034E-CB64-7192-34C9-B6EB1363F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F898C43-D01B-D9E4-5061-F71AC3C42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9F15BA7-5AB4-170C-369F-393BB60E8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6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D24B38-2DD2-4BE4-A6BC-6AB461A6A6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449343"/>
            <a:ext cx="5632450" cy="450060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Font 16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28BB49-92B7-4BBE-AD91-816AF9386D4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95313" y="1449388"/>
            <a:ext cx="5632451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Font 16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8294BAE-78F1-D41B-934C-86D9D9F31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B2E06AD-BCBC-1507-C10D-B3F45FFD1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9AC160-C40C-4950-A225-A61BF25FB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31D0308-C643-C97D-C4CA-192FB23CD3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74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 SH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0E6D9E-AC7D-4CD8-9A1B-DC502AAB0B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1453687"/>
            <a:ext cx="563245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 – font 16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252CF9-0987-4CBA-8CC7-B6582ECA239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1475" y="2187703"/>
            <a:ext cx="5632450" cy="37629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AA4903-9221-4FF9-912C-268A8584F3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7150" y="1453687"/>
            <a:ext cx="5623375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 – font 16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3F8654F-9C23-4A2E-AF1D-7C6743D88CE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97150" y="2188254"/>
            <a:ext cx="5623375" cy="37616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7E337A8-C082-556F-A578-0592842D6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21D0C5A-A452-C050-6827-D926DC596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C08F45-C62E-2889-7277-739BC8D0D4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80C8576-6B75-D94E-3AD1-81352C234A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11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E4B3E9-7CA2-4847-B7BD-96957DE302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4" y="1449388"/>
            <a:ext cx="3660887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font 16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0D5E0E-637F-4A32-A98F-3FE4ED81219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57618" y="1449388"/>
            <a:ext cx="36720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font 16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435609-FC5D-424F-A15C-A0856D1FFF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54874" y="1449388"/>
            <a:ext cx="3665651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font 16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54B400A-80F7-28A4-9B18-0FFE74D80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8B6BDE8-DAFD-A0C3-BD83-EADD75307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D324AD-7EA7-780F-055C-7CCEAC72A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3E59701-E962-6DF8-2866-4EA2482A5D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03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 SH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044888-1B05-4294-ABC2-A93A4A32E0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4" y="1449388"/>
            <a:ext cx="3660525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 – font 16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8C48F8-FEC0-41E0-BBB9-68EC3003D7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1475" y="2188254"/>
            <a:ext cx="3660888" cy="37616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font 16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9D2917-03D0-4000-AA1D-13CEEB10F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7437" y="1449388"/>
            <a:ext cx="36720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 – font 16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DE23886-2490-491C-8436-F655BBCD8C9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257619" y="2188805"/>
            <a:ext cx="3672000" cy="37604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font 16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DA3C15-7E9D-4E22-895A-F50878BD33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54874" y="1449388"/>
            <a:ext cx="3660525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 – font 16</a:t>
            </a:r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41F52C9-6836-4FC9-99EA-1BF6FF01DF3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54874" y="2188254"/>
            <a:ext cx="3660525" cy="37616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font 16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CC2B668-31B0-59D6-5545-80EFBAD9F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1720E77-DAD1-554E-E53C-B381824290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17CA67-7864-0408-84DA-C329ABB73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9134631-7CFB-AFB1-A5B6-E74D5BB07C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17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col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49FA9-6D89-44C4-B6C9-EA8D7FB7563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4" y="1449388"/>
            <a:ext cx="2717687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D1D924-231B-4C18-8E90-2DFF9C04EF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72933" y="1449388"/>
            <a:ext cx="27288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F0024D-3708-4302-8C69-256AD75938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5504" y="1449388"/>
            <a:ext cx="27288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415997-1B6E-4BEC-B682-F9280D0D5E3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98074" y="1449388"/>
            <a:ext cx="2722451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F0DABB5-B546-0F2F-17AE-D936FB15D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FB7EE04-0A49-7816-A8E3-42E64867E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8AC157-6879-2F5D-5DDC-EF31E902D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C084982-A1CD-F3A1-0B0D-8E6E91FC6F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9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col SH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A4FC7E-D91D-407A-BFBE-F405D6BBEA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4" y="1453725"/>
            <a:ext cx="2717325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 – font 16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9916EF-EC2F-4137-B182-AA5508918E8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1474" y="2168777"/>
            <a:ext cx="2717325" cy="37811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A3CD5-4B7B-41AC-BFD5-7AA2D853D0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2691" y="1453725"/>
            <a:ext cx="2728800" cy="6048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 – font 16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5F727AD-E63B-412E-B986-D86DFE5EED2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272691" y="2169265"/>
            <a:ext cx="2728800" cy="37811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CEE6CD4-960B-4926-8A35-E8FF363F87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5382" y="1453725"/>
            <a:ext cx="2728800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 – font 16</a:t>
            </a:r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544BF1C-E9EC-43D2-A239-79E43B7C24C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5382" y="2168777"/>
            <a:ext cx="2728800" cy="37811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27027DC-FD56-4CD6-8B38-7C623A97D1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98074" y="1453725"/>
            <a:ext cx="2722451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 – font 16</a:t>
            </a:r>
            <a:endParaRPr lang="en-GB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513656D-7804-45C7-9561-4FFDBE1F523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98074" y="2169335"/>
            <a:ext cx="2722451" cy="37799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280D435-2618-C303-AFC8-63317CA2D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8EDD3F3-BE1B-4966-5E82-E3268C595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C05117F-2D9D-AC59-957D-8489F6B5E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49970A-B1A8-5442-3011-3AF1DB8E6F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84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col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5E99A7-B8B8-4860-8872-63A20BC4983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449388"/>
            <a:ext cx="21492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36CF45-35B9-4F30-93CE-11D7DC6AE4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696438" y="1449388"/>
            <a:ext cx="21492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90C909-262D-4930-924B-8C4285CF85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21401" y="1449388"/>
            <a:ext cx="21492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8864E4-1D92-4544-8F52-1155810D792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46363" y="1449388"/>
            <a:ext cx="21492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8E0E68-5345-4D62-8D07-AE58AE3306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671325" y="1449388"/>
            <a:ext cx="21492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A5EB641-0C7B-DE05-D036-DF7337BE2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5AFDBA0-7D97-7DB8-CDB8-7EA484E15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9F20B4-DB93-773B-ECCE-CCE1BF5676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899ECA4-74C3-7C4E-3BAD-146C67CF3F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96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col SH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4B8469-FF2E-4467-8E43-A49A3388A2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1449388"/>
            <a:ext cx="2149200" cy="70102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0DDC14-9B67-4FE8-BC58-A70501A5344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1112" y="2269746"/>
            <a:ext cx="2149200" cy="36797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07D028-2ECB-46AF-8517-CCF9C089D8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9691" y="1449388"/>
            <a:ext cx="2149200" cy="70102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1DDE75-E486-4A48-BDBB-2C2A5B5E64D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89419" y="2269746"/>
            <a:ext cx="2149200" cy="36797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A506B6-1DA9-4CD7-9F56-C6BF2FDC1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019" y="1449388"/>
            <a:ext cx="2149200" cy="70102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F41FFAE-2857-4B94-916D-0210AE0A176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18838" y="2269746"/>
            <a:ext cx="2149200" cy="36797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C34C508-C3AF-422F-B1C7-A38F34513A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8347" y="1449388"/>
            <a:ext cx="2149200" cy="70102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D9455C4-8047-4B5B-B5BC-4A0379405BC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48257" y="2270234"/>
            <a:ext cx="2149200" cy="36797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AEAC907-A41C-4782-BCD8-2B8C0ADD42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66564" y="1449388"/>
            <a:ext cx="2149200" cy="70102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056BBA8E-FD61-47C5-A779-B66918B4D32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666564" y="2269746"/>
            <a:ext cx="2149200" cy="36797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7C086EE-5B0B-73B3-E889-E22A59566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D408943-1FB1-B595-463A-40C00A91C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AFA210-B009-909A-C738-97782D248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38FE446-CD9C-2392-AEDE-2838321778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25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col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B7932-7D06-4E7E-AF70-44D39F481C0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449388"/>
            <a:ext cx="17604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B353AB-4D08-4BBD-91C2-E6A30A5F49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09205" y="1449388"/>
            <a:ext cx="17604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A6B5AF-EB3C-46C5-B212-27204822781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46935" y="1449388"/>
            <a:ext cx="17604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00475F-DBE2-47A0-89B9-1175EDD8427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84665" y="1449388"/>
            <a:ext cx="17604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B5CE08A-01D2-488B-843A-CA3415AB732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22395" y="1449388"/>
            <a:ext cx="17604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9BAB9BC-6F39-4494-87B4-04D45B7607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060125" y="1449388"/>
            <a:ext cx="17604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BBA3B50-BC2A-5FC9-AB77-D62E67522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F2D6789-AA7C-44BC-5F9C-54FB7CCB5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668A16D-406B-D944-8A80-740FAD102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5ABA811-109D-0E12-308C-65DD149C69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4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96ED-8270-4BD9-9069-84F474882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105BF4-D562-44BF-BA5C-F9CA4C0FE9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910800"/>
            <a:ext cx="11466000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1F0EAC-DF03-4553-8D22-C26B163DC9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0363" y="1710000"/>
            <a:ext cx="11466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75CB8A6-3325-2B22-16AE-C2416771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9FB89-AC67-1B6B-85A1-ED5931B49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6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col SH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0764FD-7DA2-4FE5-A31B-6691075F46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1453723"/>
            <a:ext cx="1760400" cy="67146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C0C4CA-E13F-460B-A188-81482902B70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1475" y="2226091"/>
            <a:ext cx="1760400" cy="37238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05AA54-6669-4974-B1E8-3E58001D8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10098" y="1453723"/>
            <a:ext cx="1760400" cy="67146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A0DDBF-A8B7-4F77-B8D5-E6CF8FB015A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10475" y="2226091"/>
            <a:ext cx="1760400" cy="37238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93D7A9-75C8-4028-9CA8-F07E93F82E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8721" y="1453724"/>
            <a:ext cx="1760400" cy="67146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B5E2A26-6C2A-419D-B4DC-291BA85B0C8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9475" y="2226091"/>
            <a:ext cx="1760400" cy="37238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DE92C5F-EFFE-48BF-93E1-CC78EFCD29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7344" y="1453723"/>
            <a:ext cx="1760400" cy="67146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3DA85A52-F7FD-4298-9AE5-CB80F4E3C6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88475" y="2226091"/>
            <a:ext cx="1760400" cy="37238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4E88849-5449-4627-813B-31B40F08F0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5967" y="1453724"/>
            <a:ext cx="1760400" cy="67146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A7FC01F-A245-4C0F-BF24-3AAE6AC55C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27475" y="2226091"/>
            <a:ext cx="1760400" cy="37238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CCD92EA-38A4-44E5-ADF7-78EA3D6DD0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64588" y="1453724"/>
            <a:ext cx="1760400" cy="67146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8317D903-C6B2-443C-A2F2-E7B672E08E3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0066476" y="2226091"/>
            <a:ext cx="1760400" cy="37238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184FACB-1592-0666-C92C-E3F01D913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DE6BD0B-E37C-1D92-3411-5CCF7CA58D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E214E41-4B33-9975-BC47-2EA959981A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114490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63E360B-DA45-7B1F-1E99-401118601B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5" y="831600"/>
            <a:ext cx="114490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6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2903-71A8-4BD2-B059-6BA4C3AA39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4813"/>
            <a:ext cx="562680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5437D9-CE22-451C-B458-B3F648A642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125" y="1449388"/>
            <a:ext cx="56268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169CDD-9FFC-4BEA-A4C1-F55F1EBC5A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9217" y="404813"/>
            <a:ext cx="5612076" cy="5545137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CD89C43-6B75-64C2-06F2-EE4886F9F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C195FCD-F765-75A8-C3C9-9D6C546D4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</p:spTree>
    <p:extLst>
      <p:ext uri="{BB962C8B-B14F-4D97-AF65-F5344CB8AC3E}">
        <p14:creationId xmlns:p14="http://schemas.microsoft.com/office/powerpoint/2010/main" val="296417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F34447-13E0-43B9-BE1F-C60C0355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475" y="404813"/>
            <a:ext cx="5632450" cy="5545137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D6BD01-6C23-44ED-8363-1C234E2533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711" y="1449388"/>
            <a:ext cx="5623814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AABB0-FC25-4DDA-B141-9861B8EF64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3725" y="404813"/>
            <a:ext cx="562680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54D3D3-6786-752B-ABC0-E618764A0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9CF38B3-A27C-7663-5A27-5EBFBE60D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</p:spTree>
    <p:extLst>
      <p:ext uri="{BB962C8B-B14F-4D97-AF65-F5344CB8AC3E}">
        <p14:creationId xmlns:p14="http://schemas.microsoft.com/office/powerpoint/2010/main" val="33544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G SH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DCC66D3-273E-C4D4-E66B-ABBBFBF0D827}"/>
              </a:ext>
            </a:extLst>
          </p:cNvPr>
          <p:cNvSpPr/>
          <p:nvPr userDrawn="1"/>
        </p:nvSpPr>
        <p:spPr bwMode="ltGray">
          <a:xfrm>
            <a:off x="0" y="0"/>
            <a:ext cx="3114000" cy="6759575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600" b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49FA9-6D89-44C4-B6C9-EA8D7FB7563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5124" y="1449388"/>
            <a:ext cx="2277592" cy="4500561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D1D924-231B-4C18-8E90-2DFF9C04EF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72933" y="1449388"/>
            <a:ext cx="27288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F0024D-3708-4302-8C69-256AD75938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5504" y="1449388"/>
            <a:ext cx="27288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415997-1B6E-4BEC-B682-F9280D0D5E3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98074" y="1449388"/>
            <a:ext cx="27288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58A305F-3A12-9E21-E7B5-7E013624C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11DEAC1F-0E25-FCD0-6D64-81F25D3005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1524" y="6390000"/>
            <a:ext cx="575373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878D9AC-FE3B-52E3-DC61-B14C7429C15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083" t="24610" r="10573" b="25244"/>
          <a:stretch>
            <a:fillRect/>
          </a:stretch>
        </p:blipFill>
        <p:spPr>
          <a:xfrm>
            <a:off x="358774" y="6318248"/>
            <a:ext cx="1327245" cy="34871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3B70C57A-AE0D-4DD0-2A88-67D71E9859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1524" y="407734"/>
            <a:ext cx="8555350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380729E3-14DD-F73C-0754-1F5909DE1D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1524" y="831600"/>
            <a:ext cx="8555350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3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G SH 5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093C849-593E-4F8D-EA17-3F282670D20E}"/>
              </a:ext>
            </a:extLst>
          </p:cNvPr>
          <p:cNvSpPr/>
          <p:nvPr userDrawn="1"/>
        </p:nvSpPr>
        <p:spPr bwMode="ltGray">
          <a:xfrm>
            <a:off x="10068000" y="0"/>
            <a:ext cx="2124000" cy="6759207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600" b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B7932-7D06-4E7E-AF70-44D39F481C0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1475" y="1449388"/>
            <a:ext cx="17604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B353AB-4D08-4BBD-91C2-E6A30A5F49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09901" y="1449388"/>
            <a:ext cx="17604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A6B5AF-EB3C-46C5-B212-27204822781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48327" y="1449388"/>
            <a:ext cx="17604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00475F-DBE2-47A0-89B9-1175EDD8427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86753" y="1449388"/>
            <a:ext cx="17604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B5CE08A-01D2-488B-843A-CA3415AB732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25180" y="1449388"/>
            <a:ext cx="17604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9BAB9BC-6F39-4494-87B4-04D45B7607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328274" y="1710000"/>
            <a:ext cx="1498599" cy="39996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2C7C3BD-E613-6EF3-C207-341DBD5A8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6425961-9616-986A-F4A6-16576EC4E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1296" y="6390000"/>
            <a:ext cx="6723960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B34EF4-D1CE-12A2-BA61-DBC9341B6F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07734"/>
            <a:ext cx="951410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5F29126-EE7C-5A76-C4B1-1A9ED38531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5" y="831600"/>
            <a:ext cx="9514105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66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SH 1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73ED98-8BCF-E8BD-14D4-4CD77DFC24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03925" cy="6760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28BB49-92B7-4BBE-AD91-816AF9386D4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0965" y="1449388"/>
            <a:ext cx="5619559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D621A37-520C-02D4-FEF2-90A48B7CB718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083" t="24610" r="10573" b="25244"/>
          <a:stretch>
            <a:fillRect/>
          </a:stretch>
        </p:blipFill>
        <p:spPr>
          <a:xfrm>
            <a:off x="358774" y="6318248"/>
            <a:ext cx="1327245" cy="34871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6EDF654-7739-B838-8333-4AED1CAE3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E76A25F-B2EB-5F09-007F-B11351AE5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8076" y="6390000"/>
            <a:ext cx="2837179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9049C96-168E-C9E7-E98F-E2F87A4E9B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49" y="407734"/>
            <a:ext cx="562927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626010A-20D6-01FF-4672-BC1D489625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1249" y="831600"/>
            <a:ext cx="5629275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3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SH 2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0D5E0E-637F-4A32-A98F-3FE4ED81219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57618" y="1449388"/>
            <a:ext cx="36720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435609-FC5D-424F-A15C-A0856D1FFF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54874" y="1449388"/>
            <a:ext cx="36720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7BB5275-AF66-B209-0E4A-03CE6B6FD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FA60BEC5-43E9-FDE8-AD49-786354105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7618" y="6390000"/>
            <a:ext cx="4767637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3077C2-369E-ABA0-B59B-14453917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7617" y="407734"/>
            <a:ext cx="7562907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E59E24C-9AF9-1E47-FF78-024315FC34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57617" y="831600"/>
            <a:ext cx="7562907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56CA04CE-FB36-8178-F512-4F81D88C48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032250" cy="6760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433B25B-CC6E-05BE-425C-EC03741B40A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083" t="24610" r="10573" b="25244"/>
          <a:stretch>
            <a:fillRect/>
          </a:stretch>
        </p:blipFill>
        <p:spPr>
          <a:xfrm>
            <a:off x="358774" y="6318248"/>
            <a:ext cx="1327245" cy="34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8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SH 2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51B1D62-9E8A-FDCD-7709-0134A8046C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032250" cy="6760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0D5E0E-637F-4A32-A98F-3FE4ED81219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57618" y="1449388"/>
            <a:ext cx="36720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435609-FC5D-424F-A15C-A0856D1FFF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54874" y="1449388"/>
            <a:ext cx="36720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9CCBFA0-C428-80AE-97EA-C62F3FB85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5B66AF74-0993-4CE2-FD61-951140935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7618" y="6390000"/>
            <a:ext cx="4767637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3D3FA17-05BB-B7C8-8031-BA0549AA9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7617" y="407734"/>
            <a:ext cx="7562907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EF6B223-0BCE-6AF0-74AC-D6D488BFE4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57617" y="831600"/>
            <a:ext cx="7562907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E5DE7C7-F79D-B577-09CE-F03065429E8A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083" t="24610" r="10573" b="25244"/>
          <a:stretch>
            <a:fillRect/>
          </a:stretch>
        </p:blipFill>
        <p:spPr>
          <a:xfrm>
            <a:off x="358774" y="6318248"/>
            <a:ext cx="1327245" cy="34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1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SH 3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D1D924-231B-4C18-8E90-2DFF9C04EF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72933" y="1449388"/>
            <a:ext cx="27288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F0024D-3708-4302-8C69-256AD75938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5504" y="1449388"/>
            <a:ext cx="27288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415997-1B6E-4BEC-B682-F9280D0D5E3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98074" y="1449388"/>
            <a:ext cx="27288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768BC-0287-F616-E559-D47D0D40C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5966F5C0-747C-5616-CFBC-CB59B4E3C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575285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29B8825-5398-CC9A-CF8F-726FF800C9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399" y="407734"/>
            <a:ext cx="854812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05DB5AFB-3E24-E514-1CC4-E6CB251A00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2399" y="831600"/>
            <a:ext cx="8548125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A21E0B6B-43BA-F884-4E65-0B857824485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089275" cy="6756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C8DA119-5089-D9D3-42D8-30CA7C549B72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083" t="24610" r="10573" b="25244"/>
          <a:stretch>
            <a:fillRect/>
          </a:stretch>
        </p:blipFill>
        <p:spPr>
          <a:xfrm>
            <a:off x="358774" y="6318248"/>
            <a:ext cx="1327245" cy="34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8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SH 3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8447A7-90B8-922A-3CF5-F7CA0DBB43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089275" cy="6756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D1D924-231B-4C18-8E90-2DFF9C04EF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72933" y="1449388"/>
            <a:ext cx="27288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F0024D-3708-4302-8C69-256AD75938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5504" y="1449388"/>
            <a:ext cx="27288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415997-1B6E-4BEC-B682-F9280D0D5E3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98074" y="1449388"/>
            <a:ext cx="2728800" cy="4500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08C1712-74CC-2802-F5A1-C705AF48094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407" t="22778" r="8746" b="26871"/>
          <a:stretch>
            <a:fillRect/>
          </a:stretch>
        </p:blipFill>
        <p:spPr>
          <a:xfrm>
            <a:off x="330924" y="6306838"/>
            <a:ext cx="1382486" cy="34871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4F56256-F426-1233-957F-D96F742FA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10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4FC94017-3432-2201-C47B-4D4281128C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575285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9DCECEC-362F-0AB6-2B06-B73779B85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399" y="407734"/>
            <a:ext cx="8548125" cy="40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– Font 24</a:t>
            </a:r>
            <a:endParaRPr lang="en-GB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FAE6372-65E9-B8F2-79C7-2550BFF8C8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2399" y="831600"/>
            <a:ext cx="8548125" cy="296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</a:lstStyle>
          <a:p>
            <a:pPr lvl="0"/>
            <a:r>
              <a:rPr lang="en-US"/>
              <a:t>Click to add subtitle – Font 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3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sv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tags" Target="../tags/tag2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tags" Target="../tags/tag22.xml"/><Relationship Id="rId8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ags" Target="../tags/tag40.xml"/><Relationship Id="rId5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image" Target="../media/image16.png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image" Target="../media/image17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Placeholder 1"/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403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92" name="Text Placeholder 2"/>
          <p:cNvSpPr>
            <a:spLocks noGrp="1"/>
          </p:cNvSpPr>
          <p:nvPr>
            <p:ph type="body" idx="1"/>
          </p:nvPr>
        </p:nvSpPr>
        <p:spPr>
          <a:xfrm>
            <a:off x="359999" y="1710000"/>
            <a:ext cx="11466875" cy="399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143000" y="-600255"/>
            <a:ext cx="13680281" cy="6913023"/>
            <a:chOff x="-1143000" y="-600255"/>
            <a:chExt cx="13680281" cy="6913023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256200" y="614382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 userDrawn="1"/>
          </p:nvSpPr>
          <p:spPr>
            <a:xfrm>
              <a:off x="-747711" y="164615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4.78cm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-747711" y="3357884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0 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-747711" y="564018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6.35 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30480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>
                  <a:solidFill>
                    <a:schemeClr val="tx1"/>
                  </a:solidFill>
                </a:rPr>
                <a:t>15.93cm</a:t>
              </a:r>
            </a:p>
          </p:txBody>
        </p:sp>
        <p:sp>
          <p:nvSpPr>
            <p:cNvPr id="72" name="TextBox 71"/>
            <p:cNvSpPr txBox="1"/>
            <p:nvPr userDrawn="1"/>
          </p:nvSpPr>
          <p:spPr>
            <a:xfrm>
              <a:off x="11426031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15.93 cm</a:t>
              </a:r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36158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 userDrawn="1"/>
          </p:nvSpPr>
          <p:spPr>
            <a:xfrm>
              <a:off x="-1143000" y="5763299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Content Bottom</a:t>
              </a:r>
            </a:p>
          </p:txBody>
        </p:sp>
        <p:sp>
          <p:nvSpPr>
            <p:cNvPr id="86" name="TextBox 85"/>
            <p:cNvSpPr txBox="1"/>
            <p:nvPr userDrawn="1"/>
          </p:nvSpPr>
          <p:spPr>
            <a:xfrm>
              <a:off x="-1143000" y="176926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Content Top</a:t>
              </a:r>
            </a:p>
          </p:txBody>
        </p:sp>
        <p:sp>
          <p:nvSpPr>
            <p:cNvPr id="88" name="TextBox 87"/>
            <p:cNvSpPr txBox="1"/>
            <p:nvPr userDrawn="1"/>
          </p:nvSpPr>
          <p:spPr>
            <a:xfrm>
              <a:off x="-590537" y="-438330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Left Margin</a:t>
              </a:r>
            </a:p>
          </p:txBody>
        </p:sp>
        <p:sp>
          <p:nvSpPr>
            <p:cNvPr id="89" name="TextBox 88"/>
            <p:cNvSpPr txBox="1"/>
            <p:nvPr userDrawn="1"/>
          </p:nvSpPr>
          <p:spPr>
            <a:xfrm>
              <a:off x="11898039" y="-438330"/>
              <a:ext cx="6392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>
                  <a:solidFill>
                    <a:schemeClr val="tx1"/>
                  </a:solidFill>
                </a:rPr>
                <a:t>Right Margin</a:t>
              </a:r>
            </a:p>
          </p:txBody>
        </p:sp>
        <p:cxnSp>
          <p:nvCxnSpPr>
            <p:cNvPr id="98" name="Straight Connector 97"/>
            <p:cNvCxnSpPr/>
            <p:nvPr userDrawn="1"/>
          </p:nvCxnSpPr>
          <p:spPr>
            <a:xfrm>
              <a:off x="6096000" y="-363357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 userDrawn="1"/>
          </p:nvSpPr>
          <p:spPr>
            <a:xfrm>
              <a:off x="5914719" y="-600255"/>
              <a:ext cx="3622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</a:rPr>
                <a:t>Middle </a:t>
              </a:r>
              <a:br>
                <a:rPr lang="en-GB" sz="800">
                  <a:solidFill>
                    <a:schemeClr val="tx1"/>
                  </a:solidFill>
                </a:rPr>
              </a:br>
              <a:r>
                <a:rPr lang="en-GB" sz="800">
                  <a:solidFill>
                    <a:schemeClr val="tx1"/>
                  </a:solidFill>
                </a:rPr>
                <a:t>0cm </a:t>
              </a:r>
            </a:p>
          </p:txBody>
        </p:sp>
        <p:sp>
          <p:nvSpPr>
            <p:cNvPr id="101" name="TextBox 100"/>
            <p:cNvSpPr txBox="1"/>
            <p:nvPr userDrawn="1"/>
          </p:nvSpPr>
          <p:spPr>
            <a:xfrm>
              <a:off x="5636264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4" name="Straight Connector 103"/>
            <p:cNvCxnSpPr/>
            <p:nvPr userDrawn="1"/>
          </p:nvCxnSpPr>
          <p:spPr>
            <a:xfrm>
              <a:off x="60003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 userDrawn="1"/>
          </p:nvSpPr>
          <p:spPr>
            <a:xfrm>
              <a:off x="6191102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7" name="Straight Connector 106"/>
            <p:cNvCxnSpPr/>
            <p:nvPr userDrawn="1"/>
          </p:nvCxnSpPr>
          <p:spPr>
            <a:xfrm>
              <a:off x="1183611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 userDrawn="1"/>
          </p:nvCxnSpPr>
          <p:spPr>
            <a:xfrm>
              <a:off x="-256200" y="43082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 userDrawn="1"/>
          </p:nvSpPr>
          <p:spPr>
            <a:xfrm>
              <a:off x="-747711" y="404813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8.33cm</a:t>
              </a:r>
            </a:p>
          </p:txBody>
        </p:sp>
        <p:sp>
          <p:nvSpPr>
            <p:cNvPr id="110" name="TextBox 109"/>
            <p:cNvSpPr txBox="1"/>
            <p:nvPr userDrawn="1"/>
          </p:nvSpPr>
          <p:spPr>
            <a:xfrm>
              <a:off x="-1143000" y="527924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Title Top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925CEB6-6DDA-49BF-824C-CFA9D8A07E3F}"/>
                </a:ext>
              </a:extLst>
            </p:cNvPr>
            <p:cNvSpPr txBox="1"/>
            <p:nvPr userDrawn="1"/>
          </p:nvSpPr>
          <p:spPr>
            <a:xfrm>
              <a:off x="-747711" y="606654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7.54 cm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1658A23-15A2-4406-AF7E-89707B5575E7}"/>
                </a:ext>
              </a:extLst>
            </p:cNvPr>
            <p:cNvSpPr txBox="1"/>
            <p:nvPr userDrawn="1"/>
          </p:nvSpPr>
          <p:spPr>
            <a:xfrm>
              <a:off x="-1143000" y="618965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Image Bottom</a:t>
              </a:r>
            </a:p>
          </p:txBody>
        </p:sp>
      </p:grpSp>
      <p:cxnSp>
        <p:nvCxnSpPr>
          <p:cNvPr id="6" name="Straight Connector 5" descr="Footer line">
            <a:extLst>
              <a:ext uri="{FF2B5EF4-FFF2-40B4-BE49-F238E27FC236}">
                <a16:creationId xmlns:a16="http://schemas.microsoft.com/office/drawing/2014/main" id="{6805F70E-6BF1-451B-AC5F-64819FD40883}"/>
              </a:ext>
            </a:extLst>
          </p:cNvPr>
          <p:cNvCxnSpPr>
            <a:cxnSpLocks/>
          </p:cNvCxnSpPr>
          <p:nvPr userDrawn="1">
            <p:custDataLst>
              <p:tags r:id="rId40"/>
            </p:custDataLst>
          </p:nvPr>
        </p:nvCxnSpPr>
        <p:spPr>
          <a:xfrm>
            <a:off x="360000" y="6120000"/>
            <a:ext cx="11474161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Kantar logo">
            <a:extLst>
              <a:ext uri="{FF2B5EF4-FFF2-40B4-BE49-F238E27FC236}">
                <a16:creationId xmlns:a16="http://schemas.microsoft.com/office/drawing/2014/main" id="{2CC2F24E-468A-4212-A014-115B799B0109}"/>
              </a:ext>
            </a:extLst>
          </p:cNvPr>
          <p:cNvPicPr>
            <a:picLocks noChangeAspect="1"/>
          </p:cNvPicPr>
          <p:nvPr userDrawn="1">
            <p:custDataLst>
              <p:tags r:id="rId41"/>
            </p:custDataLst>
          </p:nvPr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59999" y="6390412"/>
            <a:ext cx="1080272" cy="204376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14C844D-A5F7-B0AD-7C8B-1F71318F6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448BFD7-2625-2414-23A8-A50970BF9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66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7" r:id="rId2"/>
    <p:sldLayoutId id="2147483865" r:id="rId3"/>
    <p:sldLayoutId id="2147483868" r:id="rId4"/>
    <p:sldLayoutId id="2147483697" r:id="rId5"/>
    <p:sldLayoutId id="2147483696" r:id="rId6"/>
    <p:sldLayoutId id="2147483844" r:id="rId7"/>
    <p:sldLayoutId id="2147483862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827" r:id="rId25"/>
    <p:sldLayoutId id="2147483829" r:id="rId26"/>
    <p:sldLayoutId id="2147483845" r:id="rId27"/>
    <p:sldLayoutId id="2147483846" r:id="rId28"/>
    <p:sldLayoutId id="2147483830" r:id="rId29"/>
    <p:sldLayoutId id="2147483847" r:id="rId30"/>
    <p:sldLayoutId id="2147483848" r:id="rId31"/>
    <p:sldLayoutId id="2147483849" r:id="rId32"/>
    <p:sldLayoutId id="2147483850" r:id="rId33"/>
    <p:sldLayoutId id="2147483851" r:id="rId34"/>
    <p:sldLayoutId id="2147483869" r:id="rId35"/>
    <p:sldLayoutId id="2147483870" r:id="rId36"/>
    <p:sldLayoutId id="2147483871" r:id="rId37"/>
    <p:sldLayoutId id="2147483872" r:id="rId3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ts val="60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 userDrawn="1">
          <p15:clr>
            <a:srgbClr val="F26B43"/>
          </p15:clr>
        </p15:guide>
        <p15:guide id="14" pos="7453" userDrawn="1">
          <p15:clr>
            <a:srgbClr val="F26B43"/>
          </p15:clr>
        </p15:guide>
        <p15:guide id="28" orient="horz" pos="1076" userDrawn="1">
          <p15:clr>
            <a:srgbClr val="F26B43"/>
          </p15:clr>
        </p15:guide>
        <p15:guide id="29" orient="horz" pos="270" userDrawn="1">
          <p15:clr>
            <a:srgbClr val="F26B43"/>
          </p15:clr>
        </p15:guide>
        <p15:guide id="33" orient="horz" pos="3600" userDrawn="1">
          <p15:clr>
            <a:srgbClr val="F26B43"/>
          </p15:clr>
        </p15:guide>
        <p15:guide id="35" pos="228" userDrawn="1">
          <p15:clr>
            <a:srgbClr val="F26B43"/>
          </p15:clr>
        </p15:guide>
        <p15:guide id="36" pos="3840" userDrawn="1">
          <p15:clr>
            <a:srgbClr val="F26B43"/>
          </p15:clr>
        </p15:guide>
        <p15:guide id="37" pos="3782" userDrawn="1">
          <p15:clr>
            <a:srgbClr val="F26B43"/>
          </p15:clr>
        </p15:guide>
        <p15:guide id="38" pos="3900" userDrawn="1">
          <p15:clr>
            <a:srgbClr val="F26B43"/>
          </p15:clr>
        </p15:guide>
        <p15:guide id="39" orient="horz" pos="38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Placeholder 1"/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403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92" name="Text Placeholder 2"/>
          <p:cNvSpPr>
            <a:spLocks noGrp="1"/>
          </p:cNvSpPr>
          <p:nvPr>
            <p:ph type="body" idx="1"/>
          </p:nvPr>
        </p:nvSpPr>
        <p:spPr>
          <a:xfrm>
            <a:off x="359999" y="1710000"/>
            <a:ext cx="11466875" cy="399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33" name="Straight Connector 32" descr="Footer line">
            <a:extLst>
              <a:ext uri="{FF2B5EF4-FFF2-40B4-BE49-F238E27FC236}">
                <a16:creationId xmlns:a16="http://schemas.microsoft.com/office/drawing/2014/main" id="{81FD9D1B-8E5A-447D-B2D0-15FF23DD7EDA}"/>
              </a:ext>
            </a:extLst>
          </p:cNvPr>
          <p:cNvCxnSpPr>
            <a:cxnSpLocks/>
          </p:cNvCxnSpPr>
          <p:nvPr userDrawn="1">
            <p:custDataLst>
              <p:tags r:id="rId30"/>
            </p:custDataLst>
          </p:nvPr>
        </p:nvCxnSpPr>
        <p:spPr>
          <a:xfrm>
            <a:off x="360000" y="6120000"/>
            <a:ext cx="11474161" cy="0"/>
          </a:xfrm>
          <a:prstGeom prst="line">
            <a:avLst/>
          </a:prstGeom>
          <a:ln w="38100">
            <a:solidFill>
              <a:srgbClr val="33333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7AF91A0-A869-4C9D-8D84-C843E57FF9C6}"/>
              </a:ext>
            </a:extLst>
          </p:cNvPr>
          <p:cNvGrpSpPr/>
          <p:nvPr userDrawn="1"/>
        </p:nvGrpSpPr>
        <p:grpSpPr>
          <a:xfrm>
            <a:off x="-1143000" y="-600255"/>
            <a:ext cx="13680281" cy="6916199"/>
            <a:chOff x="-1143000" y="-600255"/>
            <a:chExt cx="13680281" cy="6916199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 userDrawn="1"/>
          </p:nvSpPr>
          <p:spPr>
            <a:xfrm>
              <a:off x="-747711" y="164615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4.78cm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-747711" y="3357884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0 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-747711" y="564018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6.35 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30480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>
                  <a:solidFill>
                    <a:schemeClr val="tx1"/>
                  </a:solidFill>
                </a:rPr>
                <a:t>15.93cm</a:t>
              </a:r>
            </a:p>
          </p:txBody>
        </p:sp>
        <p:sp>
          <p:nvSpPr>
            <p:cNvPr id="72" name="TextBox 71"/>
            <p:cNvSpPr txBox="1"/>
            <p:nvPr userDrawn="1"/>
          </p:nvSpPr>
          <p:spPr>
            <a:xfrm>
              <a:off x="11426031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15.93 cm</a:t>
              </a:r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36158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 userDrawn="1"/>
          </p:nvSpPr>
          <p:spPr>
            <a:xfrm>
              <a:off x="-1143000" y="5763299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Content Bottom</a:t>
              </a:r>
            </a:p>
          </p:txBody>
        </p:sp>
        <p:sp>
          <p:nvSpPr>
            <p:cNvPr id="86" name="TextBox 85"/>
            <p:cNvSpPr txBox="1"/>
            <p:nvPr userDrawn="1"/>
          </p:nvSpPr>
          <p:spPr>
            <a:xfrm>
              <a:off x="-1143000" y="176926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Content Top</a:t>
              </a:r>
            </a:p>
          </p:txBody>
        </p:sp>
        <p:sp>
          <p:nvSpPr>
            <p:cNvPr id="88" name="TextBox 87"/>
            <p:cNvSpPr txBox="1"/>
            <p:nvPr userDrawn="1"/>
          </p:nvSpPr>
          <p:spPr>
            <a:xfrm>
              <a:off x="-590537" y="-438330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Left Margin</a:t>
              </a:r>
            </a:p>
          </p:txBody>
        </p:sp>
        <p:sp>
          <p:nvSpPr>
            <p:cNvPr id="89" name="TextBox 88"/>
            <p:cNvSpPr txBox="1"/>
            <p:nvPr userDrawn="1"/>
          </p:nvSpPr>
          <p:spPr>
            <a:xfrm>
              <a:off x="11898039" y="-438330"/>
              <a:ext cx="6392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>
                  <a:solidFill>
                    <a:schemeClr val="tx1"/>
                  </a:solidFill>
                </a:rPr>
                <a:t>Right Margin</a:t>
              </a:r>
            </a:p>
          </p:txBody>
        </p:sp>
        <p:cxnSp>
          <p:nvCxnSpPr>
            <p:cNvPr id="98" name="Straight Connector 97"/>
            <p:cNvCxnSpPr/>
            <p:nvPr userDrawn="1"/>
          </p:nvCxnSpPr>
          <p:spPr>
            <a:xfrm>
              <a:off x="6096000" y="-363357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 userDrawn="1"/>
          </p:nvSpPr>
          <p:spPr>
            <a:xfrm>
              <a:off x="5914719" y="-600255"/>
              <a:ext cx="3622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</a:rPr>
                <a:t>Middle </a:t>
              </a:r>
              <a:br>
                <a:rPr lang="en-GB" sz="800">
                  <a:solidFill>
                    <a:schemeClr val="tx1"/>
                  </a:solidFill>
                </a:rPr>
              </a:br>
              <a:r>
                <a:rPr lang="en-GB" sz="800">
                  <a:solidFill>
                    <a:schemeClr val="tx1"/>
                  </a:solidFill>
                </a:rPr>
                <a:t>0cm </a:t>
              </a:r>
            </a:p>
          </p:txBody>
        </p:sp>
        <p:sp>
          <p:nvSpPr>
            <p:cNvPr id="101" name="TextBox 100"/>
            <p:cNvSpPr txBox="1"/>
            <p:nvPr userDrawn="1"/>
          </p:nvSpPr>
          <p:spPr>
            <a:xfrm>
              <a:off x="5636264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4" name="Straight Connector 103"/>
            <p:cNvCxnSpPr/>
            <p:nvPr userDrawn="1"/>
          </p:nvCxnSpPr>
          <p:spPr>
            <a:xfrm>
              <a:off x="60003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 userDrawn="1"/>
          </p:nvSpPr>
          <p:spPr>
            <a:xfrm>
              <a:off x="6191102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7" name="Straight Connector 106"/>
            <p:cNvCxnSpPr/>
            <p:nvPr userDrawn="1"/>
          </p:nvCxnSpPr>
          <p:spPr>
            <a:xfrm>
              <a:off x="1183611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 userDrawn="1"/>
          </p:nvCxnSpPr>
          <p:spPr>
            <a:xfrm>
              <a:off x="-256200" y="43082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 userDrawn="1"/>
          </p:nvSpPr>
          <p:spPr>
            <a:xfrm>
              <a:off x="-747711" y="404813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8.33cm</a:t>
              </a:r>
            </a:p>
          </p:txBody>
        </p:sp>
        <p:sp>
          <p:nvSpPr>
            <p:cNvPr id="110" name="TextBox 109"/>
            <p:cNvSpPr txBox="1"/>
            <p:nvPr userDrawn="1"/>
          </p:nvSpPr>
          <p:spPr>
            <a:xfrm>
              <a:off x="-1143000" y="527924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Title Top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C819980-719E-42BA-84AA-491FF69717D9}"/>
                </a:ext>
              </a:extLst>
            </p:cNvPr>
            <p:cNvCxnSpPr/>
            <p:nvPr userDrawn="1"/>
          </p:nvCxnSpPr>
          <p:spPr>
            <a:xfrm>
              <a:off x="-256200" y="6145408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D636BE3-4FEE-45BA-A183-BCB80C007E10}"/>
                </a:ext>
              </a:extLst>
            </p:cNvPr>
            <p:cNvSpPr txBox="1"/>
            <p:nvPr userDrawn="1"/>
          </p:nvSpPr>
          <p:spPr>
            <a:xfrm>
              <a:off x="-747711" y="6069722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7.54 cm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FC16A6-CA4F-4B0F-B25C-7772D09D7351}"/>
                </a:ext>
              </a:extLst>
            </p:cNvPr>
            <p:cNvSpPr txBox="1"/>
            <p:nvPr userDrawn="1"/>
          </p:nvSpPr>
          <p:spPr>
            <a:xfrm>
              <a:off x="-1143000" y="6192833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Image Bottom</a:t>
              </a:r>
            </a:p>
          </p:txBody>
        </p:sp>
      </p:grpSp>
      <p:pic>
        <p:nvPicPr>
          <p:cNvPr id="38" name="Graphic 37" descr="Kantar logo">
            <a:extLst>
              <a:ext uri="{FF2B5EF4-FFF2-40B4-BE49-F238E27FC236}">
                <a16:creationId xmlns:a16="http://schemas.microsoft.com/office/drawing/2014/main" id="{BDB25C72-3FD4-461E-BCBE-96F525FA2297}"/>
              </a:ext>
            </a:extLst>
          </p:cNvPr>
          <p:cNvPicPr>
            <a:picLocks noChangeAspect="1"/>
          </p:cNvPicPr>
          <p:nvPr userDrawn="1">
            <p:custDataLst>
              <p:tags r:id="rId31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59999" y="6390412"/>
            <a:ext cx="1080272" cy="204376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753515A-DBD1-3C6D-DC72-D442571B0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546C623-0862-D697-5E0B-AE8411041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03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800" r:id="rId13"/>
    <p:sldLayoutId id="2147483801" r:id="rId14"/>
    <p:sldLayoutId id="2147483837" r:id="rId15"/>
    <p:sldLayoutId id="2147483838" r:id="rId16"/>
    <p:sldLayoutId id="2147483852" r:id="rId17"/>
    <p:sldLayoutId id="2147483853" r:id="rId18"/>
    <p:sldLayoutId id="2147483854" r:id="rId19"/>
    <p:sldLayoutId id="2147483855" r:id="rId20"/>
    <p:sldLayoutId id="2147483856" r:id="rId21"/>
    <p:sldLayoutId id="2147483857" r:id="rId22"/>
    <p:sldLayoutId id="2147483858" r:id="rId23"/>
    <p:sldLayoutId id="2147483859" r:id="rId24"/>
    <p:sldLayoutId id="2147483873" r:id="rId25"/>
    <p:sldLayoutId id="2147483874" r:id="rId26"/>
    <p:sldLayoutId id="2147483875" r:id="rId27"/>
    <p:sldLayoutId id="2147483876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ts val="60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>
          <p15:clr>
            <a:srgbClr val="F26B43"/>
          </p15:clr>
        </p15:guide>
        <p15:guide id="14" pos="7453">
          <p15:clr>
            <a:srgbClr val="F26B43"/>
          </p15:clr>
        </p15:guide>
        <p15:guide id="28" orient="horz" pos="1076">
          <p15:clr>
            <a:srgbClr val="F26B43"/>
          </p15:clr>
        </p15:guide>
        <p15:guide id="29" orient="horz" pos="270">
          <p15:clr>
            <a:srgbClr val="F26B43"/>
          </p15:clr>
        </p15:guide>
        <p15:guide id="33" orient="horz" pos="3600">
          <p15:clr>
            <a:srgbClr val="F26B43"/>
          </p15:clr>
        </p15:guide>
        <p15:guide id="35" pos="228">
          <p15:clr>
            <a:srgbClr val="F26B43"/>
          </p15:clr>
        </p15:guide>
        <p15:guide id="36" pos="3840">
          <p15:clr>
            <a:srgbClr val="F26B43"/>
          </p15:clr>
        </p15:guide>
        <p15:guide id="37" pos="3782">
          <p15:clr>
            <a:srgbClr val="F26B43"/>
          </p15:clr>
        </p15:guide>
        <p15:guide id="38" pos="3900">
          <p15:clr>
            <a:srgbClr val="F26B43"/>
          </p15:clr>
        </p15:guide>
        <p15:guide id="39" orient="horz" pos="387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Placeholder 1"/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403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92" name="Text Placeholder 2"/>
          <p:cNvSpPr>
            <a:spLocks noGrp="1"/>
          </p:cNvSpPr>
          <p:nvPr>
            <p:ph type="body" idx="1"/>
          </p:nvPr>
        </p:nvSpPr>
        <p:spPr>
          <a:xfrm>
            <a:off x="359999" y="1710000"/>
            <a:ext cx="11466875" cy="399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143000" y="-600255"/>
            <a:ext cx="13680281" cy="6720255"/>
            <a:chOff x="-1143000" y="-600255"/>
            <a:chExt cx="13680281" cy="6720255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256200" y="612000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 userDrawn="1"/>
          </p:nvSpPr>
          <p:spPr>
            <a:xfrm>
              <a:off x="-747711" y="164615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4.78cm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-747711" y="3357884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0 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-747711" y="564018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6.35 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30480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>
                  <a:solidFill>
                    <a:schemeClr val="tx1"/>
                  </a:solidFill>
                </a:rPr>
                <a:t>15.93cm</a:t>
              </a:r>
            </a:p>
          </p:txBody>
        </p:sp>
        <p:sp>
          <p:nvSpPr>
            <p:cNvPr id="72" name="TextBox 71"/>
            <p:cNvSpPr txBox="1"/>
            <p:nvPr userDrawn="1"/>
          </p:nvSpPr>
          <p:spPr>
            <a:xfrm>
              <a:off x="11426031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15.93 cm</a:t>
              </a:r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36158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 userDrawn="1"/>
          </p:nvSpPr>
          <p:spPr>
            <a:xfrm>
              <a:off x="-1143000" y="5763299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Content Bottom</a:t>
              </a:r>
            </a:p>
          </p:txBody>
        </p:sp>
        <p:sp>
          <p:nvSpPr>
            <p:cNvPr id="86" name="TextBox 85"/>
            <p:cNvSpPr txBox="1"/>
            <p:nvPr userDrawn="1"/>
          </p:nvSpPr>
          <p:spPr>
            <a:xfrm>
              <a:off x="-1143000" y="176926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Content Top</a:t>
              </a:r>
            </a:p>
          </p:txBody>
        </p:sp>
        <p:sp>
          <p:nvSpPr>
            <p:cNvPr id="88" name="TextBox 87"/>
            <p:cNvSpPr txBox="1"/>
            <p:nvPr userDrawn="1"/>
          </p:nvSpPr>
          <p:spPr>
            <a:xfrm>
              <a:off x="-590537" y="-438330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Left Margin</a:t>
              </a:r>
            </a:p>
          </p:txBody>
        </p:sp>
        <p:sp>
          <p:nvSpPr>
            <p:cNvPr id="89" name="TextBox 88"/>
            <p:cNvSpPr txBox="1"/>
            <p:nvPr userDrawn="1"/>
          </p:nvSpPr>
          <p:spPr>
            <a:xfrm>
              <a:off x="11898039" y="-438330"/>
              <a:ext cx="6392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>
                  <a:solidFill>
                    <a:schemeClr val="tx1"/>
                  </a:solidFill>
                </a:rPr>
                <a:t>Right Margin</a:t>
              </a:r>
            </a:p>
          </p:txBody>
        </p:sp>
        <p:cxnSp>
          <p:nvCxnSpPr>
            <p:cNvPr id="98" name="Straight Connector 97"/>
            <p:cNvCxnSpPr/>
            <p:nvPr userDrawn="1"/>
          </p:nvCxnSpPr>
          <p:spPr>
            <a:xfrm>
              <a:off x="6096000" y="-363357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 userDrawn="1"/>
          </p:nvSpPr>
          <p:spPr>
            <a:xfrm>
              <a:off x="5914719" y="-600255"/>
              <a:ext cx="3622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</a:rPr>
                <a:t>Middle </a:t>
              </a:r>
              <a:br>
                <a:rPr lang="en-GB" sz="800">
                  <a:solidFill>
                    <a:schemeClr val="tx1"/>
                  </a:solidFill>
                </a:rPr>
              </a:br>
              <a:r>
                <a:rPr lang="en-GB" sz="800">
                  <a:solidFill>
                    <a:schemeClr val="tx1"/>
                  </a:solidFill>
                </a:rPr>
                <a:t>0cm </a:t>
              </a:r>
            </a:p>
          </p:txBody>
        </p:sp>
        <p:sp>
          <p:nvSpPr>
            <p:cNvPr id="101" name="TextBox 100"/>
            <p:cNvSpPr txBox="1"/>
            <p:nvPr userDrawn="1"/>
          </p:nvSpPr>
          <p:spPr>
            <a:xfrm>
              <a:off x="5636264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4" name="Straight Connector 103"/>
            <p:cNvCxnSpPr/>
            <p:nvPr userDrawn="1"/>
          </p:nvCxnSpPr>
          <p:spPr>
            <a:xfrm>
              <a:off x="60003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 userDrawn="1"/>
          </p:nvSpPr>
          <p:spPr>
            <a:xfrm>
              <a:off x="6191102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7" name="Straight Connector 106"/>
            <p:cNvCxnSpPr/>
            <p:nvPr userDrawn="1"/>
          </p:nvCxnSpPr>
          <p:spPr>
            <a:xfrm>
              <a:off x="1183611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 userDrawn="1"/>
          </p:nvCxnSpPr>
          <p:spPr>
            <a:xfrm>
              <a:off x="-256200" y="43082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 userDrawn="1"/>
          </p:nvSpPr>
          <p:spPr>
            <a:xfrm>
              <a:off x="-747711" y="404813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8.33cm</a:t>
              </a:r>
            </a:p>
          </p:txBody>
        </p:sp>
        <p:sp>
          <p:nvSpPr>
            <p:cNvPr id="110" name="TextBox 109"/>
            <p:cNvSpPr txBox="1"/>
            <p:nvPr userDrawn="1"/>
          </p:nvSpPr>
          <p:spPr>
            <a:xfrm>
              <a:off x="-1143000" y="527924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</a:rPr>
                <a:t>Title Top</a:t>
              </a:r>
            </a:p>
          </p:txBody>
        </p:sp>
      </p:grpSp>
      <p:cxnSp>
        <p:nvCxnSpPr>
          <p:cNvPr id="33" name="Straight Connector 32" descr="Footer line">
            <a:extLst>
              <a:ext uri="{FF2B5EF4-FFF2-40B4-BE49-F238E27FC236}">
                <a16:creationId xmlns:a16="http://schemas.microsoft.com/office/drawing/2014/main" id="{BB75DB98-1BD1-4926-8750-16657B153BE4}"/>
              </a:ext>
            </a:extLst>
          </p:cNvPr>
          <p:cNvCxnSpPr>
            <a:cxnSpLocks/>
          </p:cNvCxnSpPr>
          <p:nvPr userDrawn="1"/>
        </p:nvCxnSpPr>
        <p:spPr>
          <a:xfrm>
            <a:off x="360000" y="6120000"/>
            <a:ext cx="11474161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Kantar logo">
            <a:extLst>
              <a:ext uri="{FF2B5EF4-FFF2-40B4-BE49-F238E27FC236}">
                <a16:creationId xmlns:a16="http://schemas.microsoft.com/office/drawing/2014/main" id="{D3E635D0-BA07-4485-8050-85E8C801F8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999" y="6390412"/>
            <a:ext cx="1080272" cy="204376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02CEF36-8560-BD0B-FDA8-C4B70227D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2400" y="6390000"/>
            <a:ext cx="7055875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0A28B0-CA4A-8D2C-9D82-9A624FE4A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1776" y="6390000"/>
            <a:ext cx="1435100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07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ts val="60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ꟷ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>
          <p15:clr>
            <a:srgbClr val="F26B43"/>
          </p15:clr>
        </p15:guide>
        <p15:guide id="14" pos="7453">
          <p15:clr>
            <a:srgbClr val="F26B43"/>
          </p15:clr>
        </p15:guide>
        <p15:guide id="28" orient="horz" pos="1076">
          <p15:clr>
            <a:srgbClr val="F26B43"/>
          </p15:clr>
        </p15:guide>
        <p15:guide id="29" orient="horz" pos="270">
          <p15:clr>
            <a:srgbClr val="F26B43"/>
          </p15:clr>
        </p15:guide>
        <p15:guide id="33" orient="horz" pos="3600">
          <p15:clr>
            <a:srgbClr val="F26B43"/>
          </p15:clr>
        </p15:guide>
        <p15:guide id="35" pos="228">
          <p15:clr>
            <a:srgbClr val="F26B43"/>
          </p15:clr>
        </p15:guide>
        <p15:guide id="36" pos="3840">
          <p15:clr>
            <a:srgbClr val="F26B43"/>
          </p15:clr>
        </p15:guide>
        <p15:guide id="37" pos="3782">
          <p15:clr>
            <a:srgbClr val="F26B43"/>
          </p15:clr>
        </p15:guide>
        <p15:guide id="38" pos="390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Placeholder 1"/>
          <p:cNvSpPr>
            <a:spLocks noGrp="1"/>
          </p:cNvSpPr>
          <p:nvPr>
            <p:ph type="title"/>
          </p:nvPr>
        </p:nvSpPr>
        <p:spPr>
          <a:xfrm>
            <a:off x="371475" y="407734"/>
            <a:ext cx="11455400" cy="403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92" name="Text Placeholder 2"/>
          <p:cNvSpPr>
            <a:spLocks noGrp="1"/>
          </p:cNvSpPr>
          <p:nvPr>
            <p:ph type="body" idx="1"/>
          </p:nvPr>
        </p:nvSpPr>
        <p:spPr>
          <a:xfrm>
            <a:off x="371476" y="1449387"/>
            <a:ext cx="11451936" cy="4506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162249" y="-600255"/>
            <a:ext cx="13699530" cy="7053442"/>
            <a:chOff x="-1162249" y="-600255"/>
            <a:chExt cx="13699530" cy="7053442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-256200" y="1435011"/>
              <a:ext cx="180000" cy="0"/>
            </a:xfrm>
            <a:prstGeom prst="line">
              <a:avLst/>
            </a:prstGeom>
            <a:ln w="6350">
              <a:solidFill>
                <a:srgbClr val="85FB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256200" y="6202956"/>
              <a:ext cx="180000" cy="0"/>
            </a:xfrm>
            <a:prstGeom prst="line">
              <a:avLst/>
            </a:prstGeom>
            <a:ln w="6350">
              <a:solidFill>
                <a:srgbClr val="85FB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solidFill>
                <a:srgbClr val="85FB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-256200" y="5948198"/>
              <a:ext cx="180000" cy="0"/>
            </a:xfrm>
            <a:prstGeom prst="line">
              <a:avLst/>
            </a:prstGeom>
            <a:ln w="6350">
              <a:solidFill>
                <a:srgbClr val="85FB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 userDrawn="1"/>
          </p:nvSpPr>
          <p:spPr>
            <a:xfrm>
              <a:off x="-747711" y="1370900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accent2"/>
                  </a:solidFill>
                </a:rPr>
                <a:t>5.50cm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-747711" y="3357884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accent2"/>
                  </a:solidFill>
                </a:rPr>
                <a:t>0 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-747711" y="5709600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accent2"/>
                  </a:solidFill>
                </a:rPr>
                <a:t>7 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30480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>
                  <a:solidFill>
                    <a:schemeClr val="accent2"/>
                  </a:solidFill>
                </a:rPr>
                <a:t>15.9cm</a:t>
              </a:r>
            </a:p>
          </p:txBody>
        </p:sp>
        <p:sp>
          <p:nvSpPr>
            <p:cNvPr id="72" name="TextBox 71"/>
            <p:cNvSpPr txBox="1"/>
            <p:nvPr userDrawn="1"/>
          </p:nvSpPr>
          <p:spPr>
            <a:xfrm>
              <a:off x="11426031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accent2"/>
                  </a:solidFill>
                </a:rPr>
                <a:t>15.9 cm</a:t>
              </a:r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371113" y="-265725"/>
              <a:ext cx="0" cy="180000"/>
            </a:xfrm>
            <a:prstGeom prst="line">
              <a:avLst/>
            </a:prstGeom>
            <a:ln w="6350">
              <a:solidFill>
                <a:srgbClr val="85FB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 userDrawn="1"/>
          </p:nvSpPr>
          <p:spPr>
            <a:xfrm>
              <a:off x="-1143000" y="5832711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accent2"/>
                  </a:solidFill>
                </a:rPr>
                <a:t>Content Bottom</a:t>
              </a:r>
            </a:p>
          </p:txBody>
        </p:sp>
        <p:sp>
          <p:nvSpPr>
            <p:cNvPr id="86" name="TextBox 85"/>
            <p:cNvSpPr txBox="1"/>
            <p:nvPr userDrawn="1"/>
          </p:nvSpPr>
          <p:spPr>
            <a:xfrm>
              <a:off x="-1143000" y="1494011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accent2"/>
                  </a:solidFill>
                </a:rPr>
                <a:t>Content Top</a:t>
              </a:r>
            </a:p>
          </p:txBody>
        </p:sp>
        <p:sp>
          <p:nvSpPr>
            <p:cNvPr id="88" name="TextBox 87"/>
            <p:cNvSpPr txBox="1"/>
            <p:nvPr userDrawn="1"/>
          </p:nvSpPr>
          <p:spPr>
            <a:xfrm>
              <a:off x="-590537" y="-438330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accent2"/>
                  </a:solidFill>
                </a:rPr>
                <a:t>Left Margin</a:t>
              </a:r>
            </a:p>
          </p:txBody>
        </p:sp>
        <p:sp>
          <p:nvSpPr>
            <p:cNvPr id="89" name="TextBox 88"/>
            <p:cNvSpPr txBox="1"/>
            <p:nvPr userDrawn="1"/>
          </p:nvSpPr>
          <p:spPr>
            <a:xfrm>
              <a:off x="11898039" y="-438330"/>
              <a:ext cx="6392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>
                  <a:solidFill>
                    <a:schemeClr val="accent2"/>
                  </a:solidFill>
                </a:rPr>
                <a:t>Right Margin</a:t>
              </a:r>
            </a:p>
          </p:txBody>
        </p:sp>
        <p:cxnSp>
          <p:nvCxnSpPr>
            <p:cNvPr id="98" name="Straight Connector 97"/>
            <p:cNvCxnSpPr/>
            <p:nvPr userDrawn="1"/>
          </p:nvCxnSpPr>
          <p:spPr>
            <a:xfrm>
              <a:off x="6096000" y="-363357"/>
              <a:ext cx="0" cy="180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 userDrawn="1"/>
          </p:nvSpPr>
          <p:spPr>
            <a:xfrm>
              <a:off x="5914719" y="-600255"/>
              <a:ext cx="3622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>
                  <a:solidFill>
                    <a:schemeClr val="accent2"/>
                  </a:solidFill>
                </a:rPr>
                <a:t>Middle </a:t>
              </a:r>
              <a:br>
                <a:rPr lang="en-GB" sz="800">
                  <a:solidFill>
                    <a:schemeClr val="accent2"/>
                  </a:solidFill>
                </a:rPr>
              </a:br>
              <a:r>
                <a:rPr lang="en-GB" sz="800">
                  <a:solidFill>
                    <a:schemeClr val="accent2"/>
                  </a:solidFill>
                </a:rPr>
                <a:t>0cm </a:t>
              </a:r>
            </a:p>
          </p:txBody>
        </p:sp>
        <p:sp>
          <p:nvSpPr>
            <p:cNvPr id="101" name="TextBox 100"/>
            <p:cNvSpPr txBox="1"/>
            <p:nvPr userDrawn="1"/>
          </p:nvSpPr>
          <p:spPr>
            <a:xfrm>
              <a:off x="5636264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>
                  <a:solidFill>
                    <a:schemeClr val="accent2"/>
                  </a:solidFill>
                </a:rPr>
                <a:t>0.26cm</a:t>
              </a:r>
            </a:p>
          </p:txBody>
        </p:sp>
        <p:cxnSp>
          <p:nvCxnSpPr>
            <p:cNvPr id="104" name="Straight Connector 103"/>
            <p:cNvCxnSpPr/>
            <p:nvPr userDrawn="1"/>
          </p:nvCxnSpPr>
          <p:spPr>
            <a:xfrm>
              <a:off x="6000389" y="-265725"/>
              <a:ext cx="0" cy="180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 userDrawn="1"/>
          </p:nvSpPr>
          <p:spPr>
            <a:xfrm>
              <a:off x="6191102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800">
                  <a:solidFill>
                    <a:schemeClr val="accent2"/>
                  </a:solidFill>
                </a:rPr>
                <a:t>0.26cm</a:t>
              </a:r>
            </a:p>
          </p:txBody>
        </p:sp>
        <p:cxnSp>
          <p:nvCxnSpPr>
            <p:cNvPr id="107" name="Straight Connector 106"/>
            <p:cNvCxnSpPr/>
            <p:nvPr userDrawn="1"/>
          </p:nvCxnSpPr>
          <p:spPr>
            <a:xfrm>
              <a:off x="11823411" y="-265725"/>
              <a:ext cx="0" cy="180000"/>
            </a:xfrm>
            <a:prstGeom prst="line">
              <a:avLst/>
            </a:prstGeom>
            <a:ln w="6350">
              <a:solidFill>
                <a:srgbClr val="85FB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 userDrawn="1"/>
          </p:nvCxnSpPr>
          <p:spPr>
            <a:xfrm>
              <a:off x="-256200" y="407734"/>
              <a:ext cx="180000" cy="0"/>
            </a:xfrm>
            <a:prstGeom prst="line">
              <a:avLst/>
            </a:prstGeom>
            <a:ln w="6350">
              <a:solidFill>
                <a:srgbClr val="85FB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 userDrawn="1"/>
          </p:nvSpPr>
          <p:spPr>
            <a:xfrm>
              <a:off x="-747711" y="386341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accent2"/>
                  </a:solidFill>
                </a:rPr>
                <a:t>8.4cm</a:t>
              </a:r>
            </a:p>
          </p:txBody>
        </p:sp>
        <p:sp>
          <p:nvSpPr>
            <p:cNvPr id="110" name="TextBox 109"/>
            <p:cNvSpPr txBox="1"/>
            <p:nvPr userDrawn="1"/>
          </p:nvSpPr>
          <p:spPr>
            <a:xfrm>
              <a:off x="-1143000" y="509452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accent2"/>
                  </a:solidFill>
                </a:rPr>
                <a:t>Title Top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925CEB6-6DDA-49BF-824C-CFA9D8A07E3F}"/>
                </a:ext>
              </a:extLst>
            </p:cNvPr>
            <p:cNvSpPr txBox="1"/>
            <p:nvPr userDrawn="1"/>
          </p:nvSpPr>
          <p:spPr>
            <a:xfrm>
              <a:off x="-766960" y="6206965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accent2"/>
                  </a:solidFill>
                </a:rPr>
                <a:t>7.70 cm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1658A23-15A2-4406-AF7E-89707B5575E7}"/>
                </a:ext>
              </a:extLst>
            </p:cNvPr>
            <p:cNvSpPr txBox="1"/>
            <p:nvPr userDrawn="1"/>
          </p:nvSpPr>
          <p:spPr>
            <a:xfrm>
              <a:off x="-1162249" y="6330076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>
                  <a:solidFill>
                    <a:schemeClr val="accent2"/>
                  </a:solidFill>
                </a:rPr>
                <a:t>Image Bottom</a:t>
              </a:r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14C844D-A5F7-B0AD-7C8B-1F71318F6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834" y="6390000"/>
            <a:ext cx="7020421" cy="19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/>
              <a:t>Footer goes here – font size 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1656CA-15D3-5A5B-6F3C-96700B7FC5D1}"/>
              </a:ext>
            </a:extLst>
          </p:cNvPr>
          <p:cNvSpPr/>
          <p:nvPr userDrawn="1"/>
        </p:nvSpPr>
        <p:spPr bwMode="ltGray">
          <a:xfrm>
            <a:off x="1" y="6759575"/>
            <a:ext cx="12191999" cy="98426"/>
          </a:xfrm>
          <a:prstGeom prst="rect">
            <a:avLst/>
          </a:prstGeom>
          <a:gradFill>
            <a:gsLst>
              <a:gs pos="0">
                <a:srgbClr val="00A8B8"/>
              </a:gs>
              <a:gs pos="100000">
                <a:srgbClr val="2EEFEE"/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pt-BR" sz="1600" b="0" err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ABFA495-BCC8-6635-35CA-D8ABBA82B230}"/>
              </a:ext>
            </a:extLst>
          </p:cNvPr>
          <p:cNvGrpSpPr/>
          <p:nvPr userDrawn="1"/>
        </p:nvGrpSpPr>
        <p:grpSpPr>
          <a:xfrm>
            <a:off x="7081185" y="-600255"/>
            <a:ext cx="3909599" cy="486636"/>
            <a:chOff x="7385834" y="-516819"/>
            <a:chExt cx="3239278" cy="4032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CD17F3-E8F5-921D-E644-C029462888C3}"/>
                </a:ext>
              </a:extLst>
            </p:cNvPr>
            <p:cNvSpPr/>
            <p:nvPr userDrawn="1"/>
          </p:nvSpPr>
          <p:spPr bwMode="ltGray">
            <a:xfrm>
              <a:off x="7385834" y="-516819"/>
              <a:ext cx="403200" cy="403200"/>
            </a:xfrm>
            <a:prstGeom prst="rect">
              <a:avLst/>
            </a:prstGeom>
            <a:solidFill>
              <a:srgbClr val="00A8B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pt-BR" sz="1600" b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3ACF41-75CA-857E-487D-0BAFC5BA7A16}"/>
                </a:ext>
              </a:extLst>
            </p:cNvPr>
            <p:cNvSpPr/>
            <p:nvPr userDrawn="1"/>
          </p:nvSpPr>
          <p:spPr bwMode="ltGray">
            <a:xfrm>
              <a:off x="7792427" y="-516819"/>
              <a:ext cx="403200" cy="403200"/>
            </a:xfrm>
            <a:prstGeom prst="rect">
              <a:avLst/>
            </a:prstGeom>
            <a:solidFill>
              <a:srgbClr val="004A5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pt-BR" sz="1600" b="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412259-69D9-1980-5017-42770AA652AD}"/>
                </a:ext>
              </a:extLst>
            </p:cNvPr>
            <p:cNvSpPr/>
            <p:nvPr userDrawn="1"/>
          </p:nvSpPr>
          <p:spPr bwMode="ltGray">
            <a:xfrm>
              <a:off x="8198635" y="-516819"/>
              <a:ext cx="403200" cy="403200"/>
            </a:xfrm>
            <a:prstGeom prst="rect">
              <a:avLst/>
            </a:prstGeom>
            <a:solidFill>
              <a:srgbClr val="FFD61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pt-BR" sz="1600" b="0" err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3AB4767-06A0-40B0-A88A-38CD1B95C499}"/>
                </a:ext>
              </a:extLst>
            </p:cNvPr>
            <p:cNvSpPr/>
            <p:nvPr userDrawn="1"/>
          </p:nvSpPr>
          <p:spPr bwMode="ltGray">
            <a:xfrm>
              <a:off x="8605387" y="-516819"/>
              <a:ext cx="403200" cy="403200"/>
            </a:xfrm>
            <a:prstGeom prst="rect">
              <a:avLst/>
            </a:prstGeom>
            <a:solidFill>
              <a:srgbClr val="2EEFE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pt-BR" sz="1600" b="0" err="1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A9AC594-550E-3839-C4F1-75DE455D7605}"/>
                </a:ext>
              </a:extLst>
            </p:cNvPr>
            <p:cNvSpPr/>
            <p:nvPr userDrawn="1"/>
          </p:nvSpPr>
          <p:spPr bwMode="ltGray">
            <a:xfrm>
              <a:off x="9007883" y="-516819"/>
              <a:ext cx="403200" cy="403200"/>
            </a:xfrm>
            <a:prstGeom prst="rect">
              <a:avLst/>
            </a:prstGeom>
            <a:solidFill>
              <a:srgbClr val="0AF0B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pt-BR" sz="1600" b="0" err="1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D5DC5D5-7532-CB48-3836-53EF3BC39BC0}"/>
                </a:ext>
              </a:extLst>
            </p:cNvPr>
            <p:cNvSpPr/>
            <p:nvPr userDrawn="1"/>
          </p:nvSpPr>
          <p:spPr bwMode="ltGray">
            <a:xfrm>
              <a:off x="9408387" y="-516819"/>
              <a:ext cx="403200" cy="403200"/>
            </a:xfrm>
            <a:prstGeom prst="rect">
              <a:avLst/>
            </a:prstGeom>
            <a:solidFill>
              <a:srgbClr val="F871A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pt-BR" sz="1600" b="0" err="1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877D7F-AE9C-DF89-EDFE-5AAFF75C12F8}"/>
                </a:ext>
              </a:extLst>
            </p:cNvPr>
            <p:cNvSpPr/>
            <p:nvPr userDrawn="1"/>
          </p:nvSpPr>
          <p:spPr bwMode="ltGray">
            <a:xfrm>
              <a:off x="9818373" y="-516819"/>
              <a:ext cx="403200" cy="403200"/>
            </a:xfrm>
            <a:prstGeom prst="rect">
              <a:avLst/>
            </a:prstGeom>
            <a:solidFill>
              <a:srgbClr val="0179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pt-BR" sz="1600" b="0" err="1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4EEF38B-4BA8-FAFF-0835-14FFD23E584C}"/>
                </a:ext>
              </a:extLst>
            </p:cNvPr>
            <p:cNvSpPr/>
            <p:nvPr userDrawn="1"/>
          </p:nvSpPr>
          <p:spPr bwMode="ltGray">
            <a:xfrm>
              <a:off x="10221912" y="-516819"/>
              <a:ext cx="403200" cy="403200"/>
            </a:xfrm>
            <a:prstGeom prst="rect">
              <a:avLst/>
            </a:prstGeom>
            <a:solidFill>
              <a:srgbClr val="FF82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pt-BR" sz="1600" b="0" err="1"/>
            </a:p>
          </p:txBody>
        </p:sp>
      </p:grp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F5A9E870-4B5A-7925-EF8E-35FA096F0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3" y="6390000"/>
            <a:ext cx="2603363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GB" sz="1050"/>
              <a:t>Report/Presentation Name </a:t>
            </a:r>
            <a:r>
              <a:rPr lang="en-GB"/>
              <a:t>| </a:t>
            </a:r>
            <a:fld id="{4034BEE3-566C-4068-A777-C3A4762E861B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3132863-0BE9-C635-5A26-89A01AC0E017}"/>
              </a:ext>
            </a:extLst>
          </p:cNvPr>
          <p:cNvPicPr>
            <a:picLocks noChangeAspect="1"/>
          </p:cNvPicPr>
          <p:nvPr userDrawn="1">
            <p:custDataLst>
              <p:tags r:id="rId58"/>
            </p:custDataLst>
          </p:nvPr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rcRect t="33184" b="33184"/>
          <a:stretch/>
        </p:blipFill>
        <p:spPr>
          <a:xfrm>
            <a:off x="269875" y="6311809"/>
            <a:ext cx="1460500" cy="3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0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  <p:sldLayoutId id="2147483894" r:id="rId17"/>
    <p:sldLayoutId id="2147483895" r:id="rId18"/>
    <p:sldLayoutId id="2147483896" r:id="rId19"/>
    <p:sldLayoutId id="2147483897" r:id="rId20"/>
    <p:sldLayoutId id="2147483898" r:id="rId21"/>
    <p:sldLayoutId id="2147483899" r:id="rId22"/>
    <p:sldLayoutId id="2147483900" r:id="rId23"/>
    <p:sldLayoutId id="2147483901" r:id="rId24"/>
    <p:sldLayoutId id="2147483902" r:id="rId25"/>
    <p:sldLayoutId id="2147483903" r:id="rId26"/>
    <p:sldLayoutId id="2147483904" r:id="rId27"/>
    <p:sldLayoutId id="2147483905" r:id="rId28"/>
    <p:sldLayoutId id="2147483906" r:id="rId29"/>
    <p:sldLayoutId id="2147483907" r:id="rId30"/>
    <p:sldLayoutId id="2147483908" r:id="rId31"/>
    <p:sldLayoutId id="2147483909" r:id="rId32"/>
    <p:sldLayoutId id="2147483910" r:id="rId33"/>
    <p:sldLayoutId id="2147483911" r:id="rId34"/>
    <p:sldLayoutId id="2147483912" r:id="rId35"/>
    <p:sldLayoutId id="2147483913" r:id="rId36"/>
    <p:sldLayoutId id="2147483914" r:id="rId37"/>
    <p:sldLayoutId id="2147483915" r:id="rId38"/>
    <p:sldLayoutId id="2147483916" r:id="rId39"/>
    <p:sldLayoutId id="2147483917" r:id="rId40"/>
    <p:sldLayoutId id="2147483918" r:id="rId41"/>
    <p:sldLayoutId id="2147483919" r:id="rId42"/>
    <p:sldLayoutId id="2147483920" r:id="rId43"/>
    <p:sldLayoutId id="2147483921" r:id="rId44"/>
    <p:sldLayoutId id="2147483922" r:id="rId45"/>
    <p:sldLayoutId id="2147483923" r:id="rId46"/>
    <p:sldLayoutId id="2147483924" r:id="rId47"/>
    <p:sldLayoutId id="2147483925" r:id="rId48"/>
    <p:sldLayoutId id="2147483927" r:id="rId49"/>
    <p:sldLayoutId id="2147483929" r:id="rId50"/>
    <p:sldLayoutId id="2147483931" r:id="rId51"/>
    <p:sldLayoutId id="2147483932" r:id="rId52"/>
    <p:sldLayoutId id="2147483933" r:id="rId53"/>
    <p:sldLayoutId id="2147483934" r:id="rId54"/>
    <p:sldLayoutId id="2147483936" r:id="rId55"/>
    <p:sldLayoutId id="2147483937" r:id="rId5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ts val="600"/>
        </a:spcBef>
        <a:buNone/>
        <a:defRPr sz="2400" b="1" kern="120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57188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534988" indent="-1778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758825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982663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>
          <p15:clr>
            <a:srgbClr val="F26B43"/>
          </p15:clr>
        </p15:guide>
        <p15:guide id="14" pos="7446">
          <p15:clr>
            <a:srgbClr val="F26B43"/>
          </p15:clr>
        </p15:guide>
        <p15:guide id="28" orient="horz" pos="913">
          <p15:clr>
            <a:srgbClr val="F26B43"/>
          </p15:clr>
        </p15:guide>
        <p15:guide id="29" orient="horz" pos="255">
          <p15:clr>
            <a:srgbClr val="F26B43"/>
          </p15:clr>
        </p15:guide>
        <p15:guide id="33" orient="horz" pos="3748">
          <p15:clr>
            <a:srgbClr val="F26B43"/>
          </p15:clr>
        </p15:guide>
        <p15:guide id="35" pos="234">
          <p15:clr>
            <a:srgbClr val="F26B43"/>
          </p15:clr>
        </p15:guide>
        <p15:guide id="36" pos="3840">
          <p15:clr>
            <a:srgbClr val="F26B43"/>
          </p15:clr>
        </p15:guide>
        <p15:guide id="37" pos="3782">
          <p15:clr>
            <a:srgbClr val="F26B43"/>
          </p15:clr>
        </p15:guide>
        <p15:guide id="38" pos="3900">
          <p15:clr>
            <a:srgbClr val="F26B43"/>
          </p15:clr>
        </p15:guide>
        <p15:guide id="39" orient="horz" pos="39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svg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58.xml"/><Relationship Id="rId6" Type="http://schemas.openxmlformats.org/officeDocument/2006/relationships/image" Target="../media/image3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3.xml"/><Relationship Id="rId4" Type="http://schemas.openxmlformats.org/officeDocument/2006/relationships/chart" Target="../charts/char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18" Type="http://schemas.openxmlformats.org/officeDocument/2006/relationships/image" Target="../media/image6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17" Type="http://schemas.openxmlformats.org/officeDocument/2006/relationships/image" Target="../media/image68.jpeg"/><Relationship Id="rId2" Type="http://schemas.openxmlformats.org/officeDocument/2006/relationships/chart" Target="../charts/chart14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9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9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9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0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77.png"/><Relationship Id="rId4" Type="http://schemas.openxmlformats.org/officeDocument/2006/relationships/image" Target="../media/image4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9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1.png"/><Relationship Id="rId21" Type="http://schemas.openxmlformats.org/officeDocument/2006/relationships/image" Target="../media/image99.png"/><Relationship Id="rId7" Type="http://schemas.openxmlformats.org/officeDocument/2006/relationships/image" Target="../media/image85.png"/><Relationship Id="rId12" Type="http://schemas.openxmlformats.org/officeDocument/2006/relationships/image" Target="../media/image90.jpeg"/><Relationship Id="rId17" Type="http://schemas.openxmlformats.org/officeDocument/2006/relationships/image" Target="../media/image95.jpe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10" Type="http://schemas.openxmlformats.org/officeDocument/2006/relationships/image" Target="../media/image88.jpeg"/><Relationship Id="rId19" Type="http://schemas.openxmlformats.org/officeDocument/2006/relationships/image" Target="../media/image97.jpeg"/><Relationship Id="rId4" Type="http://schemas.openxmlformats.org/officeDocument/2006/relationships/image" Target="../media/image82.png"/><Relationship Id="rId9" Type="http://schemas.openxmlformats.org/officeDocument/2006/relationships/image" Target="../media/image87.jpeg"/><Relationship Id="rId14" Type="http://schemas.openxmlformats.org/officeDocument/2006/relationships/image" Target="../media/image92.jpeg"/><Relationship Id="rId22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3.xml"/><Relationship Id="rId5" Type="http://schemas.openxmlformats.org/officeDocument/2006/relationships/chart" Target="../charts/chart9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9BFF5-EE65-F569-DFCA-AE110E6A0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D6FB9F17-0B64-0443-1FFD-1AD6498B377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525"/>
            <a:ext cx="12192000" cy="6867525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9CA3694-BF5B-F267-62F8-D9F120B4A555}"/>
              </a:ext>
            </a:extLst>
          </p:cNvPr>
          <p:cNvSpPr/>
          <p:nvPr/>
        </p:nvSpPr>
        <p:spPr bwMode="ltGray">
          <a:xfrm flipV="1">
            <a:off x="-1" y="0"/>
            <a:ext cx="5434150" cy="6858000"/>
          </a:xfrm>
          <a:prstGeom prst="rect">
            <a:avLst/>
          </a:prstGeom>
          <a:gradFill flip="none" rotWithShape="1">
            <a:gsLst>
              <a:gs pos="4000">
                <a:srgbClr val="001C20">
                  <a:alpha val="94974"/>
                </a:srgbClr>
              </a:gs>
              <a:gs pos="69000">
                <a:schemeClr val="bg2">
                  <a:alpha val="0"/>
                </a:schemeClr>
              </a:gs>
            </a:gsLst>
            <a:lin ang="12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3ACDA9-9F26-6D69-87C5-9D811D1ED08C}"/>
              </a:ext>
            </a:extLst>
          </p:cNvPr>
          <p:cNvSpPr/>
          <p:nvPr/>
        </p:nvSpPr>
        <p:spPr bwMode="ltGray">
          <a:xfrm rot="10800000" flipV="1">
            <a:off x="6757853" y="0"/>
            <a:ext cx="5434150" cy="6858000"/>
          </a:xfrm>
          <a:prstGeom prst="rect">
            <a:avLst/>
          </a:prstGeom>
          <a:gradFill flip="none" rotWithShape="1">
            <a:gsLst>
              <a:gs pos="4000">
                <a:srgbClr val="001C20">
                  <a:alpha val="94974"/>
                </a:srgbClr>
              </a:gs>
              <a:gs pos="69000">
                <a:schemeClr val="bg2">
                  <a:alpha val="0"/>
                </a:schemeClr>
              </a:gs>
            </a:gsLst>
            <a:lin ang="12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3F603-97D4-CEC7-ABE2-7DB52AA113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225" y="3740315"/>
            <a:ext cx="3861521" cy="1022350"/>
          </a:xfrm>
        </p:spPr>
        <p:txBody>
          <a:bodyPr/>
          <a:lstStyle/>
          <a:p>
            <a:r>
              <a:rPr lang="pt-BR" sz="2400" b="1" dirty="0">
                <a:solidFill>
                  <a:schemeClr val="tx2"/>
                </a:solidFill>
              </a:rPr>
              <a:t>Worldpanel By Numerator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8467C4-D010-94E0-09B5-0B4CA67048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sz="3600" dirty="0"/>
              <a:t>El Aguacate Hass y el colombiano: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60109-57B7-3941-094C-0A413C8BE0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2225" y="4922693"/>
            <a:ext cx="4565650" cy="49462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pt-BR" sz="2400" b="1" dirty="0"/>
              <a:t>Juan Pablo Grande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C58FEEB-BF0B-EB2C-0484-7C1E2D436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75" t="5263" r="57086" b="44062"/>
          <a:stretch>
            <a:fillRect/>
          </a:stretch>
        </p:blipFill>
        <p:spPr>
          <a:xfrm>
            <a:off x="9189623" y="2367418"/>
            <a:ext cx="3002378" cy="448104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C9F0706-64BE-D927-6D0E-F12E549EFCE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32199" b="32199"/>
          <a:stretch/>
        </p:blipFill>
        <p:spPr>
          <a:xfrm>
            <a:off x="198783" y="479498"/>
            <a:ext cx="2669441" cy="71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0ADB79DB-A1F8-D0F5-97D8-534E00ECBFF5}"/>
              </a:ext>
            </a:extLst>
          </p:cNvPr>
          <p:cNvSpPr/>
          <p:nvPr/>
        </p:nvSpPr>
        <p:spPr bwMode="ltGray">
          <a:xfrm>
            <a:off x="6285778" y="2558508"/>
            <a:ext cx="1917611" cy="1880272"/>
          </a:xfrm>
          <a:prstGeom prst="ellipse">
            <a:avLst/>
          </a:prstGeom>
          <a:solidFill>
            <a:schemeClr val="tx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lecha: hacia arriba 5">
            <a:extLst>
              <a:ext uri="{FF2B5EF4-FFF2-40B4-BE49-F238E27FC236}">
                <a16:creationId xmlns:a16="http://schemas.microsoft.com/office/drawing/2014/main" id="{F8D7B668-FDF9-BEA3-2B3F-CF28B287509A}"/>
              </a:ext>
            </a:extLst>
          </p:cNvPr>
          <p:cNvSpPr/>
          <p:nvPr/>
        </p:nvSpPr>
        <p:spPr bwMode="ltGray">
          <a:xfrm>
            <a:off x="6802954" y="3062447"/>
            <a:ext cx="883259" cy="872394"/>
          </a:xfrm>
          <a:prstGeom prst="upArrow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5B3A9BF-CE6A-837C-8424-C95A918FEF09}"/>
              </a:ext>
            </a:extLst>
          </p:cNvPr>
          <p:cNvSpPr txBox="1"/>
          <p:nvPr/>
        </p:nvSpPr>
        <p:spPr>
          <a:xfrm>
            <a:off x="6316094" y="1554038"/>
            <a:ext cx="40873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%Variación de las ocasiones dentro del hogar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Año móvil a </a:t>
            </a:r>
            <a:r>
              <a:rPr lang="es-CO" sz="1400" noProof="0">
                <a:solidFill>
                  <a:srgbClr val="333333"/>
                </a:solidFill>
                <a:latin typeface="Arial"/>
              </a:rPr>
              <a:t>Junio</a:t>
            </a: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2025 vs Año móvil a </a:t>
            </a:r>
            <a:r>
              <a:rPr lang="es-CO" sz="1400" noProof="0">
                <a:solidFill>
                  <a:srgbClr val="333333"/>
                </a:solidFill>
                <a:latin typeface="Arial"/>
              </a:rPr>
              <a:t>Junio</a:t>
            </a: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2024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F0E9D88-672C-F09D-8767-CADE40F96704}"/>
              </a:ext>
            </a:extLst>
          </p:cNvPr>
          <p:cNvGrpSpPr/>
          <p:nvPr/>
        </p:nvGrpSpPr>
        <p:grpSpPr>
          <a:xfrm>
            <a:off x="7746006" y="2683780"/>
            <a:ext cx="4050377" cy="1983751"/>
            <a:chOff x="7686006" y="2825374"/>
            <a:chExt cx="4173107" cy="2043861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E6229DA-2419-D50B-5EE5-B7885C39C7B2}"/>
                </a:ext>
              </a:extLst>
            </p:cNvPr>
            <p:cNvSpPr txBox="1"/>
            <p:nvPr/>
          </p:nvSpPr>
          <p:spPr>
            <a:xfrm>
              <a:off x="7686006" y="2825374"/>
              <a:ext cx="3808533" cy="15220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6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+2,5%</a:t>
              </a:r>
              <a:r>
                <a:rPr kumimoji="0" lang="es-CO" sz="48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es-CO" sz="1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F1BB0F0-8494-B6AA-079B-EE1BDCBCA6CD}"/>
                </a:ext>
              </a:extLst>
            </p:cNvPr>
            <p:cNvSpPr txBox="1"/>
            <p:nvPr/>
          </p:nvSpPr>
          <p:spPr>
            <a:xfrm>
              <a:off x="9548558" y="4108189"/>
              <a:ext cx="2310555" cy="76104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3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Ocasiones</a:t>
              </a:r>
              <a:r>
                <a:rPr kumimoji="0" lang="es-CO" sz="48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es-CO" sz="1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5FC73B1-4027-D8F9-DDCD-AFD57B415782}"/>
              </a:ext>
            </a:extLst>
          </p:cNvPr>
          <p:cNvSpPr txBox="1"/>
          <p:nvPr/>
        </p:nvSpPr>
        <p:spPr>
          <a:xfrm>
            <a:off x="7047722" y="5026620"/>
            <a:ext cx="377843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¿Cómo lo hace? </a:t>
            </a:r>
          </a:p>
        </p:txBody>
      </p:sp>
      <p:pic>
        <p:nvPicPr>
          <p:cNvPr id="18" name="Marcador de posición de imagen 6">
            <a:extLst>
              <a:ext uri="{FF2B5EF4-FFF2-40B4-BE49-F238E27FC236}">
                <a16:creationId xmlns:a16="http://schemas.microsoft.com/office/drawing/2014/main" id="{C0232475-2F1A-65D9-2BA3-831B7DF93F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1475" y="404813"/>
            <a:ext cx="5632450" cy="55451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F70A3C-83A2-2314-806E-C4B010D55729}"/>
              </a:ext>
            </a:extLst>
          </p:cNvPr>
          <p:cNvSpPr/>
          <p:nvPr/>
        </p:nvSpPr>
        <p:spPr bwMode="ltGray">
          <a:xfrm>
            <a:off x="383511" y="4534178"/>
            <a:ext cx="5620414" cy="1415772"/>
          </a:xfrm>
          <a:prstGeom prst="rect">
            <a:avLst/>
          </a:prstGeom>
          <a:solidFill>
            <a:schemeClr val="accent1">
              <a:alpha val="69754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F4C080-453F-111E-A8DA-6DBCEAD45490}"/>
              </a:ext>
            </a:extLst>
          </p:cNvPr>
          <p:cNvSpPr txBox="1"/>
          <p:nvPr/>
        </p:nvSpPr>
        <p:spPr>
          <a:xfrm>
            <a:off x="504278" y="4693380"/>
            <a:ext cx="536684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Los colombianos continúan incrementando las ocasiones de consumo dentro del hogar</a:t>
            </a:r>
            <a:endParaRPr lang="es-CO" sz="2000" b="1" noProof="0">
              <a:solidFill>
                <a:schemeClr val="tx2">
                  <a:lumMod val="5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3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FCA74-F156-073A-7507-2E84CDE19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3D26977-DA0D-A738-B616-8740FC2676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rcRect l="46042" r="20289"/>
          <a:stretch>
            <a:fillRect/>
          </a:stretch>
        </p:blipFill>
        <p:spPr>
          <a:xfrm>
            <a:off x="0" y="0"/>
            <a:ext cx="3105510" cy="6150634"/>
          </a:xfrm>
          <a:prstGeom prst="rect">
            <a:avLst/>
          </a:prstGeom>
        </p:spPr>
      </p:pic>
      <p:sp>
        <p:nvSpPr>
          <p:cNvPr id="6" name="CuadroTexto 9">
            <a:extLst>
              <a:ext uri="{FF2B5EF4-FFF2-40B4-BE49-F238E27FC236}">
                <a16:creationId xmlns:a16="http://schemas.microsoft.com/office/drawing/2014/main" id="{5C9B826A-25B7-24A8-53CB-C0EF597836E5}"/>
              </a:ext>
            </a:extLst>
          </p:cNvPr>
          <p:cNvSpPr txBox="1">
            <a:spLocks noGrp="1"/>
          </p:cNvSpPr>
          <p:nvPr>
            <p:ph sz="quarter" idx="12"/>
          </p:nvPr>
        </p:nvSpPr>
        <p:spPr>
          <a:xfrm>
            <a:off x="735899" y="2418952"/>
            <a:ext cx="2277592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2800" b="1" noProof="0">
                <a:solidFill>
                  <a:schemeClr val="bg1"/>
                </a:solidFill>
              </a:rPr>
              <a:t>Arrocito/ Pasta, Papa y arepa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C0BE1C6-DAA9-0363-BD56-461605E2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noProof="0" dirty="0"/>
              <a:t>¿</a:t>
            </a:r>
            <a:r>
              <a:rPr lang="es-CO" b="1" noProof="0" dirty="0"/>
              <a:t>El consumidor opta por preparaciones caseras?</a:t>
            </a:r>
          </a:p>
        </p:txBody>
      </p:sp>
      <p:graphicFrame>
        <p:nvGraphicFramePr>
          <p:cNvPr id="29" name="Gráfico 12">
            <a:extLst>
              <a:ext uri="{FF2B5EF4-FFF2-40B4-BE49-F238E27FC236}">
                <a16:creationId xmlns:a16="http://schemas.microsoft.com/office/drawing/2014/main" id="{D818C71B-082A-4B7D-72B6-AC6E603A3C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051151"/>
              </p:ext>
            </p:extLst>
          </p:nvPr>
        </p:nvGraphicFramePr>
        <p:xfrm>
          <a:off x="3378684" y="2438740"/>
          <a:ext cx="8250821" cy="1578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CuadroTexto 11">
            <a:extLst>
              <a:ext uri="{FF2B5EF4-FFF2-40B4-BE49-F238E27FC236}">
                <a16:creationId xmlns:a16="http://schemas.microsoft.com/office/drawing/2014/main" id="{ABBBBF95-D2DD-B7BF-E299-B88352A071E1}"/>
              </a:ext>
            </a:extLst>
          </p:cNvPr>
          <p:cNvSpPr txBox="1"/>
          <p:nvPr/>
        </p:nvSpPr>
        <p:spPr>
          <a:xfrm>
            <a:off x="5767350" y="2053085"/>
            <a:ext cx="366549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 err="1">
                <a:ln>
                  <a:noFill/>
                </a:ln>
                <a:solidFill>
                  <a:srgbClr val="0149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Index</a:t>
            </a: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rgbClr val="0149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100 = Año Móvil Junio 2023</a:t>
            </a:r>
          </a:p>
        </p:txBody>
      </p:sp>
      <p:sp>
        <p:nvSpPr>
          <p:cNvPr id="34" name="CuadroTexto 7">
            <a:extLst>
              <a:ext uri="{FF2B5EF4-FFF2-40B4-BE49-F238E27FC236}">
                <a16:creationId xmlns:a16="http://schemas.microsoft.com/office/drawing/2014/main" id="{99904105-4C73-36EE-0454-45B12729FEC3}"/>
              </a:ext>
            </a:extLst>
          </p:cNvPr>
          <p:cNvSpPr txBox="1"/>
          <p:nvPr/>
        </p:nvSpPr>
        <p:spPr>
          <a:xfrm>
            <a:off x="5456800" y="6314697"/>
            <a:ext cx="104227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DMY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B3F6A747-AFCF-4E72-4FCC-A8404F8E7162}"/>
              </a:ext>
            </a:extLst>
          </p:cNvPr>
          <p:cNvSpPr txBox="1">
            <a:spLocks/>
          </p:cNvSpPr>
          <p:nvPr/>
        </p:nvSpPr>
        <p:spPr>
          <a:xfrm>
            <a:off x="3469930" y="963552"/>
            <a:ext cx="7530579" cy="5903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Crecen los carbohidratos que se preparan en casa y las proteínas de origen animal</a:t>
            </a:r>
          </a:p>
        </p:txBody>
      </p:sp>
      <p:sp>
        <p:nvSpPr>
          <p:cNvPr id="11" name="CuadroTexto 9">
            <a:extLst>
              <a:ext uri="{FF2B5EF4-FFF2-40B4-BE49-F238E27FC236}">
                <a16:creationId xmlns:a16="http://schemas.microsoft.com/office/drawing/2014/main" id="{FA6571D3-89A4-5217-84C0-406AF64F5637}"/>
              </a:ext>
            </a:extLst>
          </p:cNvPr>
          <p:cNvSpPr txBox="1">
            <a:spLocks/>
          </p:cNvSpPr>
          <p:nvPr/>
        </p:nvSpPr>
        <p:spPr>
          <a:xfrm>
            <a:off x="-485355" y="2317159"/>
            <a:ext cx="1872369" cy="110799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58825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826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AC6E2B-A33B-BED1-F2FD-E13436E6AAE6}"/>
              </a:ext>
            </a:extLst>
          </p:cNvPr>
          <p:cNvSpPr txBox="1"/>
          <p:nvPr/>
        </p:nvSpPr>
        <p:spPr>
          <a:xfrm>
            <a:off x="3469930" y="1706495"/>
            <a:ext cx="35814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1400" noProof="0" dirty="0"/>
              <a:t>Ocasiones de consumo en el hogar</a:t>
            </a:r>
          </a:p>
        </p:txBody>
      </p:sp>
      <p:graphicFrame>
        <p:nvGraphicFramePr>
          <p:cNvPr id="3" name="Gráfico 12">
            <a:extLst>
              <a:ext uri="{FF2B5EF4-FFF2-40B4-BE49-F238E27FC236}">
                <a16:creationId xmlns:a16="http://schemas.microsoft.com/office/drawing/2014/main" id="{0896190C-02A9-A6F4-C693-D4EE20100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3246628"/>
              </p:ext>
            </p:extLst>
          </p:nvPr>
        </p:nvGraphicFramePr>
        <p:xfrm>
          <a:off x="3378684" y="4555216"/>
          <a:ext cx="8250821" cy="1396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CuadroTexto 9">
            <a:extLst>
              <a:ext uri="{FF2B5EF4-FFF2-40B4-BE49-F238E27FC236}">
                <a16:creationId xmlns:a16="http://schemas.microsoft.com/office/drawing/2014/main" id="{39DF4011-9FF1-1986-7232-F5D7774F4F55}"/>
              </a:ext>
            </a:extLst>
          </p:cNvPr>
          <p:cNvSpPr txBox="1">
            <a:spLocks/>
          </p:cNvSpPr>
          <p:nvPr/>
        </p:nvSpPr>
        <p:spPr>
          <a:xfrm>
            <a:off x="868169" y="4540841"/>
            <a:ext cx="2013052" cy="129266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58825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826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800" b="1" noProof="0"/>
              <a:t>Proteínas y Frutas / Verduras</a:t>
            </a:r>
          </a:p>
        </p:txBody>
      </p:sp>
      <p:sp>
        <p:nvSpPr>
          <p:cNvPr id="5" name="CuadroTexto 9">
            <a:extLst>
              <a:ext uri="{FF2B5EF4-FFF2-40B4-BE49-F238E27FC236}">
                <a16:creationId xmlns:a16="http://schemas.microsoft.com/office/drawing/2014/main" id="{EED40E81-7148-AEBA-1A50-5AA33E985DE9}"/>
              </a:ext>
            </a:extLst>
          </p:cNvPr>
          <p:cNvSpPr txBox="1">
            <a:spLocks/>
          </p:cNvSpPr>
          <p:nvPr/>
        </p:nvSpPr>
        <p:spPr>
          <a:xfrm>
            <a:off x="-485355" y="4417730"/>
            <a:ext cx="1872369" cy="110799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58825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826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39597554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D26A1-FB74-6D6F-5570-B0CB0BA8B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A3CE66-FA62-1091-C3D6-53CA2AEB0B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rcRect l="22179" r="43945"/>
          <a:stretch>
            <a:fillRect/>
          </a:stretch>
        </p:blipFill>
        <p:spPr>
          <a:xfrm>
            <a:off x="0" y="0"/>
            <a:ext cx="3105509" cy="611143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4EB8E3D-E3A5-EDFD-BBDD-FF7E5644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noProof="0" dirty="0"/>
              <a:t>¿</a:t>
            </a:r>
            <a:r>
              <a:rPr lang="es-CO" sz="2400" b="1" noProof="0" dirty="0"/>
              <a:t>El consumidor opta por preparaciones caseras?</a:t>
            </a:r>
          </a:p>
        </p:txBody>
      </p:sp>
      <p:graphicFrame>
        <p:nvGraphicFramePr>
          <p:cNvPr id="29" name="Gráfico 12">
            <a:extLst>
              <a:ext uri="{FF2B5EF4-FFF2-40B4-BE49-F238E27FC236}">
                <a16:creationId xmlns:a16="http://schemas.microsoft.com/office/drawing/2014/main" id="{46D7C857-5D84-7A13-4DBF-F1569B9158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1861658"/>
              </p:ext>
            </p:extLst>
          </p:nvPr>
        </p:nvGraphicFramePr>
        <p:xfrm>
          <a:off x="3443999" y="2170618"/>
          <a:ext cx="8250821" cy="1491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CuadroTexto 11">
            <a:extLst>
              <a:ext uri="{FF2B5EF4-FFF2-40B4-BE49-F238E27FC236}">
                <a16:creationId xmlns:a16="http://schemas.microsoft.com/office/drawing/2014/main" id="{E28EC514-7C7E-514F-A216-530828C674F1}"/>
              </a:ext>
            </a:extLst>
          </p:cNvPr>
          <p:cNvSpPr txBox="1"/>
          <p:nvPr/>
        </p:nvSpPr>
        <p:spPr>
          <a:xfrm>
            <a:off x="6028704" y="2040259"/>
            <a:ext cx="308404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149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Index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149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100 = Año Móvil Junio 2023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0371AC61-6539-81F0-B174-E126596BB46A}"/>
              </a:ext>
            </a:extLst>
          </p:cNvPr>
          <p:cNvSpPr txBox="1">
            <a:spLocks/>
          </p:cNvSpPr>
          <p:nvPr/>
        </p:nvSpPr>
        <p:spPr>
          <a:xfrm>
            <a:off x="3443998" y="919087"/>
            <a:ext cx="8037759" cy="5307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En platillos donde se pueden usar productos industrializados, crecen ocasiones donde NO se usa lo industrializado</a:t>
            </a:r>
          </a:p>
        </p:txBody>
      </p:sp>
      <p:sp>
        <p:nvSpPr>
          <p:cNvPr id="11" name="CuadroTexto 9">
            <a:extLst>
              <a:ext uri="{FF2B5EF4-FFF2-40B4-BE49-F238E27FC236}">
                <a16:creationId xmlns:a16="http://schemas.microsoft.com/office/drawing/2014/main" id="{5C7B60ED-D147-234A-6CFF-380C5E150B43}"/>
              </a:ext>
            </a:extLst>
          </p:cNvPr>
          <p:cNvSpPr txBox="1">
            <a:spLocks/>
          </p:cNvSpPr>
          <p:nvPr/>
        </p:nvSpPr>
        <p:spPr>
          <a:xfrm>
            <a:off x="434206" y="1847222"/>
            <a:ext cx="2650609" cy="409342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58825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826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Preparaciones caseras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Usos de  productos industrializados</a:t>
            </a:r>
            <a:endParaRPr kumimoji="0" lang="es-CO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03A0E350-872B-26E7-87CD-5F84F79E2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9098386"/>
              </p:ext>
            </p:extLst>
          </p:nvPr>
        </p:nvGraphicFramePr>
        <p:xfrm>
          <a:off x="3443999" y="4186034"/>
          <a:ext cx="8250821" cy="1491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CuadroTexto 11">
            <a:extLst>
              <a:ext uri="{FF2B5EF4-FFF2-40B4-BE49-F238E27FC236}">
                <a16:creationId xmlns:a16="http://schemas.microsoft.com/office/drawing/2014/main" id="{23F94184-69B8-11B3-8D59-C78B7ACD4DC1}"/>
              </a:ext>
            </a:extLst>
          </p:cNvPr>
          <p:cNvSpPr txBox="1"/>
          <p:nvPr/>
        </p:nvSpPr>
        <p:spPr>
          <a:xfrm>
            <a:off x="5818870" y="1569508"/>
            <a:ext cx="357950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0149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Ocasiones de consumo de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149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Sopas</a:t>
            </a:r>
          </a:p>
        </p:txBody>
      </p:sp>
      <p:sp>
        <p:nvSpPr>
          <p:cNvPr id="19" name="CuadroTexto 11">
            <a:extLst>
              <a:ext uri="{FF2B5EF4-FFF2-40B4-BE49-F238E27FC236}">
                <a16:creationId xmlns:a16="http://schemas.microsoft.com/office/drawing/2014/main" id="{05F722B9-7BCC-F770-0182-944AC38DACF6}"/>
              </a:ext>
            </a:extLst>
          </p:cNvPr>
          <p:cNvSpPr txBox="1"/>
          <p:nvPr/>
        </p:nvSpPr>
        <p:spPr>
          <a:xfrm>
            <a:off x="5476097" y="3646864"/>
            <a:ext cx="416941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149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Ocasiones de consumo de 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149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Hamburguesas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4E76D914-64BB-10D7-FDCF-4C8490B33D87}"/>
              </a:ext>
            </a:extLst>
          </p:cNvPr>
          <p:cNvSpPr txBox="1">
            <a:spLocks/>
          </p:cNvSpPr>
          <p:nvPr/>
        </p:nvSpPr>
        <p:spPr>
          <a:xfrm>
            <a:off x="-338490" y="917350"/>
            <a:ext cx="1872369" cy="110799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58825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826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5" name="CuadroTexto 9">
            <a:extLst>
              <a:ext uri="{FF2B5EF4-FFF2-40B4-BE49-F238E27FC236}">
                <a16:creationId xmlns:a16="http://schemas.microsoft.com/office/drawing/2014/main" id="{F818BE82-792C-3C43-BCCD-C21706EE519C}"/>
              </a:ext>
            </a:extLst>
          </p:cNvPr>
          <p:cNvSpPr txBox="1">
            <a:spLocks/>
          </p:cNvSpPr>
          <p:nvPr/>
        </p:nvSpPr>
        <p:spPr>
          <a:xfrm>
            <a:off x="-383600" y="3912298"/>
            <a:ext cx="1872369" cy="121879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58825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826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51250178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  <p:bldP spid="32" grpId="0"/>
      <p:bldGraphic spid="13" grpId="0">
        <p:bldAsOne/>
      </p:bldGraphic>
      <p:bldP spid="14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567AF-E762-0FA3-F10A-7A5DAB3A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CF0857-8132-393D-1A3E-C8D10E6B597B}"/>
              </a:ext>
            </a:extLst>
          </p:cNvPr>
          <p:cNvSpPr/>
          <p:nvPr/>
        </p:nvSpPr>
        <p:spPr bwMode="ltGray">
          <a:xfrm>
            <a:off x="0" y="-23714"/>
            <a:ext cx="12192000" cy="6881714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ángulo 12">
            <a:extLst>
              <a:ext uri="{FF2B5EF4-FFF2-40B4-BE49-F238E27FC236}">
                <a16:creationId xmlns:a16="http://schemas.microsoft.com/office/drawing/2014/main" id="{B487C3A5-D571-1AA8-7C4D-896C13608A8D}"/>
              </a:ext>
            </a:extLst>
          </p:cNvPr>
          <p:cNvSpPr/>
          <p:nvPr/>
        </p:nvSpPr>
        <p:spPr bwMode="ltGray">
          <a:xfrm>
            <a:off x="-34426" y="-38659"/>
            <a:ext cx="8892251" cy="6935317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99000">
                <a:schemeClr val="bg2">
                  <a:alpha val="0"/>
                </a:schemeClr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aphic 11">
            <a:extLst>
              <a:ext uri="{FF2B5EF4-FFF2-40B4-BE49-F238E27FC236}">
                <a16:creationId xmlns:a16="http://schemas.microsoft.com/office/drawing/2014/main" id="{DD473621-8405-094F-F583-7E87682A19AC}"/>
              </a:ext>
            </a:extLst>
          </p:cNvPr>
          <p:cNvGrpSpPr/>
          <p:nvPr/>
        </p:nvGrpSpPr>
        <p:grpSpPr>
          <a:xfrm>
            <a:off x="3929820" y="-1084430"/>
            <a:ext cx="7182479" cy="9026860"/>
            <a:chOff x="8362926" y="-1762411"/>
            <a:chExt cx="7471657" cy="9514359"/>
          </a:xfrm>
          <a:solidFill>
            <a:schemeClr val="bg2">
              <a:alpha val="16000"/>
            </a:schemeClr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E53320E-8A18-B289-75F7-0B0C7EC52BED}"/>
                </a:ext>
              </a:extLst>
            </p:cNvPr>
            <p:cNvSpPr/>
            <p:nvPr/>
          </p:nvSpPr>
          <p:spPr>
            <a:xfrm>
              <a:off x="11596597" y="395362"/>
              <a:ext cx="1046180" cy="1046884"/>
            </a:xfrm>
            <a:custGeom>
              <a:avLst/>
              <a:gdLst>
                <a:gd name="connsiteX0" fmla="*/ 1046181 w 1046180"/>
                <a:gd name="connsiteY0" fmla="*/ 523442 h 1046884"/>
                <a:gd name="connsiteX1" fmla="*/ 523091 w 1046180"/>
                <a:gd name="connsiteY1" fmla="*/ 1046885 h 1046884"/>
                <a:gd name="connsiteX2" fmla="*/ 0 w 1046180"/>
                <a:gd name="connsiteY2" fmla="*/ 523442 h 1046884"/>
                <a:gd name="connsiteX3" fmla="*/ 523091 w 1046180"/>
                <a:gd name="connsiteY3" fmla="*/ 0 h 1046884"/>
                <a:gd name="connsiteX4" fmla="*/ 1046181 w 1046180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0" h="1046884">
                  <a:moveTo>
                    <a:pt x="1046181" y="523442"/>
                  </a:moveTo>
                  <a:cubicBezTo>
                    <a:pt x="1046181" y="812511"/>
                    <a:pt x="811965" y="1046885"/>
                    <a:pt x="523091" y="1046885"/>
                  </a:cubicBezTo>
                  <a:cubicBezTo>
                    <a:pt x="234216" y="1046885"/>
                    <a:pt x="0" y="812511"/>
                    <a:pt x="0" y="523442"/>
                  </a:cubicBezTo>
                  <a:cubicBezTo>
                    <a:pt x="0" y="234374"/>
                    <a:pt x="234216" y="0"/>
                    <a:pt x="523091" y="0"/>
                  </a:cubicBezTo>
                  <a:cubicBezTo>
                    <a:pt x="811965" y="0"/>
                    <a:pt x="1046181" y="234374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967F2A6-FBF9-D8F4-F39A-1A2334F5A45E}"/>
                </a:ext>
              </a:extLst>
            </p:cNvPr>
            <p:cNvSpPr/>
            <p:nvPr/>
          </p:nvSpPr>
          <p:spPr>
            <a:xfrm>
              <a:off x="11584502" y="-1737740"/>
              <a:ext cx="1070602" cy="1070391"/>
            </a:xfrm>
            <a:custGeom>
              <a:avLst/>
              <a:gdLst>
                <a:gd name="connsiteX0" fmla="*/ 514020 w 1070602"/>
                <a:gd name="connsiteY0" fmla="*/ 24438 h 1070391"/>
                <a:gd name="connsiteX1" fmla="*/ 501925 w 1070602"/>
                <a:gd name="connsiteY1" fmla="*/ 12801 h 1070391"/>
                <a:gd name="connsiteX2" fmla="*/ 513554 w 1070602"/>
                <a:gd name="connsiteY2" fmla="*/ 233 h 1070391"/>
                <a:gd name="connsiteX3" fmla="*/ 521928 w 1070602"/>
                <a:gd name="connsiteY3" fmla="*/ 233 h 1070391"/>
                <a:gd name="connsiteX4" fmla="*/ 522160 w 1070602"/>
                <a:gd name="connsiteY4" fmla="*/ 0 h 1070391"/>
                <a:gd name="connsiteX5" fmla="*/ 534255 w 1070602"/>
                <a:gd name="connsiteY5" fmla="*/ 11870 h 1070391"/>
                <a:gd name="connsiteX6" fmla="*/ 522393 w 1070602"/>
                <a:gd name="connsiteY6" fmla="*/ 24438 h 1070391"/>
                <a:gd name="connsiteX7" fmla="*/ 514485 w 1070602"/>
                <a:gd name="connsiteY7" fmla="*/ 24438 h 1070391"/>
                <a:gd name="connsiteX8" fmla="*/ 514020 w 1070602"/>
                <a:gd name="connsiteY8" fmla="*/ 24671 h 1070391"/>
                <a:gd name="connsiteX9" fmla="*/ 578912 w 1070602"/>
                <a:gd name="connsiteY9" fmla="*/ 25835 h 1070391"/>
                <a:gd name="connsiteX10" fmla="*/ 577981 w 1070602"/>
                <a:gd name="connsiteY10" fmla="*/ 25835 h 1070391"/>
                <a:gd name="connsiteX11" fmla="*/ 570074 w 1070602"/>
                <a:gd name="connsiteY11" fmla="*/ 25136 h 1070391"/>
                <a:gd name="connsiteX12" fmla="*/ 558677 w 1070602"/>
                <a:gd name="connsiteY12" fmla="*/ 12103 h 1070391"/>
                <a:gd name="connsiteX13" fmla="*/ 571701 w 1070602"/>
                <a:gd name="connsiteY13" fmla="*/ 698 h 1070391"/>
                <a:gd name="connsiteX14" fmla="*/ 579842 w 1070602"/>
                <a:gd name="connsiteY14" fmla="*/ 1396 h 1070391"/>
                <a:gd name="connsiteX15" fmla="*/ 591006 w 1070602"/>
                <a:gd name="connsiteY15" fmla="*/ 14663 h 1070391"/>
                <a:gd name="connsiteX16" fmla="*/ 578912 w 1070602"/>
                <a:gd name="connsiteY16" fmla="*/ 25835 h 1070391"/>
                <a:gd name="connsiteX17" fmla="*/ 457501 w 1070602"/>
                <a:gd name="connsiteY17" fmla="*/ 29791 h 1070391"/>
                <a:gd name="connsiteX18" fmla="*/ 445406 w 1070602"/>
                <a:gd name="connsiteY18" fmla="*/ 19318 h 1070391"/>
                <a:gd name="connsiteX19" fmla="*/ 455640 w 1070602"/>
                <a:gd name="connsiteY19" fmla="*/ 5353 h 1070391"/>
                <a:gd name="connsiteX20" fmla="*/ 463781 w 1070602"/>
                <a:gd name="connsiteY20" fmla="*/ 4189 h 1070391"/>
                <a:gd name="connsiteX21" fmla="*/ 477503 w 1070602"/>
                <a:gd name="connsiteY21" fmla="*/ 14663 h 1070391"/>
                <a:gd name="connsiteX22" fmla="*/ 467037 w 1070602"/>
                <a:gd name="connsiteY22" fmla="*/ 28395 h 1070391"/>
                <a:gd name="connsiteX23" fmla="*/ 459129 w 1070602"/>
                <a:gd name="connsiteY23" fmla="*/ 29559 h 1070391"/>
                <a:gd name="connsiteX24" fmla="*/ 457268 w 1070602"/>
                <a:gd name="connsiteY24" fmla="*/ 29559 h 1070391"/>
                <a:gd name="connsiteX25" fmla="*/ 635198 w 1070602"/>
                <a:gd name="connsiteY25" fmla="*/ 33515 h 1070391"/>
                <a:gd name="connsiteX26" fmla="*/ 632872 w 1070602"/>
                <a:gd name="connsiteY26" fmla="*/ 33515 h 1070391"/>
                <a:gd name="connsiteX27" fmla="*/ 624964 w 1070602"/>
                <a:gd name="connsiteY27" fmla="*/ 32119 h 1070391"/>
                <a:gd name="connsiteX28" fmla="*/ 615196 w 1070602"/>
                <a:gd name="connsiteY28" fmla="*/ 17921 h 1070391"/>
                <a:gd name="connsiteX29" fmla="*/ 629384 w 1070602"/>
                <a:gd name="connsiteY29" fmla="*/ 8146 h 1070391"/>
                <a:gd name="connsiteX30" fmla="*/ 637524 w 1070602"/>
                <a:gd name="connsiteY30" fmla="*/ 9775 h 1070391"/>
                <a:gd name="connsiteX31" fmla="*/ 647060 w 1070602"/>
                <a:gd name="connsiteY31" fmla="*/ 23973 h 1070391"/>
                <a:gd name="connsiteX32" fmla="*/ 635198 w 1070602"/>
                <a:gd name="connsiteY32" fmla="*/ 33748 h 1070391"/>
                <a:gd name="connsiteX33" fmla="*/ 401680 w 1070602"/>
                <a:gd name="connsiteY33" fmla="*/ 41196 h 1070391"/>
                <a:gd name="connsiteX34" fmla="*/ 389818 w 1070602"/>
                <a:gd name="connsiteY34" fmla="*/ 32119 h 1070391"/>
                <a:gd name="connsiteX35" fmla="*/ 398656 w 1070602"/>
                <a:gd name="connsiteY35" fmla="*/ 17223 h 1070391"/>
                <a:gd name="connsiteX36" fmla="*/ 406797 w 1070602"/>
                <a:gd name="connsiteY36" fmla="*/ 15128 h 1070391"/>
                <a:gd name="connsiteX37" fmla="*/ 421450 w 1070602"/>
                <a:gd name="connsiteY37" fmla="*/ 24205 h 1070391"/>
                <a:gd name="connsiteX38" fmla="*/ 412379 w 1070602"/>
                <a:gd name="connsiteY38" fmla="*/ 38868 h 1070391"/>
                <a:gd name="connsiteX39" fmla="*/ 404703 w 1070602"/>
                <a:gd name="connsiteY39" fmla="*/ 40730 h 1070391"/>
                <a:gd name="connsiteX40" fmla="*/ 401680 w 1070602"/>
                <a:gd name="connsiteY40" fmla="*/ 41196 h 1070391"/>
                <a:gd name="connsiteX41" fmla="*/ 690089 w 1070602"/>
                <a:gd name="connsiteY41" fmla="*/ 47247 h 1070391"/>
                <a:gd name="connsiteX42" fmla="*/ 686600 w 1070602"/>
                <a:gd name="connsiteY42" fmla="*/ 46782 h 1070391"/>
                <a:gd name="connsiteX43" fmla="*/ 678925 w 1070602"/>
                <a:gd name="connsiteY43" fmla="*/ 44454 h 1070391"/>
                <a:gd name="connsiteX44" fmla="*/ 670551 w 1070602"/>
                <a:gd name="connsiteY44" fmla="*/ 29326 h 1070391"/>
                <a:gd name="connsiteX45" fmla="*/ 685670 w 1070602"/>
                <a:gd name="connsiteY45" fmla="*/ 20947 h 1070391"/>
                <a:gd name="connsiteX46" fmla="*/ 693578 w 1070602"/>
                <a:gd name="connsiteY46" fmla="*/ 23274 h 1070391"/>
                <a:gd name="connsiteX47" fmla="*/ 701718 w 1070602"/>
                <a:gd name="connsiteY47" fmla="*/ 38403 h 1070391"/>
                <a:gd name="connsiteX48" fmla="*/ 690089 w 1070602"/>
                <a:gd name="connsiteY48" fmla="*/ 47014 h 1070391"/>
                <a:gd name="connsiteX49" fmla="*/ 347719 w 1070602"/>
                <a:gd name="connsiteY49" fmla="*/ 58652 h 1070391"/>
                <a:gd name="connsiteX50" fmla="*/ 336322 w 1070602"/>
                <a:gd name="connsiteY50" fmla="*/ 50738 h 1070391"/>
                <a:gd name="connsiteX51" fmla="*/ 343300 w 1070602"/>
                <a:gd name="connsiteY51" fmla="*/ 34912 h 1070391"/>
                <a:gd name="connsiteX52" fmla="*/ 351208 w 1070602"/>
                <a:gd name="connsiteY52" fmla="*/ 32119 h 1070391"/>
                <a:gd name="connsiteX53" fmla="*/ 366791 w 1070602"/>
                <a:gd name="connsiteY53" fmla="*/ 39334 h 1070391"/>
                <a:gd name="connsiteX54" fmla="*/ 359581 w 1070602"/>
                <a:gd name="connsiteY54" fmla="*/ 54928 h 1070391"/>
                <a:gd name="connsiteX55" fmla="*/ 352138 w 1070602"/>
                <a:gd name="connsiteY55" fmla="*/ 57721 h 1070391"/>
                <a:gd name="connsiteX56" fmla="*/ 347719 w 1070602"/>
                <a:gd name="connsiteY56" fmla="*/ 58652 h 1070391"/>
                <a:gd name="connsiteX57" fmla="*/ 743584 w 1070602"/>
                <a:gd name="connsiteY57" fmla="*/ 67030 h 1070391"/>
                <a:gd name="connsiteX58" fmla="*/ 738700 w 1070602"/>
                <a:gd name="connsiteY58" fmla="*/ 66099 h 1070391"/>
                <a:gd name="connsiteX59" fmla="*/ 731257 w 1070602"/>
                <a:gd name="connsiteY59" fmla="*/ 63074 h 1070391"/>
                <a:gd name="connsiteX60" fmla="*/ 724744 w 1070602"/>
                <a:gd name="connsiteY60" fmla="*/ 47247 h 1070391"/>
                <a:gd name="connsiteX61" fmla="*/ 740561 w 1070602"/>
                <a:gd name="connsiteY61" fmla="*/ 40730 h 1070391"/>
                <a:gd name="connsiteX62" fmla="*/ 748236 w 1070602"/>
                <a:gd name="connsiteY62" fmla="*/ 43989 h 1070391"/>
                <a:gd name="connsiteX63" fmla="*/ 754516 w 1070602"/>
                <a:gd name="connsiteY63" fmla="*/ 60048 h 1070391"/>
                <a:gd name="connsiteX64" fmla="*/ 743352 w 1070602"/>
                <a:gd name="connsiteY64" fmla="*/ 67496 h 1070391"/>
                <a:gd name="connsiteX65" fmla="*/ 295852 w 1070602"/>
                <a:gd name="connsiteY65" fmla="*/ 81693 h 1070391"/>
                <a:gd name="connsiteX66" fmla="*/ 284920 w 1070602"/>
                <a:gd name="connsiteY66" fmla="*/ 75176 h 1070391"/>
                <a:gd name="connsiteX67" fmla="*/ 290037 w 1070602"/>
                <a:gd name="connsiteY67" fmla="*/ 58652 h 1070391"/>
                <a:gd name="connsiteX68" fmla="*/ 297480 w 1070602"/>
                <a:gd name="connsiteY68" fmla="*/ 54928 h 1070391"/>
                <a:gd name="connsiteX69" fmla="*/ 313761 w 1070602"/>
                <a:gd name="connsiteY69" fmla="*/ 60514 h 1070391"/>
                <a:gd name="connsiteX70" fmla="*/ 308179 w 1070602"/>
                <a:gd name="connsiteY70" fmla="*/ 76806 h 1070391"/>
                <a:gd name="connsiteX71" fmla="*/ 301202 w 1070602"/>
                <a:gd name="connsiteY71" fmla="*/ 80297 h 1070391"/>
                <a:gd name="connsiteX72" fmla="*/ 295620 w 1070602"/>
                <a:gd name="connsiteY72" fmla="*/ 81693 h 1070391"/>
                <a:gd name="connsiteX73" fmla="*/ 794288 w 1070602"/>
                <a:gd name="connsiteY73" fmla="*/ 92632 h 1070391"/>
                <a:gd name="connsiteX74" fmla="*/ 788241 w 1070602"/>
                <a:gd name="connsiteY74" fmla="*/ 91003 h 1070391"/>
                <a:gd name="connsiteX75" fmla="*/ 781264 w 1070602"/>
                <a:gd name="connsiteY75" fmla="*/ 87046 h 1070391"/>
                <a:gd name="connsiteX76" fmla="*/ 776379 w 1070602"/>
                <a:gd name="connsiteY76" fmla="*/ 70522 h 1070391"/>
                <a:gd name="connsiteX77" fmla="*/ 792893 w 1070602"/>
                <a:gd name="connsiteY77" fmla="*/ 65634 h 1070391"/>
                <a:gd name="connsiteX78" fmla="*/ 800103 w 1070602"/>
                <a:gd name="connsiteY78" fmla="*/ 69591 h 1070391"/>
                <a:gd name="connsiteX79" fmla="*/ 804755 w 1070602"/>
                <a:gd name="connsiteY79" fmla="*/ 86348 h 1070391"/>
                <a:gd name="connsiteX80" fmla="*/ 794056 w 1070602"/>
                <a:gd name="connsiteY80" fmla="*/ 92400 h 1070391"/>
                <a:gd name="connsiteX81" fmla="*/ 247009 w 1070602"/>
                <a:gd name="connsiteY81" fmla="*/ 110554 h 1070391"/>
                <a:gd name="connsiteX82" fmla="*/ 236775 w 1070602"/>
                <a:gd name="connsiteY82" fmla="*/ 105200 h 1070391"/>
                <a:gd name="connsiteX83" fmla="*/ 240263 w 1070602"/>
                <a:gd name="connsiteY83" fmla="*/ 88210 h 1070391"/>
                <a:gd name="connsiteX84" fmla="*/ 247241 w 1070602"/>
                <a:gd name="connsiteY84" fmla="*/ 83555 h 1070391"/>
                <a:gd name="connsiteX85" fmla="*/ 263988 w 1070602"/>
                <a:gd name="connsiteY85" fmla="*/ 87279 h 1070391"/>
                <a:gd name="connsiteX86" fmla="*/ 260266 w 1070602"/>
                <a:gd name="connsiteY86" fmla="*/ 104037 h 1070391"/>
                <a:gd name="connsiteX87" fmla="*/ 253754 w 1070602"/>
                <a:gd name="connsiteY87" fmla="*/ 108226 h 1070391"/>
                <a:gd name="connsiteX88" fmla="*/ 247009 w 1070602"/>
                <a:gd name="connsiteY88" fmla="*/ 110321 h 1070391"/>
                <a:gd name="connsiteX89" fmla="*/ 841969 w 1070602"/>
                <a:gd name="connsiteY89" fmla="*/ 123587 h 1070391"/>
                <a:gd name="connsiteX90" fmla="*/ 834758 w 1070602"/>
                <a:gd name="connsiteY90" fmla="*/ 121260 h 1070391"/>
                <a:gd name="connsiteX91" fmla="*/ 828246 w 1070602"/>
                <a:gd name="connsiteY91" fmla="*/ 116605 h 1070391"/>
                <a:gd name="connsiteX92" fmla="*/ 825223 w 1070602"/>
                <a:gd name="connsiteY92" fmla="*/ 99615 h 1070391"/>
                <a:gd name="connsiteX93" fmla="*/ 842201 w 1070602"/>
                <a:gd name="connsiteY93" fmla="*/ 96589 h 1070391"/>
                <a:gd name="connsiteX94" fmla="*/ 848946 w 1070602"/>
                <a:gd name="connsiteY94" fmla="*/ 101477 h 1070391"/>
                <a:gd name="connsiteX95" fmla="*/ 851738 w 1070602"/>
                <a:gd name="connsiteY95" fmla="*/ 118467 h 1070391"/>
                <a:gd name="connsiteX96" fmla="*/ 841969 w 1070602"/>
                <a:gd name="connsiteY96" fmla="*/ 123587 h 1070391"/>
                <a:gd name="connsiteX97" fmla="*/ 201421 w 1070602"/>
                <a:gd name="connsiteY97" fmla="*/ 144302 h 1070391"/>
                <a:gd name="connsiteX98" fmla="*/ 192118 w 1070602"/>
                <a:gd name="connsiteY98" fmla="*/ 139879 h 1070391"/>
                <a:gd name="connsiteX99" fmla="*/ 193746 w 1070602"/>
                <a:gd name="connsiteY99" fmla="*/ 122656 h 1070391"/>
                <a:gd name="connsiteX100" fmla="*/ 200258 w 1070602"/>
                <a:gd name="connsiteY100" fmla="*/ 117536 h 1070391"/>
                <a:gd name="connsiteX101" fmla="*/ 217470 w 1070602"/>
                <a:gd name="connsiteY101" fmla="*/ 119398 h 1070391"/>
                <a:gd name="connsiteX102" fmla="*/ 215609 w 1070602"/>
                <a:gd name="connsiteY102" fmla="*/ 136621 h 1070391"/>
                <a:gd name="connsiteX103" fmla="*/ 209329 w 1070602"/>
                <a:gd name="connsiteY103" fmla="*/ 141741 h 1070391"/>
                <a:gd name="connsiteX104" fmla="*/ 201654 w 1070602"/>
                <a:gd name="connsiteY104" fmla="*/ 144534 h 1070391"/>
                <a:gd name="connsiteX105" fmla="*/ 886161 w 1070602"/>
                <a:gd name="connsiteY105" fmla="*/ 159197 h 1070391"/>
                <a:gd name="connsiteX106" fmla="*/ 878020 w 1070602"/>
                <a:gd name="connsiteY106" fmla="*/ 155939 h 1070391"/>
                <a:gd name="connsiteX107" fmla="*/ 871973 w 1070602"/>
                <a:gd name="connsiteY107" fmla="*/ 150586 h 1070391"/>
                <a:gd name="connsiteX108" fmla="*/ 870810 w 1070602"/>
                <a:gd name="connsiteY108" fmla="*/ 133363 h 1070391"/>
                <a:gd name="connsiteX109" fmla="*/ 888021 w 1070602"/>
                <a:gd name="connsiteY109" fmla="*/ 132199 h 1070391"/>
                <a:gd name="connsiteX110" fmla="*/ 894301 w 1070602"/>
                <a:gd name="connsiteY110" fmla="*/ 137785 h 1070391"/>
                <a:gd name="connsiteX111" fmla="*/ 895232 w 1070602"/>
                <a:gd name="connsiteY111" fmla="*/ 155008 h 1070391"/>
                <a:gd name="connsiteX112" fmla="*/ 886161 w 1070602"/>
                <a:gd name="connsiteY112" fmla="*/ 158964 h 1070391"/>
                <a:gd name="connsiteX113" fmla="*/ 159555 w 1070602"/>
                <a:gd name="connsiteY113" fmla="*/ 182937 h 1070391"/>
                <a:gd name="connsiteX114" fmla="*/ 151182 w 1070602"/>
                <a:gd name="connsiteY114" fmla="*/ 179446 h 1070391"/>
                <a:gd name="connsiteX115" fmla="*/ 150950 w 1070602"/>
                <a:gd name="connsiteY115" fmla="*/ 162223 h 1070391"/>
                <a:gd name="connsiteX116" fmla="*/ 156764 w 1070602"/>
                <a:gd name="connsiteY116" fmla="*/ 156404 h 1070391"/>
                <a:gd name="connsiteX117" fmla="*/ 173976 w 1070602"/>
                <a:gd name="connsiteY117" fmla="*/ 156404 h 1070391"/>
                <a:gd name="connsiteX118" fmla="*/ 173976 w 1070602"/>
                <a:gd name="connsiteY118" fmla="*/ 173627 h 1070391"/>
                <a:gd name="connsiteX119" fmla="*/ 168394 w 1070602"/>
                <a:gd name="connsiteY119" fmla="*/ 179213 h 1070391"/>
                <a:gd name="connsiteX120" fmla="*/ 159555 w 1070602"/>
                <a:gd name="connsiteY120" fmla="*/ 182937 h 1070391"/>
                <a:gd name="connsiteX121" fmla="*/ 926166 w 1070602"/>
                <a:gd name="connsiteY121" fmla="*/ 199695 h 1070391"/>
                <a:gd name="connsiteX122" fmla="*/ 917095 w 1070602"/>
                <a:gd name="connsiteY122" fmla="*/ 195505 h 1070391"/>
                <a:gd name="connsiteX123" fmla="*/ 911745 w 1070602"/>
                <a:gd name="connsiteY123" fmla="*/ 189687 h 1070391"/>
                <a:gd name="connsiteX124" fmla="*/ 912443 w 1070602"/>
                <a:gd name="connsiteY124" fmla="*/ 172464 h 1070391"/>
                <a:gd name="connsiteX125" fmla="*/ 929654 w 1070602"/>
                <a:gd name="connsiteY125" fmla="*/ 173162 h 1070391"/>
                <a:gd name="connsiteX126" fmla="*/ 935237 w 1070602"/>
                <a:gd name="connsiteY126" fmla="*/ 179446 h 1070391"/>
                <a:gd name="connsiteX127" fmla="*/ 934074 w 1070602"/>
                <a:gd name="connsiteY127" fmla="*/ 196669 h 1070391"/>
                <a:gd name="connsiteX128" fmla="*/ 925933 w 1070602"/>
                <a:gd name="connsiteY128" fmla="*/ 199695 h 1070391"/>
                <a:gd name="connsiteX129" fmla="*/ 122342 w 1070602"/>
                <a:gd name="connsiteY129" fmla="*/ 225995 h 1070391"/>
                <a:gd name="connsiteX130" fmla="*/ 114899 w 1070602"/>
                <a:gd name="connsiteY130" fmla="*/ 223435 h 1070391"/>
                <a:gd name="connsiteX131" fmla="*/ 112805 w 1070602"/>
                <a:gd name="connsiteY131" fmla="*/ 206444 h 1070391"/>
                <a:gd name="connsiteX132" fmla="*/ 117922 w 1070602"/>
                <a:gd name="connsiteY132" fmla="*/ 199927 h 1070391"/>
                <a:gd name="connsiteX133" fmla="*/ 135134 w 1070602"/>
                <a:gd name="connsiteY133" fmla="*/ 198066 h 1070391"/>
                <a:gd name="connsiteX134" fmla="*/ 136994 w 1070602"/>
                <a:gd name="connsiteY134" fmla="*/ 215289 h 1070391"/>
                <a:gd name="connsiteX135" fmla="*/ 132110 w 1070602"/>
                <a:gd name="connsiteY135" fmla="*/ 221573 h 1070391"/>
                <a:gd name="connsiteX136" fmla="*/ 122574 w 1070602"/>
                <a:gd name="connsiteY136" fmla="*/ 226228 h 1070391"/>
                <a:gd name="connsiteX137" fmla="*/ 961519 w 1070602"/>
                <a:gd name="connsiteY137" fmla="*/ 244149 h 1070391"/>
                <a:gd name="connsiteX138" fmla="*/ 951518 w 1070602"/>
                <a:gd name="connsiteY138" fmla="*/ 239029 h 1070391"/>
                <a:gd name="connsiteX139" fmla="*/ 946866 w 1070602"/>
                <a:gd name="connsiteY139" fmla="*/ 232512 h 1070391"/>
                <a:gd name="connsiteX140" fmla="*/ 949425 w 1070602"/>
                <a:gd name="connsiteY140" fmla="*/ 215521 h 1070391"/>
                <a:gd name="connsiteX141" fmla="*/ 966403 w 1070602"/>
                <a:gd name="connsiteY141" fmla="*/ 218082 h 1070391"/>
                <a:gd name="connsiteX142" fmla="*/ 971288 w 1070602"/>
                <a:gd name="connsiteY142" fmla="*/ 224831 h 1070391"/>
                <a:gd name="connsiteX143" fmla="*/ 968497 w 1070602"/>
                <a:gd name="connsiteY143" fmla="*/ 241821 h 1070391"/>
                <a:gd name="connsiteX144" fmla="*/ 961519 w 1070602"/>
                <a:gd name="connsiteY144" fmla="*/ 244149 h 1070391"/>
                <a:gd name="connsiteX145" fmla="*/ 89779 w 1070602"/>
                <a:gd name="connsiteY145" fmla="*/ 272544 h 1070391"/>
                <a:gd name="connsiteX146" fmla="*/ 83499 w 1070602"/>
                <a:gd name="connsiteY146" fmla="*/ 270682 h 1070391"/>
                <a:gd name="connsiteX147" fmla="*/ 79545 w 1070602"/>
                <a:gd name="connsiteY147" fmla="*/ 253924 h 1070391"/>
                <a:gd name="connsiteX148" fmla="*/ 83964 w 1070602"/>
                <a:gd name="connsiteY148" fmla="*/ 246709 h 1070391"/>
                <a:gd name="connsiteX149" fmla="*/ 100711 w 1070602"/>
                <a:gd name="connsiteY149" fmla="*/ 242985 h 1070391"/>
                <a:gd name="connsiteX150" fmla="*/ 104432 w 1070602"/>
                <a:gd name="connsiteY150" fmla="*/ 259743 h 1070391"/>
                <a:gd name="connsiteX151" fmla="*/ 100246 w 1070602"/>
                <a:gd name="connsiteY151" fmla="*/ 266492 h 1070391"/>
                <a:gd name="connsiteX152" fmla="*/ 89779 w 1070602"/>
                <a:gd name="connsiteY152" fmla="*/ 272311 h 1070391"/>
                <a:gd name="connsiteX153" fmla="*/ 991988 w 1070602"/>
                <a:gd name="connsiteY153" fmla="*/ 292094 h 1070391"/>
                <a:gd name="connsiteX154" fmla="*/ 981289 w 1070602"/>
                <a:gd name="connsiteY154" fmla="*/ 285810 h 1070391"/>
                <a:gd name="connsiteX155" fmla="*/ 977335 w 1070602"/>
                <a:gd name="connsiteY155" fmla="*/ 278828 h 1070391"/>
                <a:gd name="connsiteX156" fmla="*/ 981754 w 1070602"/>
                <a:gd name="connsiteY156" fmla="*/ 262070 h 1070391"/>
                <a:gd name="connsiteX157" fmla="*/ 998501 w 1070602"/>
                <a:gd name="connsiteY157" fmla="*/ 266492 h 1070391"/>
                <a:gd name="connsiteX158" fmla="*/ 1002687 w 1070602"/>
                <a:gd name="connsiteY158" fmla="*/ 273707 h 1070391"/>
                <a:gd name="connsiteX159" fmla="*/ 998035 w 1070602"/>
                <a:gd name="connsiteY159" fmla="*/ 290232 h 1070391"/>
                <a:gd name="connsiteX160" fmla="*/ 991988 w 1070602"/>
                <a:gd name="connsiteY160" fmla="*/ 291862 h 1070391"/>
                <a:gd name="connsiteX161" fmla="*/ 62566 w 1070602"/>
                <a:gd name="connsiteY161" fmla="*/ 322584 h 1070391"/>
                <a:gd name="connsiteX162" fmla="*/ 57449 w 1070602"/>
                <a:gd name="connsiteY162" fmla="*/ 321420 h 1070391"/>
                <a:gd name="connsiteX163" fmla="*/ 51635 w 1070602"/>
                <a:gd name="connsiteY163" fmla="*/ 305128 h 1070391"/>
                <a:gd name="connsiteX164" fmla="*/ 55356 w 1070602"/>
                <a:gd name="connsiteY164" fmla="*/ 297680 h 1070391"/>
                <a:gd name="connsiteX165" fmla="*/ 71637 w 1070602"/>
                <a:gd name="connsiteY165" fmla="*/ 292094 h 1070391"/>
                <a:gd name="connsiteX166" fmla="*/ 77219 w 1070602"/>
                <a:gd name="connsiteY166" fmla="*/ 308386 h 1070391"/>
                <a:gd name="connsiteX167" fmla="*/ 73730 w 1070602"/>
                <a:gd name="connsiteY167" fmla="*/ 315601 h 1070391"/>
                <a:gd name="connsiteX168" fmla="*/ 62799 w 1070602"/>
                <a:gd name="connsiteY168" fmla="*/ 322584 h 1070391"/>
                <a:gd name="connsiteX169" fmla="*/ 1016875 w 1070602"/>
                <a:gd name="connsiteY169" fmla="*/ 343065 h 1070391"/>
                <a:gd name="connsiteX170" fmla="*/ 1005711 w 1070602"/>
                <a:gd name="connsiteY170" fmla="*/ 335617 h 1070391"/>
                <a:gd name="connsiteX171" fmla="*/ 1002687 w 1070602"/>
                <a:gd name="connsiteY171" fmla="*/ 328402 h 1070391"/>
                <a:gd name="connsiteX172" fmla="*/ 1008967 w 1070602"/>
                <a:gd name="connsiteY172" fmla="*/ 312343 h 1070391"/>
                <a:gd name="connsiteX173" fmla="*/ 1025016 w 1070602"/>
                <a:gd name="connsiteY173" fmla="*/ 318627 h 1070391"/>
                <a:gd name="connsiteX174" fmla="*/ 1028272 w 1070602"/>
                <a:gd name="connsiteY174" fmla="*/ 326308 h 1070391"/>
                <a:gd name="connsiteX175" fmla="*/ 1021759 w 1070602"/>
                <a:gd name="connsiteY175" fmla="*/ 342367 h 1070391"/>
                <a:gd name="connsiteX176" fmla="*/ 1017108 w 1070602"/>
                <a:gd name="connsiteY176" fmla="*/ 343298 h 1070391"/>
                <a:gd name="connsiteX177" fmla="*/ 41168 w 1070602"/>
                <a:gd name="connsiteY177" fmla="*/ 375184 h 1070391"/>
                <a:gd name="connsiteX178" fmla="*/ 37214 w 1070602"/>
                <a:gd name="connsiteY178" fmla="*/ 374486 h 1070391"/>
                <a:gd name="connsiteX179" fmla="*/ 29771 w 1070602"/>
                <a:gd name="connsiteY179" fmla="*/ 358892 h 1070391"/>
                <a:gd name="connsiteX180" fmla="*/ 32563 w 1070602"/>
                <a:gd name="connsiteY180" fmla="*/ 350979 h 1070391"/>
                <a:gd name="connsiteX181" fmla="*/ 48146 w 1070602"/>
                <a:gd name="connsiteY181" fmla="*/ 343764 h 1070391"/>
                <a:gd name="connsiteX182" fmla="*/ 55356 w 1070602"/>
                <a:gd name="connsiteY182" fmla="*/ 359357 h 1070391"/>
                <a:gd name="connsiteX183" fmla="*/ 52798 w 1070602"/>
                <a:gd name="connsiteY183" fmla="*/ 366805 h 1070391"/>
                <a:gd name="connsiteX184" fmla="*/ 41401 w 1070602"/>
                <a:gd name="connsiteY184" fmla="*/ 374951 h 1070391"/>
                <a:gd name="connsiteX185" fmla="*/ 1036180 w 1070602"/>
                <a:gd name="connsiteY185" fmla="*/ 396597 h 1070391"/>
                <a:gd name="connsiteX186" fmla="*/ 1024550 w 1070602"/>
                <a:gd name="connsiteY186" fmla="*/ 387985 h 1070391"/>
                <a:gd name="connsiteX187" fmla="*/ 1022225 w 1070602"/>
                <a:gd name="connsiteY187" fmla="*/ 380537 h 1070391"/>
                <a:gd name="connsiteX188" fmla="*/ 1030133 w 1070602"/>
                <a:gd name="connsiteY188" fmla="*/ 365176 h 1070391"/>
                <a:gd name="connsiteX189" fmla="*/ 1045484 w 1070602"/>
                <a:gd name="connsiteY189" fmla="*/ 373089 h 1070391"/>
                <a:gd name="connsiteX190" fmla="*/ 1048042 w 1070602"/>
                <a:gd name="connsiteY190" fmla="*/ 381003 h 1070391"/>
                <a:gd name="connsiteX191" fmla="*/ 1039901 w 1070602"/>
                <a:gd name="connsiteY191" fmla="*/ 396131 h 1070391"/>
                <a:gd name="connsiteX192" fmla="*/ 1036413 w 1070602"/>
                <a:gd name="connsiteY192" fmla="*/ 396597 h 1070391"/>
                <a:gd name="connsiteX193" fmla="*/ 25352 w 1070602"/>
                <a:gd name="connsiteY193" fmla="*/ 429879 h 1070391"/>
                <a:gd name="connsiteX194" fmla="*/ 22561 w 1070602"/>
                <a:gd name="connsiteY194" fmla="*/ 429646 h 1070391"/>
                <a:gd name="connsiteX195" fmla="*/ 13490 w 1070602"/>
                <a:gd name="connsiteY195" fmla="*/ 414983 h 1070391"/>
                <a:gd name="connsiteX196" fmla="*/ 15351 w 1070602"/>
                <a:gd name="connsiteY196" fmla="*/ 406837 h 1070391"/>
                <a:gd name="connsiteX197" fmla="*/ 30004 w 1070602"/>
                <a:gd name="connsiteY197" fmla="*/ 397993 h 1070391"/>
                <a:gd name="connsiteX198" fmla="*/ 38842 w 1070602"/>
                <a:gd name="connsiteY198" fmla="*/ 412656 h 1070391"/>
                <a:gd name="connsiteX199" fmla="*/ 36982 w 1070602"/>
                <a:gd name="connsiteY199" fmla="*/ 420336 h 1070391"/>
                <a:gd name="connsiteX200" fmla="*/ 25120 w 1070602"/>
                <a:gd name="connsiteY200" fmla="*/ 429879 h 1070391"/>
                <a:gd name="connsiteX201" fmla="*/ 1049438 w 1070602"/>
                <a:gd name="connsiteY201" fmla="*/ 451757 h 1070391"/>
                <a:gd name="connsiteX202" fmla="*/ 1037343 w 1070602"/>
                <a:gd name="connsiteY202" fmla="*/ 441749 h 1070391"/>
                <a:gd name="connsiteX203" fmla="*/ 1035947 w 1070602"/>
                <a:gd name="connsiteY203" fmla="*/ 434068 h 1070391"/>
                <a:gd name="connsiteX204" fmla="*/ 1045484 w 1070602"/>
                <a:gd name="connsiteY204" fmla="*/ 419638 h 1070391"/>
                <a:gd name="connsiteX205" fmla="*/ 1059904 w 1070602"/>
                <a:gd name="connsiteY205" fmla="*/ 429181 h 1070391"/>
                <a:gd name="connsiteX206" fmla="*/ 1061532 w 1070602"/>
                <a:gd name="connsiteY206" fmla="*/ 437327 h 1070391"/>
                <a:gd name="connsiteX207" fmla="*/ 1051763 w 1070602"/>
                <a:gd name="connsiteY207" fmla="*/ 451524 h 1070391"/>
                <a:gd name="connsiteX208" fmla="*/ 1049438 w 1070602"/>
                <a:gd name="connsiteY208" fmla="*/ 451524 h 1070391"/>
                <a:gd name="connsiteX209" fmla="*/ 15583 w 1070602"/>
                <a:gd name="connsiteY209" fmla="*/ 485738 h 1070391"/>
                <a:gd name="connsiteX210" fmla="*/ 14188 w 1070602"/>
                <a:gd name="connsiteY210" fmla="*/ 485738 h 1070391"/>
                <a:gd name="connsiteX211" fmla="*/ 3489 w 1070602"/>
                <a:gd name="connsiteY211" fmla="*/ 472238 h 1070391"/>
                <a:gd name="connsiteX212" fmla="*/ 4419 w 1070602"/>
                <a:gd name="connsiteY212" fmla="*/ 464092 h 1070391"/>
                <a:gd name="connsiteX213" fmla="*/ 18142 w 1070602"/>
                <a:gd name="connsiteY213" fmla="*/ 453619 h 1070391"/>
                <a:gd name="connsiteX214" fmla="*/ 28609 w 1070602"/>
                <a:gd name="connsiteY214" fmla="*/ 467351 h 1070391"/>
                <a:gd name="connsiteX215" fmla="*/ 27678 w 1070602"/>
                <a:gd name="connsiteY215" fmla="*/ 475264 h 1070391"/>
                <a:gd name="connsiteX216" fmla="*/ 15583 w 1070602"/>
                <a:gd name="connsiteY216" fmla="*/ 485970 h 1070391"/>
                <a:gd name="connsiteX217" fmla="*/ 1056648 w 1070602"/>
                <a:gd name="connsiteY217" fmla="*/ 508314 h 1070391"/>
                <a:gd name="connsiteX218" fmla="*/ 1044553 w 1070602"/>
                <a:gd name="connsiteY218" fmla="*/ 497142 h 1070391"/>
                <a:gd name="connsiteX219" fmla="*/ 1043855 w 1070602"/>
                <a:gd name="connsiteY219" fmla="*/ 489229 h 1070391"/>
                <a:gd name="connsiteX220" fmla="*/ 1054787 w 1070602"/>
                <a:gd name="connsiteY220" fmla="*/ 475962 h 1070391"/>
                <a:gd name="connsiteX221" fmla="*/ 1068044 w 1070602"/>
                <a:gd name="connsiteY221" fmla="*/ 486901 h 1070391"/>
                <a:gd name="connsiteX222" fmla="*/ 1068742 w 1070602"/>
                <a:gd name="connsiteY222" fmla="*/ 495280 h 1070391"/>
                <a:gd name="connsiteX223" fmla="*/ 1057578 w 1070602"/>
                <a:gd name="connsiteY223" fmla="*/ 508314 h 1070391"/>
                <a:gd name="connsiteX224" fmla="*/ 1056648 w 1070602"/>
                <a:gd name="connsiteY224" fmla="*/ 508314 h 1070391"/>
                <a:gd name="connsiteX225" fmla="*/ 12095 w 1070602"/>
                <a:gd name="connsiteY225" fmla="*/ 542527 h 1070391"/>
                <a:gd name="connsiteX226" fmla="*/ 12095 w 1070602"/>
                <a:gd name="connsiteY226" fmla="*/ 542527 h 1070391"/>
                <a:gd name="connsiteX227" fmla="*/ 0 w 1070602"/>
                <a:gd name="connsiteY227" fmla="*/ 530192 h 1070391"/>
                <a:gd name="connsiteX228" fmla="*/ 0 w 1070602"/>
                <a:gd name="connsiteY228" fmla="*/ 521813 h 1070391"/>
                <a:gd name="connsiteX229" fmla="*/ 12560 w 1070602"/>
                <a:gd name="connsiteY229" fmla="*/ 509943 h 1070391"/>
                <a:gd name="connsiteX230" fmla="*/ 24422 w 1070602"/>
                <a:gd name="connsiteY230" fmla="*/ 522511 h 1070391"/>
                <a:gd name="connsiteX231" fmla="*/ 24422 w 1070602"/>
                <a:gd name="connsiteY231" fmla="*/ 530425 h 1070391"/>
                <a:gd name="connsiteX232" fmla="*/ 12095 w 1070602"/>
                <a:gd name="connsiteY232" fmla="*/ 542527 h 1070391"/>
                <a:gd name="connsiteX233" fmla="*/ 1058043 w 1070602"/>
                <a:gd name="connsiteY233" fmla="*/ 555561 h 1070391"/>
                <a:gd name="connsiteX234" fmla="*/ 1058043 w 1070602"/>
                <a:gd name="connsiteY234" fmla="*/ 555561 h 1070391"/>
                <a:gd name="connsiteX235" fmla="*/ 1045948 w 1070602"/>
                <a:gd name="connsiteY235" fmla="*/ 543226 h 1070391"/>
                <a:gd name="connsiteX236" fmla="*/ 1045948 w 1070602"/>
                <a:gd name="connsiteY236" fmla="*/ 535312 h 1070391"/>
                <a:gd name="connsiteX237" fmla="*/ 1058276 w 1070602"/>
                <a:gd name="connsiteY237" fmla="*/ 523210 h 1070391"/>
                <a:gd name="connsiteX238" fmla="*/ 1070603 w 1070602"/>
                <a:gd name="connsiteY238" fmla="*/ 535312 h 1070391"/>
                <a:gd name="connsiteX239" fmla="*/ 1070603 w 1070602"/>
                <a:gd name="connsiteY239" fmla="*/ 543691 h 1070391"/>
                <a:gd name="connsiteX240" fmla="*/ 1058276 w 1070602"/>
                <a:gd name="connsiteY240" fmla="*/ 555561 h 1070391"/>
                <a:gd name="connsiteX241" fmla="*/ 14653 w 1070602"/>
                <a:gd name="connsiteY241" fmla="*/ 599317 h 1070391"/>
                <a:gd name="connsiteX242" fmla="*/ 2558 w 1070602"/>
                <a:gd name="connsiteY242" fmla="*/ 588378 h 1070391"/>
                <a:gd name="connsiteX243" fmla="*/ 1861 w 1070602"/>
                <a:gd name="connsiteY243" fmla="*/ 579999 h 1070391"/>
                <a:gd name="connsiteX244" fmla="*/ 13025 w 1070602"/>
                <a:gd name="connsiteY244" fmla="*/ 566733 h 1070391"/>
                <a:gd name="connsiteX245" fmla="*/ 26283 w 1070602"/>
                <a:gd name="connsiteY245" fmla="*/ 577904 h 1070391"/>
                <a:gd name="connsiteX246" fmla="*/ 26980 w 1070602"/>
                <a:gd name="connsiteY246" fmla="*/ 585818 h 1070391"/>
                <a:gd name="connsiteX247" fmla="*/ 16049 w 1070602"/>
                <a:gd name="connsiteY247" fmla="*/ 599084 h 1070391"/>
                <a:gd name="connsiteX248" fmla="*/ 14886 w 1070602"/>
                <a:gd name="connsiteY248" fmla="*/ 599084 h 1070391"/>
                <a:gd name="connsiteX249" fmla="*/ 1054322 w 1070602"/>
                <a:gd name="connsiteY249" fmla="*/ 612118 h 1070391"/>
                <a:gd name="connsiteX250" fmla="*/ 1052694 w 1070602"/>
                <a:gd name="connsiteY250" fmla="*/ 612118 h 1070391"/>
                <a:gd name="connsiteX251" fmla="*/ 1042227 w 1070602"/>
                <a:gd name="connsiteY251" fmla="*/ 598619 h 1070391"/>
                <a:gd name="connsiteX252" fmla="*/ 1043158 w 1070602"/>
                <a:gd name="connsiteY252" fmla="*/ 590705 h 1070391"/>
                <a:gd name="connsiteX253" fmla="*/ 1056648 w 1070602"/>
                <a:gd name="connsiteY253" fmla="*/ 579999 h 1070391"/>
                <a:gd name="connsiteX254" fmla="*/ 1067347 w 1070602"/>
                <a:gd name="connsiteY254" fmla="*/ 593498 h 1070391"/>
                <a:gd name="connsiteX255" fmla="*/ 1066416 w 1070602"/>
                <a:gd name="connsiteY255" fmla="*/ 601644 h 1070391"/>
                <a:gd name="connsiteX256" fmla="*/ 1054322 w 1070602"/>
                <a:gd name="connsiteY256" fmla="*/ 612351 h 1070391"/>
                <a:gd name="connsiteX257" fmla="*/ 23259 w 1070602"/>
                <a:gd name="connsiteY257" fmla="*/ 655408 h 1070391"/>
                <a:gd name="connsiteX258" fmla="*/ 11397 w 1070602"/>
                <a:gd name="connsiteY258" fmla="*/ 645633 h 1070391"/>
                <a:gd name="connsiteX259" fmla="*/ 9769 w 1070602"/>
                <a:gd name="connsiteY259" fmla="*/ 637487 h 1070391"/>
                <a:gd name="connsiteX260" fmla="*/ 19305 w 1070602"/>
                <a:gd name="connsiteY260" fmla="*/ 623290 h 1070391"/>
                <a:gd name="connsiteX261" fmla="*/ 33493 w 1070602"/>
                <a:gd name="connsiteY261" fmla="*/ 632832 h 1070391"/>
                <a:gd name="connsiteX262" fmla="*/ 35121 w 1070602"/>
                <a:gd name="connsiteY262" fmla="*/ 640513 h 1070391"/>
                <a:gd name="connsiteX263" fmla="*/ 25817 w 1070602"/>
                <a:gd name="connsiteY263" fmla="*/ 654943 h 1070391"/>
                <a:gd name="connsiteX264" fmla="*/ 23259 w 1070602"/>
                <a:gd name="connsiteY264" fmla="*/ 655176 h 1070391"/>
                <a:gd name="connsiteX265" fmla="*/ 1044321 w 1070602"/>
                <a:gd name="connsiteY265" fmla="*/ 668209 h 1070391"/>
                <a:gd name="connsiteX266" fmla="*/ 1041529 w 1070602"/>
                <a:gd name="connsiteY266" fmla="*/ 667977 h 1070391"/>
                <a:gd name="connsiteX267" fmla="*/ 1032458 w 1070602"/>
                <a:gd name="connsiteY267" fmla="*/ 653314 h 1070391"/>
                <a:gd name="connsiteX268" fmla="*/ 1034319 w 1070602"/>
                <a:gd name="connsiteY268" fmla="*/ 645633 h 1070391"/>
                <a:gd name="connsiteX269" fmla="*/ 1048740 w 1070602"/>
                <a:gd name="connsiteY269" fmla="*/ 636323 h 1070391"/>
                <a:gd name="connsiteX270" fmla="*/ 1058043 w 1070602"/>
                <a:gd name="connsiteY270" fmla="*/ 650753 h 1070391"/>
                <a:gd name="connsiteX271" fmla="*/ 1056182 w 1070602"/>
                <a:gd name="connsiteY271" fmla="*/ 658900 h 1070391"/>
                <a:gd name="connsiteX272" fmla="*/ 1044321 w 1070602"/>
                <a:gd name="connsiteY272" fmla="*/ 668209 h 1070391"/>
                <a:gd name="connsiteX273" fmla="*/ 37912 w 1070602"/>
                <a:gd name="connsiteY273" fmla="*/ 710336 h 1070391"/>
                <a:gd name="connsiteX274" fmla="*/ 26283 w 1070602"/>
                <a:gd name="connsiteY274" fmla="*/ 701957 h 1070391"/>
                <a:gd name="connsiteX275" fmla="*/ 23724 w 1070602"/>
                <a:gd name="connsiteY275" fmla="*/ 694044 h 1070391"/>
                <a:gd name="connsiteX276" fmla="*/ 31865 w 1070602"/>
                <a:gd name="connsiteY276" fmla="*/ 678916 h 1070391"/>
                <a:gd name="connsiteX277" fmla="*/ 46983 w 1070602"/>
                <a:gd name="connsiteY277" fmla="*/ 687062 h 1070391"/>
                <a:gd name="connsiteX278" fmla="*/ 49309 w 1070602"/>
                <a:gd name="connsiteY278" fmla="*/ 694509 h 1070391"/>
                <a:gd name="connsiteX279" fmla="*/ 41401 w 1070602"/>
                <a:gd name="connsiteY279" fmla="*/ 709871 h 1070391"/>
                <a:gd name="connsiteX280" fmla="*/ 37680 w 1070602"/>
                <a:gd name="connsiteY280" fmla="*/ 710569 h 1070391"/>
                <a:gd name="connsiteX281" fmla="*/ 1028039 w 1070602"/>
                <a:gd name="connsiteY281" fmla="*/ 722671 h 1070391"/>
                <a:gd name="connsiteX282" fmla="*/ 1023853 w 1070602"/>
                <a:gd name="connsiteY282" fmla="*/ 721973 h 1070391"/>
                <a:gd name="connsiteX283" fmla="*/ 1016410 w 1070602"/>
                <a:gd name="connsiteY283" fmla="*/ 706379 h 1070391"/>
                <a:gd name="connsiteX284" fmla="*/ 1018969 w 1070602"/>
                <a:gd name="connsiteY284" fmla="*/ 698932 h 1070391"/>
                <a:gd name="connsiteX285" fmla="*/ 1034319 w 1070602"/>
                <a:gd name="connsiteY285" fmla="*/ 691251 h 1070391"/>
                <a:gd name="connsiteX286" fmla="*/ 1041995 w 1070602"/>
                <a:gd name="connsiteY286" fmla="*/ 706845 h 1070391"/>
                <a:gd name="connsiteX287" fmla="*/ 1039204 w 1070602"/>
                <a:gd name="connsiteY287" fmla="*/ 714758 h 1070391"/>
                <a:gd name="connsiteX288" fmla="*/ 1027807 w 1070602"/>
                <a:gd name="connsiteY288" fmla="*/ 722904 h 1070391"/>
                <a:gd name="connsiteX289" fmla="*/ 58612 w 1070602"/>
                <a:gd name="connsiteY289" fmla="*/ 763402 h 1070391"/>
                <a:gd name="connsiteX290" fmla="*/ 47448 w 1070602"/>
                <a:gd name="connsiteY290" fmla="*/ 756187 h 1070391"/>
                <a:gd name="connsiteX291" fmla="*/ 43959 w 1070602"/>
                <a:gd name="connsiteY291" fmla="*/ 748506 h 1070391"/>
                <a:gd name="connsiteX292" fmla="*/ 50239 w 1070602"/>
                <a:gd name="connsiteY292" fmla="*/ 732447 h 1070391"/>
                <a:gd name="connsiteX293" fmla="*/ 66288 w 1070602"/>
                <a:gd name="connsiteY293" fmla="*/ 738731 h 1070391"/>
                <a:gd name="connsiteX294" fmla="*/ 69544 w 1070602"/>
                <a:gd name="connsiteY294" fmla="*/ 745946 h 1070391"/>
                <a:gd name="connsiteX295" fmla="*/ 63497 w 1070602"/>
                <a:gd name="connsiteY295" fmla="*/ 762005 h 1070391"/>
                <a:gd name="connsiteX296" fmla="*/ 58380 w 1070602"/>
                <a:gd name="connsiteY296" fmla="*/ 763169 h 1070391"/>
                <a:gd name="connsiteX297" fmla="*/ 1006176 w 1070602"/>
                <a:gd name="connsiteY297" fmla="*/ 775039 h 1070391"/>
                <a:gd name="connsiteX298" fmla="*/ 1000826 w 1070602"/>
                <a:gd name="connsiteY298" fmla="*/ 773875 h 1070391"/>
                <a:gd name="connsiteX299" fmla="*/ 995244 w 1070602"/>
                <a:gd name="connsiteY299" fmla="*/ 757583 h 1070391"/>
                <a:gd name="connsiteX300" fmla="*/ 998733 w 1070602"/>
                <a:gd name="connsiteY300" fmla="*/ 750368 h 1070391"/>
                <a:gd name="connsiteX301" fmla="*/ 1015014 w 1070602"/>
                <a:gd name="connsiteY301" fmla="*/ 744317 h 1070391"/>
                <a:gd name="connsiteX302" fmla="*/ 1021062 w 1070602"/>
                <a:gd name="connsiteY302" fmla="*/ 760609 h 1070391"/>
                <a:gd name="connsiteX303" fmla="*/ 1017573 w 1070602"/>
                <a:gd name="connsiteY303" fmla="*/ 768289 h 1070391"/>
                <a:gd name="connsiteX304" fmla="*/ 1006641 w 1070602"/>
                <a:gd name="connsiteY304" fmla="*/ 775039 h 1070391"/>
                <a:gd name="connsiteX305" fmla="*/ 84895 w 1070602"/>
                <a:gd name="connsiteY305" fmla="*/ 813675 h 1070391"/>
                <a:gd name="connsiteX306" fmla="*/ 74428 w 1070602"/>
                <a:gd name="connsiteY306" fmla="*/ 807623 h 1070391"/>
                <a:gd name="connsiteX307" fmla="*/ 70242 w 1070602"/>
                <a:gd name="connsiteY307" fmla="*/ 800408 h 1070391"/>
                <a:gd name="connsiteX308" fmla="*/ 74893 w 1070602"/>
                <a:gd name="connsiteY308" fmla="*/ 783883 h 1070391"/>
                <a:gd name="connsiteX309" fmla="*/ 91640 w 1070602"/>
                <a:gd name="connsiteY309" fmla="*/ 788538 h 1070391"/>
                <a:gd name="connsiteX310" fmla="*/ 95594 w 1070602"/>
                <a:gd name="connsiteY310" fmla="*/ 795288 h 1070391"/>
                <a:gd name="connsiteX311" fmla="*/ 91407 w 1070602"/>
                <a:gd name="connsiteY311" fmla="*/ 812045 h 1070391"/>
                <a:gd name="connsiteX312" fmla="*/ 85127 w 1070602"/>
                <a:gd name="connsiteY312" fmla="*/ 813675 h 1070391"/>
                <a:gd name="connsiteX313" fmla="*/ 978731 w 1070602"/>
                <a:gd name="connsiteY313" fmla="*/ 824846 h 1070391"/>
                <a:gd name="connsiteX314" fmla="*/ 972218 w 1070602"/>
                <a:gd name="connsiteY314" fmla="*/ 822984 h 1070391"/>
                <a:gd name="connsiteX315" fmla="*/ 968497 w 1070602"/>
                <a:gd name="connsiteY315" fmla="*/ 806227 h 1070391"/>
                <a:gd name="connsiteX316" fmla="*/ 972683 w 1070602"/>
                <a:gd name="connsiteY316" fmla="*/ 799477 h 1070391"/>
                <a:gd name="connsiteX317" fmla="*/ 989430 w 1070602"/>
                <a:gd name="connsiteY317" fmla="*/ 795288 h 1070391"/>
                <a:gd name="connsiteX318" fmla="*/ 993616 w 1070602"/>
                <a:gd name="connsiteY318" fmla="*/ 812045 h 1070391"/>
                <a:gd name="connsiteX319" fmla="*/ 989197 w 1070602"/>
                <a:gd name="connsiteY319" fmla="*/ 819260 h 1070391"/>
                <a:gd name="connsiteX320" fmla="*/ 978963 w 1070602"/>
                <a:gd name="connsiteY320" fmla="*/ 824846 h 1070391"/>
                <a:gd name="connsiteX321" fmla="*/ 116294 w 1070602"/>
                <a:gd name="connsiteY321" fmla="*/ 860922 h 1070391"/>
                <a:gd name="connsiteX322" fmla="*/ 106525 w 1070602"/>
                <a:gd name="connsiteY322" fmla="*/ 856034 h 1070391"/>
                <a:gd name="connsiteX323" fmla="*/ 101641 w 1070602"/>
                <a:gd name="connsiteY323" fmla="*/ 849284 h 1070391"/>
                <a:gd name="connsiteX324" fmla="*/ 104432 w 1070602"/>
                <a:gd name="connsiteY324" fmla="*/ 832294 h 1070391"/>
                <a:gd name="connsiteX325" fmla="*/ 121411 w 1070602"/>
                <a:gd name="connsiteY325" fmla="*/ 835087 h 1070391"/>
                <a:gd name="connsiteX326" fmla="*/ 126063 w 1070602"/>
                <a:gd name="connsiteY326" fmla="*/ 841371 h 1070391"/>
                <a:gd name="connsiteX327" fmla="*/ 123737 w 1070602"/>
                <a:gd name="connsiteY327" fmla="*/ 858361 h 1070391"/>
                <a:gd name="connsiteX328" fmla="*/ 116294 w 1070602"/>
                <a:gd name="connsiteY328" fmla="*/ 860922 h 1070391"/>
                <a:gd name="connsiteX329" fmla="*/ 945936 w 1070602"/>
                <a:gd name="connsiteY329" fmla="*/ 871395 h 1070391"/>
                <a:gd name="connsiteX330" fmla="*/ 938493 w 1070602"/>
                <a:gd name="connsiteY330" fmla="*/ 868835 h 1070391"/>
                <a:gd name="connsiteX331" fmla="*/ 936400 w 1070602"/>
                <a:gd name="connsiteY331" fmla="*/ 851612 h 1070391"/>
                <a:gd name="connsiteX332" fmla="*/ 941284 w 1070602"/>
                <a:gd name="connsiteY332" fmla="*/ 845328 h 1070391"/>
                <a:gd name="connsiteX333" fmla="*/ 958495 w 1070602"/>
                <a:gd name="connsiteY333" fmla="*/ 843000 h 1070391"/>
                <a:gd name="connsiteX334" fmla="*/ 960822 w 1070602"/>
                <a:gd name="connsiteY334" fmla="*/ 859991 h 1070391"/>
                <a:gd name="connsiteX335" fmla="*/ 955705 w 1070602"/>
                <a:gd name="connsiteY335" fmla="*/ 866508 h 1070391"/>
                <a:gd name="connsiteX336" fmla="*/ 946168 w 1070602"/>
                <a:gd name="connsiteY336" fmla="*/ 871162 h 1070391"/>
                <a:gd name="connsiteX337" fmla="*/ 152811 w 1070602"/>
                <a:gd name="connsiteY337" fmla="*/ 904445 h 1070391"/>
                <a:gd name="connsiteX338" fmla="*/ 143972 w 1070602"/>
                <a:gd name="connsiteY338" fmla="*/ 900488 h 1070391"/>
                <a:gd name="connsiteX339" fmla="*/ 138390 w 1070602"/>
                <a:gd name="connsiteY339" fmla="*/ 894437 h 1070391"/>
                <a:gd name="connsiteX340" fmla="*/ 139320 w 1070602"/>
                <a:gd name="connsiteY340" fmla="*/ 877214 h 1070391"/>
                <a:gd name="connsiteX341" fmla="*/ 156532 w 1070602"/>
                <a:gd name="connsiteY341" fmla="*/ 878145 h 1070391"/>
                <a:gd name="connsiteX342" fmla="*/ 161881 w 1070602"/>
                <a:gd name="connsiteY342" fmla="*/ 883963 h 1070391"/>
                <a:gd name="connsiteX343" fmla="*/ 161184 w 1070602"/>
                <a:gd name="connsiteY343" fmla="*/ 901186 h 1070391"/>
                <a:gd name="connsiteX344" fmla="*/ 152811 w 1070602"/>
                <a:gd name="connsiteY344" fmla="*/ 904445 h 1070391"/>
                <a:gd name="connsiteX345" fmla="*/ 908256 w 1070602"/>
                <a:gd name="connsiteY345" fmla="*/ 913987 h 1070391"/>
                <a:gd name="connsiteX346" fmla="*/ 899651 w 1070602"/>
                <a:gd name="connsiteY346" fmla="*/ 910496 h 1070391"/>
                <a:gd name="connsiteX347" fmla="*/ 899651 w 1070602"/>
                <a:gd name="connsiteY347" fmla="*/ 893273 h 1070391"/>
                <a:gd name="connsiteX348" fmla="*/ 905000 w 1070602"/>
                <a:gd name="connsiteY348" fmla="*/ 887687 h 1070391"/>
                <a:gd name="connsiteX349" fmla="*/ 922212 w 1070602"/>
                <a:gd name="connsiteY349" fmla="*/ 887222 h 1070391"/>
                <a:gd name="connsiteX350" fmla="*/ 922677 w 1070602"/>
                <a:gd name="connsiteY350" fmla="*/ 904445 h 1070391"/>
                <a:gd name="connsiteX351" fmla="*/ 916862 w 1070602"/>
                <a:gd name="connsiteY351" fmla="*/ 910496 h 1070391"/>
                <a:gd name="connsiteX352" fmla="*/ 908256 w 1070602"/>
                <a:gd name="connsiteY352" fmla="*/ 913987 h 1070391"/>
                <a:gd name="connsiteX353" fmla="*/ 193746 w 1070602"/>
                <a:gd name="connsiteY353" fmla="*/ 944011 h 1070391"/>
                <a:gd name="connsiteX354" fmla="*/ 185838 w 1070602"/>
                <a:gd name="connsiteY354" fmla="*/ 940986 h 1070391"/>
                <a:gd name="connsiteX355" fmla="*/ 179558 w 1070602"/>
                <a:gd name="connsiteY355" fmla="*/ 935633 h 1070391"/>
                <a:gd name="connsiteX356" fmla="*/ 178628 w 1070602"/>
                <a:gd name="connsiteY356" fmla="*/ 918410 h 1070391"/>
                <a:gd name="connsiteX357" fmla="*/ 195839 w 1070602"/>
                <a:gd name="connsiteY357" fmla="*/ 917479 h 1070391"/>
                <a:gd name="connsiteX358" fmla="*/ 201887 w 1070602"/>
                <a:gd name="connsiteY358" fmla="*/ 922832 h 1070391"/>
                <a:gd name="connsiteX359" fmla="*/ 203050 w 1070602"/>
                <a:gd name="connsiteY359" fmla="*/ 940055 h 1070391"/>
                <a:gd name="connsiteX360" fmla="*/ 193746 w 1070602"/>
                <a:gd name="connsiteY360" fmla="*/ 944244 h 1070391"/>
                <a:gd name="connsiteX361" fmla="*/ 866390 w 1070602"/>
                <a:gd name="connsiteY361" fmla="*/ 952390 h 1070391"/>
                <a:gd name="connsiteX362" fmla="*/ 857087 w 1070602"/>
                <a:gd name="connsiteY362" fmla="*/ 947968 h 1070391"/>
                <a:gd name="connsiteX363" fmla="*/ 858715 w 1070602"/>
                <a:gd name="connsiteY363" fmla="*/ 930745 h 1070391"/>
                <a:gd name="connsiteX364" fmla="*/ 864763 w 1070602"/>
                <a:gd name="connsiteY364" fmla="*/ 925625 h 1070391"/>
                <a:gd name="connsiteX365" fmla="*/ 881974 w 1070602"/>
                <a:gd name="connsiteY365" fmla="*/ 927021 h 1070391"/>
                <a:gd name="connsiteX366" fmla="*/ 880578 w 1070602"/>
                <a:gd name="connsiteY366" fmla="*/ 944244 h 1070391"/>
                <a:gd name="connsiteX367" fmla="*/ 874299 w 1070602"/>
                <a:gd name="connsiteY367" fmla="*/ 949597 h 1070391"/>
                <a:gd name="connsiteX368" fmla="*/ 866623 w 1070602"/>
                <a:gd name="connsiteY368" fmla="*/ 952390 h 1070391"/>
                <a:gd name="connsiteX369" fmla="*/ 238868 w 1070602"/>
                <a:gd name="connsiteY369" fmla="*/ 978690 h 1070391"/>
                <a:gd name="connsiteX370" fmla="*/ 231890 w 1070602"/>
                <a:gd name="connsiteY370" fmla="*/ 976596 h 1070391"/>
                <a:gd name="connsiteX371" fmla="*/ 225145 w 1070602"/>
                <a:gd name="connsiteY371" fmla="*/ 971708 h 1070391"/>
                <a:gd name="connsiteX372" fmla="*/ 222354 w 1070602"/>
                <a:gd name="connsiteY372" fmla="*/ 954718 h 1070391"/>
                <a:gd name="connsiteX373" fmla="*/ 239333 w 1070602"/>
                <a:gd name="connsiteY373" fmla="*/ 951925 h 1070391"/>
                <a:gd name="connsiteX374" fmla="*/ 245846 w 1070602"/>
                <a:gd name="connsiteY374" fmla="*/ 956580 h 1070391"/>
                <a:gd name="connsiteX375" fmla="*/ 248869 w 1070602"/>
                <a:gd name="connsiteY375" fmla="*/ 973570 h 1070391"/>
                <a:gd name="connsiteX376" fmla="*/ 238868 w 1070602"/>
                <a:gd name="connsiteY376" fmla="*/ 978923 h 1070391"/>
                <a:gd name="connsiteX377" fmla="*/ 820571 w 1070602"/>
                <a:gd name="connsiteY377" fmla="*/ 985905 h 1070391"/>
                <a:gd name="connsiteX378" fmla="*/ 810337 w 1070602"/>
                <a:gd name="connsiteY378" fmla="*/ 980320 h 1070391"/>
                <a:gd name="connsiteX379" fmla="*/ 813826 w 1070602"/>
                <a:gd name="connsiteY379" fmla="*/ 963329 h 1070391"/>
                <a:gd name="connsiteX380" fmla="*/ 820338 w 1070602"/>
                <a:gd name="connsiteY380" fmla="*/ 958907 h 1070391"/>
                <a:gd name="connsiteX381" fmla="*/ 837317 w 1070602"/>
                <a:gd name="connsiteY381" fmla="*/ 962166 h 1070391"/>
                <a:gd name="connsiteX382" fmla="*/ 834061 w 1070602"/>
                <a:gd name="connsiteY382" fmla="*/ 979156 h 1070391"/>
                <a:gd name="connsiteX383" fmla="*/ 827083 w 1070602"/>
                <a:gd name="connsiteY383" fmla="*/ 983811 h 1070391"/>
                <a:gd name="connsiteX384" fmla="*/ 820571 w 1070602"/>
                <a:gd name="connsiteY384" fmla="*/ 985905 h 1070391"/>
                <a:gd name="connsiteX385" fmla="*/ 287246 w 1070602"/>
                <a:gd name="connsiteY385" fmla="*/ 1008249 h 1070391"/>
                <a:gd name="connsiteX386" fmla="*/ 281432 w 1070602"/>
                <a:gd name="connsiteY386" fmla="*/ 1006852 h 1070391"/>
                <a:gd name="connsiteX387" fmla="*/ 274222 w 1070602"/>
                <a:gd name="connsiteY387" fmla="*/ 1002896 h 1070391"/>
                <a:gd name="connsiteX388" fmla="*/ 269570 w 1070602"/>
                <a:gd name="connsiteY388" fmla="*/ 986371 h 1070391"/>
                <a:gd name="connsiteX389" fmla="*/ 286083 w 1070602"/>
                <a:gd name="connsiteY389" fmla="*/ 981716 h 1070391"/>
                <a:gd name="connsiteX390" fmla="*/ 293061 w 1070602"/>
                <a:gd name="connsiteY390" fmla="*/ 985440 h 1070391"/>
                <a:gd name="connsiteX391" fmla="*/ 297946 w 1070602"/>
                <a:gd name="connsiteY391" fmla="*/ 1001965 h 1070391"/>
                <a:gd name="connsiteX392" fmla="*/ 287246 w 1070602"/>
                <a:gd name="connsiteY392" fmla="*/ 1008482 h 1070391"/>
                <a:gd name="connsiteX393" fmla="*/ 771495 w 1070602"/>
                <a:gd name="connsiteY393" fmla="*/ 1014300 h 1070391"/>
                <a:gd name="connsiteX394" fmla="*/ 760563 w 1070602"/>
                <a:gd name="connsiteY394" fmla="*/ 1007551 h 1070391"/>
                <a:gd name="connsiteX395" fmla="*/ 765913 w 1070602"/>
                <a:gd name="connsiteY395" fmla="*/ 991259 h 1070391"/>
                <a:gd name="connsiteX396" fmla="*/ 772890 w 1070602"/>
                <a:gd name="connsiteY396" fmla="*/ 987535 h 1070391"/>
                <a:gd name="connsiteX397" fmla="*/ 789404 w 1070602"/>
                <a:gd name="connsiteY397" fmla="*/ 992655 h 1070391"/>
                <a:gd name="connsiteX398" fmla="*/ 784287 w 1070602"/>
                <a:gd name="connsiteY398" fmla="*/ 1009180 h 1070391"/>
                <a:gd name="connsiteX399" fmla="*/ 777077 w 1070602"/>
                <a:gd name="connsiteY399" fmla="*/ 1012904 h 1070391"/>
                <a:gd name="connsiteX400" fmla="*/ 771495 w 1070602"/>
                <a:gd name="connsiteY400" fmla="*/ 1014300 h 1070391"/>
                <a:gd name="connsiteX401" fmla="*/ 338648 w 1070602"/>
                <a:gd name="connsiteY401" fmla="*/ 1032454 h 1070391"/>
                <a:gd name="connsiteX402" fmla="*/ 333996 w 1070602"/>
                <a:gd name="connsiteY402" fmla="*/ 1031523 h 1070391"/>
                <a:gd name="connsiteX403" fmla="*/ 326321 w 1070602"/>
                <a:gd name="connsiteY403" fmla="*/ 1028265 h 1070391"/>
                <a:gd name="connsiteX404" fmla="*/ 319809 w 1070602"/>
                <a:gd name="connsiteY404" fmla="*/ 1012206 h 1070391"/>
                <a:gd name="connsiteX405" fmla="*/ 335857 w 1070602"/>
                <a:gd name="connsiteY405" fmla="*/ 1005689 h 1070391"/>
                <a:gd name="connsiteX406" fmla="*/ 343300 w 1070602"/>
                <a:gd name="connsiteY406" fmla="*/ 1008714 h 1070391"/>
                <a:gd name="connsiteX407" fmla="*/ 350045 w 1070602"/>
                <a:gd name="connsiteY407" fmla="*/ 1024541 h 1070391"/>
                <a:gd name="connsiteX408" fmla="*/ 338881 w 1070602"/>
                <a:gd name="connsiteY408" fmla="*/ 1032222 h 1070391"/>
                <a:gd name="connsiteX409" fmla="*/ 719395 w 1070602"/>
                <a:gd name="connsiteY409" fmla="*/ 1037342 h 1070391"/>
                <a:gd name="connsiteX410" fmla="*/ 707998 w 1070602"/>
                <a:gd name="connsiteY410" fmla="*/ 1029429 h 1070391"/>
                <a:gd name="connsiteX411" fmla="*/ 715208 w 1070602"/>
                <a:gd name="connsiteY411" fmla="*/ 1013835 h 1070391"/>
                <a:gd name="connsiteX412" fmla="*/ 722651 w 1070602"/>
                <a:gd name="connsiteY412" fmla="*/ 1011042 h 1070391"/>
                <a:gd name="connsiteX413" fmla="*/ 738467 w 1070602"/>
                <a:gd name="connsiteY413" fmla="*/ 1017791 h 1070391"/>
                <a:gd name="connsiteX414" fmla="*/ 731722 w 1070602"/>
                <a:gd name="connsiteY414" fmla="*/ 1033618 h 1070391"/>
                <a:gd name="connsiteX415" fmla="*/ 724047 w 1070602"/>
                <a:gd name="connsiteY415" fmla="*/ 1036644 h 1070391"/>
                <a:gd name="connsiteX416" fmla="*/ 719860 w 1070602"/>
                <a:gd name="connsiteY416" fmla="*/ 1037342 h 1070391"/>
                <a:gd name="connsiteX417" fmla="*/ 392376 w 1070602"/>
                <a:gd name="connsiteY417" fmla="*/ 1051074 h 1070391"/>
                <a:gd name="connsiteX418" fmla="*/ 389120 w 1070602"/>
                <a:gd name="connsiteY418" fmla="*/ 1050608 h 1070391"/>
                <a:gd name="connsiteX419" fmla="*/ 381212 w 1070602"/>
                <a:gd name="connsiteY419" fmla="*/ 1048281 h 1070391"/>
                <a:gd name="connsiteX420" fmla="*/ 373071 w 1070602"/>
                <a:gd name="connsiteY420" fmla="*/ 1033153 h 1070391"/>
                <a:gd name="connsiteX421" fmla="*/ 388190 w 1070602"/>
                <a:gd name="connsiteY421" fmla="*/ 1025006 h 1070391"/>
                <a:gd name="connsiteX422" fmla="*/ 395865 w 1070602"/>
                <a:gd name="connsiteY422" fmla="*/ 1027334 h 1070391"/>
                <a:gd name="connsiteX423" fmla="*/ 404238 w 1070602"/>
                <a:gd name="connsiteY423" fmla="*/ 1042462 h 1070391"/>
                <a:gd name="connsiteX424" fmla="*/ 392609 w 1070602"/>
                <a:gd name="connsiteY424" fmla="*/ 1051307 h 1070391"/>
                <a:gd name="connsiteX425" fmla="*/ 665202 w 1070602"/>
                <a:gd name="connsiteY425" fmla="*/ 1054332 h 1070391"/>
                <a:gd name="connsiteX426" fmla="*/ 653340 w 1070602"/>
                <a:gd name="connsiteY426" fmla="*/ 1045022 h 1070391"/>
                <a:gd name="connsiteX427" fmla="*/ 662178 w 1070602"/>
                <a:gd name="connsiteY427" fmla="*/ 1030127 h 1070391"/>
                <a:gd name="connsiteX428" fmla="*/ 669854 w 1070602"/>
                <a:gd name="connsiteY428" fmla="*/ 1028032 h 1070391"/>
                <a:gd name="connsiteX429" fmla="*/ 684739 w 1070602"/>
                <a:gd name="connsiteY429" fmla="*/ 1036644 h 1070391"/>
                <a:gd name="connsiteX430" fmla="*/ 676134 w 1070602"/>
                <a:gd name="connsiteY430" fmla="*/ 1051539 h 1070391"/>
                <a:gd name="connsiteX431" fmla="*/ 667993 w 1070602"/>
                <a:gd name="connsiteY431" fmla="*/ 1053634 h 1070391"/>
                <a:gd name="connsiteX432" fmla="*/ 664969 w 1070602"/>
                <a:gd name="connsiteY432" fmla="*/ 1054100 h 1070391"/>
                <a:gd name="connsiteX433" fmla="*/ 447965 w 1070602"/>
                <a:gd name="connsiteY433" fmla="*/ 1063409 h 1070391"/>
                <a:gd name="connsiteX434" fmla="*/ 445871 w 1070602"/>
                <a:gd name="connsiteY434" fmla="*/ 1063409 h 1070391"/>
                <a:gd name="connsiteX435" fmla="*/ 437731 w 1070602"/>
                <a:gd name="connsiteY435" fmla="*/ 1062013 h 1070391"/>
                <a:gd name="connsiteX436" fmla="*/ 427962 w 1070602"/>
                <a:gd name="connsiteY436" fmla="*/ 1047815 h 1070391"/>
                <a:gd name="connsiteX437" fmla="*/ 442150 w 1070602"/>
                <a:gd name="connsiteY437" fmla="*/ 1038040 h 1070391"/>
                <a:gd name="connsiteX438" fmla="*/ 449826 w 1070602"/>
                <a:gd name="connsiteY438" fmla="*/ 1039437 h 1070391"/>
                <a:gd name="connsiteX439" fmla="*/ 459827 w 1070602"/>
                <a:gd name="connsiteY439" fmla="*/ 1053401 h 1070391"/>
                <a:gd name="connsiteX440" fmla="*/ 447732 w 1070602"/>
                <a:gd name="connsiteY440" fmla="*/ 1063642 h 1070391"/>
                <a:gd name="connsiteX441" fmla="*/ 609613 w 1070602"/>
                <a:gd name="connsiteY441" fmla="*/ 1065504 h 1070391"/>
                <a:gd name="connsiteX442" fmla="*/ 597519 w 1070602"/>
                <a:gd name="connsiteY442" fmla="*/ 1055031 h 1070391"/>
                <a:gd name="connsiteX443" fmla="*/ 607753 w 1070602"/>
                <a:gd name="connsiteY443" fmla="*/ 1041299 h 1070391"/>
                <a:gd name="connsiteX444" fmla="*/ 615661 w 1070602"/>
                <a:gd name="connsiteY444" fmla="*/ 1040135 h 1070391"/>
                <a:gd name="connsiteX445" fmla="*/ 629616 w 1070602"/>
                <a:gd name="connsiteY445" fmla="*/ 1050143 h 1070391"/>
                <a:gd name="connsiteX446" fmla="*/ 619615 w 1070602"/>
                <a:gd name="connsiteY446" fmla="*/ 1064108 h 1070391"/>
                <a:gd name="connsiteX447" fmla="*/ 611474 w 1070602"/>
                <a:gd name="connsiteY447" fmla="*/ 1065271 h 1070391"/>
                <a:gd name="connsiteX448" fmla="*/ 609613 w 1070602"/>
                <a:gd name="connsiteY448" fmla="*/ 1065271 h 1070391"/>
                <a:gd name="connsiteX449" fmla="*/ 504251 w 1070602"/>
                <a:gd name="connsiteY449" fmla="*/ 1069926 h 1070391"/>
                <a:gd name="connsiteX450" fmla="*/ 503553 w 1070602"/>
                <a:gd name="connsiteY450" fmla="*/ 1069926 h 1070391"/>
                <a:gd name="connsiteX451" fmla="*/ 495180 w 1070602"/>
                <a:gd name="connsiteY451" fmla="*/ 1069461 h 1070391"/>
                <a:gd name="connsiteX452" fmla="*/ 484016 w 1070602"/>
                <a:gd name="connsiteY452" fmla="*/ 1056427 h 1070391"/>
                <a:gd name="connsiteX453" fmla="*/ 497041 w 1070602"/>
                <a:gd name="connsiteY453" fmla="*/ 1045255 h 1070391"/>
                <a:gd name="connsiteX454" fmla="*/ 504949 w 1070602"/>
                <a:gd name="connsiteY454" fmla="*/ 1045721 h 1070391"/>
                <a:gd name="connsiteX455" fmla="*/ 516346 w 1070602"/>
                <a:gd name="connsiteY455" fmla="*/ 1058522 h 1070391"/>
                <a:gd name="connsiteX456" fmla="*/ 504251 w 1070602"/>
                <a:gd name="connsiteY456" fmla="*/ 1069926 h 1070391"/>
                <a:gd name="connsiteX457" fmla="*/ 553094 w 1070602"/>
                <a:gd name="connsiteY457" fmla="*/ 1070392 h 1070391"/>
                <a:gd name="connsiteX458" fmla="*/ 541000 w 1070602"/>
                <a:gd name="connsiteY458" fmla="*/ 1058522 h 1070391"/>
                <a:gd name="connsiteX459" fmla="*/ 552862 w 1070602"/>
                <a:gd name="connsiteY459" fmla="*/ 1045953 h 1070391"/>
                <a:gd name="connsiteX460" fmla="*/ 560770 w 1070602"/>
                <a:gd name="connsiteY460" fmla="*/ 1045953 h 1070391"/>
                <a:gd name="connsiteX461" fmla="*/ 573562 w 1070602"/>
                <a:gd name="connsiteY461" fmla="*/ 1057125 h 1070391"/>
                <a:gd name="connsiteX462" fmla="*/ 561933 w 1070602"/>
                <a:gd name="connsiteY462" fmla="*/ 1069926 h 1070391"/>
                <a:gd name="connsiteX463" fmla="*/ 553560 w 1070602"/>
                <a:gd name="connsiteY463" fmla="*/ 1070392 h 1070391"/>
                <a:gd name="connsiteX464" fmla="*/ 553094 w 1070602"/>
                <a:gd name="connsiteY464" fmla="*/ 1070392 h 107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</a:cxnLst>
              <a:rect l="l" t="t" r="r" b="b"/>
              <a:pathLst>
                <a:path w="1070602" h="1070391">
                  <a:moveTo>
                    <a:pt x="514020" y="24438"/>
                  </a:moveTo>
                  <a:cubicBezTo>
                    <a:pt x="507507" y="24438"/>
                    <a:pt x="502158" y="19318"/>
                    <a:pt x="501925" y="12801"/>
                  </a:cubicBezTo>
                  <a:cubicBezTo>
                    <a:pt x="501693" y="6051"/>
                    <a:pt x="506810" y="465"/>
                    <a:pt x="513554" y="233"/>
                  </a:cubicBezTo>
                  <a:lnTo>
                    <a:pt x="521928" y="233"/>
                  </a:lnTo>
                  <a:cubicBezTo>
                    <a:pt x="521928" y="233"/>
                    <a:pt x="522160" y="0"/>
                    <a:pt x="522160" y="0"/>
                  </a:cubicBezTo>
                  <a:cubicBezTo>
                    <a:pt x="528673" y="0"/>
                    <a:pt x="534255" y="5353"/>
                    <a:pt x="534255" y="11870"/>
                  </a:cubicBezTo>
                  <a:cubicBezTo>
                    <a:pt x="534255" y="18620"/>
                    <a:pt x="529138" y="24205"/>
                    <a:pt x="522393" y="24438"/>
                  </a:cubicBezTo>
                  <a:lnTo>
                    <a:pt x="514485" y="24438"/>
                  </a:lnTo>
                  <a:cubicBezTo>
                    <a:pt x="514485" y="24438"/>
                    <a:pt x="514020" y="24671"/>
                    <a:pt x="514020" y="24671"/>
                  </a:cubicBezTo>
                  <a:moveTo>
                    <a:pt x="578912" y="25835"/>
                  </a:moveTo>
                  <a:cubicBezTo>
                    <a:pt x="578912" y="25835"/>
                    <a:pt x="578214" y="25835"/>
                    <a:pt x="577981" y="25835"/>
                  </a:cubicBezTo>
                  <a:lnTo>
                    <a:pt x="570074" y="25136"/>
                  </a:lnTo>
                  <a:cubicBezTo>
                    <a:pt x="563328" y="24671"/>
                    <a:pt x="558211" y="18852"/>
                    <a:pt x="558677" y="12103"/>
                  </a:cubicBezTo>
                  <a:cubicBezTo>
                    <a:pt x="559142" y="5353"/>
                    <a:pt x="565189" y="233"/>
                    <a:pt x="571701" y="698"/>
                  </a:cubicBezTo>
                  <a:lnTo>
                    <a:pt x="579842" y="1396"/>
                  </a:lnTo>
                  <a:cubicBezTo>
                    <a:pt x="586587" y="1862"/>
                    <a:pt x="591472" y="7913"/>
                    <a:pt x="591006" y="14663"/>
                  </a:cubicBezTo>
                  <a:cubicBezTo>
                    <a:pt x="590541" y="20947"/>
                    <a:pt x="585192" y="25835"/>
                    <a:pt x="578912" y="25835"/>
                  </a:cubicBezTo>
                  <a:moveTo>
                    <a:pt x="457501" y="29791"/>
                  </a:moveTo>
                  <a:cubicBezTo>
                    <a:pt x="451453" y="29791"/>
                    <a:pt x="446337" y="25369"/>
                    <a:pt x="445406" y="19318"/>
                  </a:cubicBezTo>
                  <a:cubicBezTo>
                    <a:pt x="444476" y="12568"/>
                    <a:pt x="448895" y="6517"/>
                    <a:pt x="455640" y="5353"/>
                  </a:cubicBezTo>
                  <a:lnTo>
                    <a:pt x="463781" y="4189"/>
                  </a:lnTo>
                  <a:cubicBezTo>
                    <a:pt x="470293" y="3258"/>
                    <a:pt x="476573" y="7913"/>
                    <a:pt x="477503" y="14663"/>
                  </a:cubicBezTo>
                  <a:cubicBezTo>
                    <a:pt x="478434" y="21412"/>
                    <a:pt x="473782" y="27464"/>
                    <a:pt x="467037" y="28395"/>
                  </a:cubicBezTo>
                  <a:lnTo>
                    <a:pt x="459129" y="29559"/>
                  </a:lnTo>
                  <a:cubicBezTo>
                    <a:pt x="459129" y="29559"/>
                    <a:pt x="457966" y="29559"/>
                    <a:pt x="457268" y="29559"/>
                  </a:cubicBezTo>
                  <a:moveTo>
                    <a:pt x="635198" y="33515"/>
                  </a:moveTo>
                  <a:cubicBezTo>
                    <a:pt x="635198" y="33515"/>
                    <a:pt x="633570" y="33515"/>
                    <a:pt x="632872" y="33515"/>
                  </a:cubicBezTo>
                  <a:lnTo>
                    <a:pt x="624964" y="32119"/>
                  </a:lnTo>
                  <a:cubicBezTo>
                    <a:pt x="618452" y="30955"/>
                    <a:pt x="614033" y="24671"/>
                    <a:pt x="615196" y="17921"/>
                  </a:cubicBezTo>
                  <a:cubicBezTo>
                    <a:pt x="616358" y="11404"/>
                    <a:pt x="622638" y="6750"/>
                    <a:pt x="629384" y="8146"/>
                  </a:cubicBezTo>
                  <a:lnTo>
                    <a:pt x="637524" y="9775"/>
                  </a:lnTo>
                  <a:cubicBezTo>
                    <a:pt x="644036" y="10939"/>
                    <a:pt x="648456" y="17456"/>
                    <a:pt x="647060" y="23973"/>
                  </a:cubicBezTo>
                  <a:cubicBezTo>
                    <a:pt x="645897" y="29791"/>
                    <a:pt x="640780" y="33748"/>
                    <a:pt x="635198" y="33748"/>
                  </a:cubicBezTo>
                  <a:moveTo>
                    <a:pt x="401680" y="41196"/>
                  </a:moveTo>
                  <a:cubicBezTo>
                    <a:pt x="396330" y="41196"/>
                    <a:pt x="391446" y="37472"/>
                    <a:pt x="389818" y="32119"/>
                  </a:cubicBezTo>
                  <a:cubicBezTo>
                    <a:pt x="388190" y="25602"/>
                    <a:pt x="391911" y="18852"/>
                    <a:pt x="398656" y="17223"/>
                  </a:cubicBezTo>
                  <a:lnTo>
                    <a:pt x="406797" y="15128"/>
                  </a:lnTo>
                  <a:cubicBezTo>
                    <a:pt x="413309" y="13499"/>
                    <a:pt x="420054" y="17456"/>
                    <a:pt x="421450" y="24205"/>
                  </a:cubicBezTo>
                  <a:cubicBezTo>
                    <a:pt x="423078" y="30722"/>
                    <a:pt x="419124" y="37239"/>
                    <a:pt x="412379" y="38868"/>
                  </a:cubicBezTo>
                  <a:lnTo>
                    <a:pt x="404703" y="40730"/>
                  </a:lnTo>
                  <a:cubicBezTo>
                    <a:pt x="404703" y="40730"/>
                    <a:pt x="402610" y="41196"/>
                    <a:pt x="401680" y="41196"/>
                  </a:cubicBezTo>
                  <a:moveTo>
                    <a:pt x="690089" y="47247"/>
                  </a:moveTo>
                  <a:cubicBezTo>
                    <a:pt x="690089" y="47247"/>
                    <a:pt x="687763" y="47247"/>
                    <a:pt x="686600" y="46782"/>
                  </a:cubicBezTo>
                  <a:lnTo>
                    <a:pt x="678925" y="44454"/>
                  </a:lnTo>
                  <a:cubicBezTo>
                    <a:pt x="672412" y="42592"/>
                    <a:pt x="668691" y="35843"/>
                    <a:pt x="670551" y="29326"/>
                  </a:cubicBezTo>
                  <a:cubicBezTo>
                    <a:pt x="672412" y="22809"/>
                    <a:pt x="679157" y="19085"/>
                    <a:pt x="685670" y="20947"/>
                  </a:cubicBezTo>
                  <a:lnTo>
                    <a:pt x="693578" y="23274"/>
                  </a:lnTo>
                  <a:cubicBezTo>
                    <a:pt x="700090" y="25136"/>
                    <a:pt x="703579" y="32119"/>
                    <a:pt x="701718" y="38403"/>
                  </a:cubicBezTo>
                  <a:cubicBezTo>
                    <a:pt x="700090" y="43523"/>
                    <a:pt x="695206" y="47014"/>
                    <a:pt x="690089" y="47014"/>
                  </a:cubicBezTo>
                  <a:moveTo>
                    <a:pt x="347719" y="58652"/>
                  </a:moveTo>
                  <a:cubicBezTo>
                    <a:pt x="342835" y="58652"/>
                    <a:pt x="338183" y="55626"/>
                    <a:pt x="336322" y="50738"/>
                  </a:cubicBezTo>
                  <a:cubicBezTo>
                    <a:pt x="333996" y="44454"/>
                    <a:pt x="337020" y="37472"/>
                    <a:pt x="343300" y="34912"/>
                  </a:cubicBezTo>
                  <a:lnTo>
                    <a:pt x="351208" y="32119"/>
                  </a:lnTo>
                  <a:cubicBezTo>
                    <a:pt x="357488" y="29791"/>
                    <a:pt x="364465" y="33050"/>
                    <a:pt x="366791" y="39334"/>
                  </a:cubicBezTo>
                  <a:cubicBezTo>
                    <a:pt x="369117" y="45618"/>
                    <a:pt x="365861" y="52600"/>
                    <a:pt x="359581" y="54928"/>
                  </a:cubicBezTo>
                  <a:lnTo>
                    <a:pt x="352138" y="57721"/>
                  </a:lnTo>
                  <a:cubicBezTo>
                    <a:pt x="350743" y="58186"/>
                    <a:pt x="349115" y="58652"/>
                    <a:pt x="347719" y="58652"/>
                  </a:cubicBezTo>
                  <a:moveTo>
                    <a:pt x="743584" y="67030"/>
                  </a:moveTo>
                  <a:cubicBezTo>
                    <a:pt x="741956" y="67030"/>
                    <a:pt x="740328" y="66798"/>
                    <a:pt x="738700" y="66099"/>
                  </a:cubicBezTo>
                  <a:lnTo>
                    <a:pt x="731257" y="63074"/>
                  </a:lnTo>
                  <a:cubicBezTo>
                    <a:pt x="724977" y="60514"/>
                    <a:pt x="722186" y="53298"/>
                    <a:pt x="724744" y="47247"/>
                  </a:cubicBezTo>
                  <a:cubicBezTo>
                    <a:pt x="727303" y="40963"/>
                    <a:pt x="734513" y="38170"/>
                    <a:pt x="740561" y="40730"/>
                  </a:cubicBezTo>
                  <a:lnTo>
                    <a:pt x="748236" y="43989"/>
                  </a:lnTo>
                  <a:cubicBezTo>
                    <a:pt x="754516" y="46782"/>
                    <a:pt x="757307" y="53764"/>
                    <a:pt x="754516" y="60048"/>
                  </a:cubicBezTo>
                  <a:cubicBezTo>
                    <a:pt x="752422" y="64703"/>
                    <a:pt x="748003" y="67496"/>
                    <a:pt x="743352" y="67496"/>
                  </a:cubicBezTo>
                  <a:moveTo>
                    <a:pt x="295852" y="81693"/>
                  </a:moveTo>
                  <a:cubicBezTo>
                    <a:pt x="291433" y="81693"/>
                    <a:pt x="287246" y="79366"/>
                    <a:pt x="284920" y="75176"/>
                  </a:cubicBezTo>
                  <a:cubicBezTo>
                    <a:pt x="281897" y="69125"/>
                    <a:pt x="284223" y="61910"/>
                    <a:pt x="290037" y="58652"/>
                  </a:cubicBezTo>
                  <a:lnTo>
                    <a:pt x="297480" y="54928"/>
                  </a:lnTo>
                  <a:cubicBezTo>
                    <a:pt x="303527" y="51902"/>
                    <a:pt x="310738" y="54462"/>
                    <a:pt x="313761" y="60514"/>
                  </a:cubicBezTo>
                  <a:cubicBezTo>
                    <a:pt x="316785" y="66565"/>
                    <a:pt x="314227" y="73780"/>
                    <a:pt x="308179" y="76806"/>
                  </a:cubicBezTo>
                  <a:lnTo>
                    <a:pt x="301202" y="80297"/>
                  </a:lnTo>
                  <a:cubicBezTo>
                    <a:pt x="299341" y="81228"/>
                    <a:pt x="297480" y="81693"/>
                    <a:pt x="295620" y="81693"/>
                  </a:cubicBezTo>
                  <a:moveTo>
                    <a:pt x="794288" y="92632"/>
                  </a:moveTo>
                  <a:cubicBezTo>
                    <a:pt x="792195" y="92632"/>
                    <a:pt x="790102" y="92167"/>
                    <a:pt x="788241" y="91003"/>
                  </a:cubicBezTo>
                  <a:lnTo>
                    <a:pt x="781264" y="87046"/>
                  </a:lnTo>
                  <a:cubicBezTo>
                    <a:pt x="775449" y="83788"/>
                    <a:pt x="773123" y="76340"/>
                    <a:pt x="776379" y="70522"/>
                  </a:cubicBezTo>
                  <a:cubicBezTo>
                    <a:pt x="779635" y="64703"/>
                    <a:pt x="787078" y="62376"/>
                    <a:pt x="792893" y="65634"/>
                  </a:cubicBezTo>
                  <a:lnTo>
                    <a:pt x="800103" y="69591"/>
                  </a:lnTo>
                  <a:cubicBezTo>
                    <a:pt x="805918" y="72849"/>
                    <a:pt x="808011" y="80297"/>
                    <a:pt x="804755" y="86348"/>
                  </a:cubicBezTo>
                  <a:cubicBezTo>
                    <a:pt x="802429" y="90305"/>
                    <a:pt x="798475" y="92400"/>
                    <a:pt x="794056" y="92400"/>
                  </a:cubicBezTo>
                  <a:moveTo>
                    <a:pt x="247009" y="110554"/>
                  </a:moveTo>
                  <a:cubicBezTo>
                    <a:pt x="243055" y="110554"/>
                    <a:pt x="239100" y="108692"/>
                    <a:pt x="236775" y="105200"/>
                  </a:cubicBezTo>
                  <a:cubicBezTo>
                    <a:pt x="233053" y="99615"/>
                    <a:pt x="234682" y="91934"/>
                    <a:pt x="240263" y="88210"/>
                  </a:cubicBezTo>
                  <a:lnTo>
                    <a:pt x="247241" y="83555"/>
                  </a:lnTo>
                  <a:cubicBezTo>
                    <a:pt x="252823" y="79831"/>
                    <a:pt x="260499" y="81693"/>
                    <a:pt x="263988" y="87279"/>
                  </a:cubicBezTo>
                  <a:cubicBezTo>
                    <a:pt x="267709" y="92865"/>
                    <a:pt x="265848" y="100546"/>
                    <a:pt x="260266" y="104037"/>
                  </a:cubicBezTo>
                  <a:lnTo>
                    <a:pt x="253754" y="108226"/>
                  </a:lnTo>
                  <a:cubicBezTo>
                    <a:pt x="251660" y="109623"/>
                    <a:pt x="249334" y="110321"/>
                    <a:pt x="247009" y="110321"/>
                  </a:cubicBezTo>
                  <a:moveTo>
                    <a:pt x="841969" y="123587"/>
                  </a:moveTo>
                  <a:cubicBezTo>
                    <a:pt x="839411" y="123587"/>
                    <a:pt x="837085" y="122889"/>
                    <a:pt x="834758" y="121260"/>
                  </a:cubicBezTo>
                  <a:lnTo>
                    <a:pt x="828246" y="116605"/>
                  </a:lnTo>
                  <a:cubicBezTo>
                    <a:pt x="822664" y="112648"/>
                    <a:pt x="821501" y="105200"/>
                    <a:pt x="825223" y="99615"/>
                  </a:cubicBezTo>
                  <a:cubicBezTo>
                    <a:pt x="829177" y="94029"/>
                    <a:pt x="836619" y="92865"/>
                    <a:pt x="842201" y="96589"/>
                  </a:cubicBezTo>
                  <a:lnTo>
                    <a:pt x="848946" y="101477"/>
                  </a:lnTo>
                  <a:cubicBezTo>
                    <a:pt x="854296" y="105433"/>
                    <a:pt x="855692" y="113114"/>
                    <a:pt x="851738" y="118467"/>
                  </a:cubicBezTo>
                  <a:cubicBezTo>
                    <a:pt x="849412" y="121725"/>
                    <a:pt x="845690" y="123587"/>
                    <a:pt x="841969" y="123587"/>
                  </a:cubicBezTo>
                  <a:moveTo>
                    <a:pt x="201421" y="144302"/>
                  </a:moveTo>
                  <a:cubicBezTo>
                    <a:pt x="197933" y="144302"/>
                    <a:pt x="194444" y="142672"/>
                    <a:pt x="192118" y="139879"/>
                  </a:cubicBezTo>
                  <a:cubicBezTo>
                    <a:pt x="187931" y="134759"/>
                    <a:pt x="188629" y="127078"/>
                    <a:pt x="193746" y="122656"/>
                  </a:cubicBezTo>
                  <a:lnTo>
                    <a:pt x="200258" y="117536"/>
                  </a:lnTo>
                  <a:cubicBezTo>
                    <a:pt x="205375" y="113347"/>
                    <a:pt x="213051" y="114045"/>
                    <a:pt x="217470" y="119398"/>
                  </a:cubicBezTo>
                  <a:cubicBezTo>
                    <a:pt x="221656" y="124751"/>
                    <a:pt x="220959" y="132199"/>
                    <a:pt x="215609" y="136621"/>
                  </a:cubicBezTo>
                  <a:lnTo>
                    <a:pt x="209329" y="141741"/>
                  </a:lnTo>
                  <a:cubicBezTo>
                    <a:pt x="207004" y="143603"/>
                    <a:pt x="204212" y="144534"/>
                    <a:pt x="201654" y="144534"/>
                  </a:cubicBezTo>
                  <a:moveTo>
                    <a:pt x="886161" y="159197"/>
                  </a:moveTo>
                  <a:cubicBezTo>
                    <a:pt x="883370" y="159197"/>
                    <a:pt x="880346" y="158266"/>
                    <a:pt x="878020" y="155939"/>
                  </a:cubicBezTo>
                  <a:lnTo>
                    <a:pt x="871973" y="150586"/>
                  </a:lnTo>
                  <a:cubicBezTo>
                    <a:pt x="866856" y="146164"/>
                    <a:pt x="866390" y="138483"/>
                    <a:pt x="870810" y="133363"/>
                  </a:cubicBezTo>
                  <a:cubicBezTo>
                    <a:pt x="875229" y="128242"/>
                    <a:pt x="882904" y="127777"/>
                    <a:pt x="888021" y="132199"/>
                  </a:cubicBezTo>
                  <a:lnTo>
                    <a:pt x="894301" y="137785"/>
                  </a:lnTo>
                  <a:cubicBezTo>
                    <a:pt x="899185" y="142207"/>
                    <a:pt x="899651" y="150120"/>
                    <a:pt x="895232" y="155008"/>
                  </a:cubicBezTo>
                  <a:cubicBezTo>
                    <a:pt x="892905" y="157568"/>
                    <a:pt x="889417" y="158964"/>
                    <a:pt x="886161" y="158964"/>
                  </a:cubicBezTo>
                  <a:moveTo>
                    <a:pt x="159555" y="182937"/>
                  </a:moveTo>
                  <a:cubicBezTo>
                    <a:pt x="156532" y="182937"/>
                    <a:pt x="153508" y="181773"/>
                    <a:pt x="151182" y="179446"/>
                  </a:cubicBezTo>
                  <a:cubicBezTo>
                    <a:pt x="146298" y="174791"/>
                    <a:pt x="146298" y="167111"/>
                    <a:pt x="150950" y="162223"/>
                  </a:cubicBezTo>
                  <a:lnTo>
                    <a:pt x="156764" y="156404"/>
                  </a:lnTo>
                  <a:cubicBezTo>
                    <a:pt x="161416" y="151517"/>
                    <a:pt x="169324" y="151517"/>
                    <a:pt x="173976" y="156404"/>
                  </a:cubicBezTo>
                  <a:cubicBezTo>
                    <a:pt x="178860" y="161059"/>
                    <a:pt x="178860" y="168972"/>
                    <a:pt x="173976" y="173627"/>
                  </a:cubicBezTo>
                  <a:lnTo>
                    <a:pt x="168394" y="179213"/>
                  </a:lnTo>
                  <a:cubicBezTo>
                    <a:pt x="166068" y="181773"/>
                    <a:pt x="162812" y="182937"/>
                    <a:pt x="159555" y="182937"/>
                  </a:cubicBezTo>
                  <a:moveTo>
                    <a:pt x="926166" y="199695"/>
                  </a:moveTo>
                  <a:cubicBezTo>
                    <a:pt x="922677" y="199695"/>
                    <a:pt x="919421" y="198298"/>
                    <a:pt x="917095" y="195505"/>
                  </a:cubicBezTo>
                  <a:cubicBezTo>
                    <a:pt x="915467" y="193643"/>
                    <a:pt x="913606" y="191549"/>
                    <a:pt x="911745" y="189687"/>
                  </a:cubicBezTo>
                  <a:cubicBezTo>
                    <a:pt x="907093" y="184799"/>
                    <a:pt x="907559" y="177119"/>
                    <a:pt x="912443" y="172464"/>
                  </a:cubicBezTo>
                  <a:cubicBezTo>
                    <a:pt x="917327" y="167809"/>
                    <a:pt x="925235" y="168274"/>
                    <a:pt x="929654" y="173162"/>
                  </a:cubicBezTo>
                  <a:cubicBezTo>
                    <a:pt x="931515" y="175257"/>
                    <a:pt x="933376" y="177351"/>
                    <a:pt x="935237" y="179446"/>
                  </a:cubicBezTo>
                  <a:cubicBezTo>
                    <a:pt x="939656" y="184566"/>
                    <a:pt x="939191" y="192247"/>
                    <a:pt x="934074" y="196669"/>
                  </a:cubicBezTo>
                  <a:cubicBezTo>
                    <a:pt x="931748" y="198764"/>
                    <a:pt x="928957" y="199695"/>
                    <a:pt x="925933" y="199695"/>
                  </a:cubicBezTo>
                  <a:moveTo>
                    <a:pt x="122342" y="225995"/>
                  </a:moveTo>
                  <a:cubicBezTo>
                    <a:pt x="119783" y="225995"/>
                    <a:pt x="117225" y="225064"/>
                    <a:pt x="114899" y="223435"/>
                  </a:cubicBezTo>
                  <a:cubicBezTo>
                    <a:pt x="109549" y="219245"/>
                    <a:pt x="108619" y="211565"/>
                    <a:pt x="112805" y="206444"/>
                  </a:cubicBezTo>
                  <a:lnTo>
                    <a:pt x="117922" y="199927"/>
                  </a:lnTo>
                  <a:cubicBezTo>
                    <a:pt x="122109" y="194574"/>
                    <a:pt x="129784" y="193876"/>
                    <a:pt x="135134" y="198066"/>
                  </a:cubicBezTo>
                  <a:cubicBezTo>
                    <a:pt x="140251" y="202255"/>
                    <a:pt x="141181" y="209935"/>
                    <a:pt x="136994" y="215289"/>
                  </a:cubicBezTo>
                  <a:lnTo>
                    <a:pt x="132110" y="221573"/>
                  </a:lnTo>
                  <a:cubicBezTo>
                    <a:pt x="129784" y="224598"/>
                    <a:pt x="126063" y="226228"/>
                    <a:pt x="122574" y="226228"/>
                  </a:cubicBezTo>
                  <a:moveTo>
                    <a:pt x="961519" y="244149"/>
                  </a:moveTo>
                  <a:cubicBezTo>
                    <a:pt x="957798" y="244149"/>
                    <a:pt x="953844" y="242287"/>
                    <a:pt x="951518" y="239029"/>
                  </a:cubicBezTo>
                  <a:lnTo>
                    <a:pt x="946866" y="232512"/>
                  </a:lnTo>
                  <a:cubicBezTo>
                    <a:pt x="942912" y="227159"/>
                    <a:pt x="944075" y="219478"/>
                    <a:pt x="949425" y="215521"/>
                  </a:cubicBezTo>
                  <a:cubicBezTo>
                    <a:pt x="954774" y="211565"/>
                    <a:pt x="962449" y="212728"/>
                    <a:pt x="966403" y="218082"/>
                  </a:cubicBezTo>
                  <a:lnTo>
                    <a:pt x="971288" y="224831"/>
                  </a:lnTo>
                  <a:cubicBezTo>
                    <a:pt x="975242" y="230417"/>
                    <a:pt x="973846" y="237865"/>
                    <a:pt x="968497" y="241821"/>
                  </a:cubicBezTo>
                  <a:cubicBezTo>
                    <a:pt x="966403" y="243451"/>
                    <a:pt x="963845" y="244149"/>
                    <a:pt x="961519" y="244149"/>
                  </a:cubicBezTo>
                  <a:moveTo>
                    <a:pt x="89779" y="272544"/>
                  </a:moveTo>
                  <a:cubicBezTo>
                    <a:pt x="87686" y="272544"/>
                    <a:pt x="85360" y="272078"/>
                    <a:pt x="83499" y="270682"/>
                  </a:cubicBezTo>
                  <a:cubicBezTo>
                    <a:pt x="77685" y="267191"/>
                    <a:pt x="76056" y="259743"/>
                    <a:pt x="79545" y="253924"/>
                  </a:cubicBezTo>
                  <a:cubicBezTo>
                    <a:pt x="80941" y="251597"/>
                    <a:pt x="82569" y="249269"/>
                    <a:pt x="83964" y="246709"/>
                  </a:cubicBezTo>
                  <a:cubicBezTo>
                    <a:pt x="87686" y="241123"/>
                    <a:pt x="95129" y="239494"/>
                    <a:pt x="100711" y="242985"/>
                  </a:cubicBezTo>
                  <a:cubicBezTo>
                    <a:pt x="106293" y="246709"/>
                    <a:pt x="107921" y="254157"/>
                    <a:pt x="104432" y="259743"/>
                  </a:cubicBezTo>
                  <a:cubicBezTo>
                    <a:pt x="103037" y="261837"/>
                    <a:pt x="101641" y="264165"/>
                    <a:pt x="100246" y="266492"/>
                  </a:cubicBezTo>
                  <a:cubicBezTo>
                    <a:pt x="97920" y="270216"/>
                    <a:pt x="93966" y="272311"/>
                    <a:pt x="89779" y="272311"/>
                  </a:cubicBezTo>
                  <a:moveTo>
                    <a:pt x="991988" y="292094"/>
                  </a:moveTo>
                  <a:cubicBezTo>
                    <a:pt x="987801" y="292094"/>
                    <a:pt x="983615" y="289767"/>
                    <a:pt x="981289" y="285810"/>
                  </a:cubicBezTo>
                  <a:lnTo>
                    <a:pt x="977335" y="278828"/>
                  </a:lnTo>
                  <a:cubicBezTo>
                    <a:pt x="973846" y="273009"/>
                    <a:pt x="975940" y="265561"/>
                    <a:pt x="981754" y="262070"/>
                  </a:cubicBezTo>
                  <a:cubicBezTo>
                    <a:pt x="987569" y="258579"/>
                    <a:pt x="995012" y="260674"/>
                    <a:pt x="998501" y="266492"/>
                  </a:cubicBezTo>
                  <a:lnTo>
                    <a:pt x="1002687" y="273707"/>
                  </a:lnTo>
                  <a:cubicBezTo>
                    <a:pt x="1005943" y="279526"/>
                    <a:pt x="1003850" y="286974"/>
                    <a:pt x="998035" y="290232"/>
                  </a:cubicBezTo>
                  <a:cubicBezTo>
                    <a:pt x="996175" y="291163"/>
                    <a:pt x="994081" y="291862"/>
                    <a:pt x="991988" y="291862"/>
                  </a:cubicBezTo>
                  <a:moveTo>
                    <a:pt x="62566" y="322584"/>
                  </a:moveTo>
                  <a:cubicBezTo>
                    <a:pt x="60705" y="322584"/>
                    <a:pt x="59078" y="322118"/>
                    <a:pt x="57449" y="321420"/>
                  </a:cubicBezTo>
                  <a:cubicBezTo>
                    <a:pt x="51402" y="318627"/>
                    <a:pt x="48844" y="311179"/>
                    <a:pt x="51635" y="305128"/>
                  </a:cubicBezTo>
                  <a:lnTo>
                    <a:pt x="55356" y="297680"/>
                  </a:lnTo>
                  <a:cubicBezTo>
                    <a:pt x="58380" y="291629"/>
                    <a:pt x="65590" y="289069"/>
                    <a:pt x="71637" y="292094"/>
                  </a:cubicBezTo>
                  <a:cubicBezTo>
                    <a:pt x="77685" y="295120"/>
                    <a:pt x="80010" y="302335"/>
                    <a:pt x="77219" y="308386"/>
                  </a:cubicBezTo>
                  <a:lnTo>
                    <a:pt x="73730" y="315601"/>
                  </a:lnTo>
                  <a:cubicBezTo>
                    <a:pt x="71637" y="320024"/>
                    <a:pt x="67218" y="322584"/>
                    <a:pt x="62799" y="322584"/>
                  </a:cubicBezTo>
                  <a:moveTo>
                    <a:pt x="1016875" y="343065"/>
                  </a:moveTo>
                  <a:cubicBezTo>
                    <a:pt x="1012223" y="343065"/>
                    <a:pt x="1007572" y="340272"/>
                    <a:pt x="1005711" y="335617"/>
                  </a:cubicBezTo>
                  <a:lnTo>
                    <a:pt x="1002687" y="328402"/>
                  </a:lnTo>
                  <a:cubicBezTo>
                    <a:pt x="999896" y="322351"/>
                    <a:pt x="1002687" y="315136"/>
                    <a:pt x="1008967" y="312343"/>
                  </a:cubicBezTo>
                  <a:cubicBezTo>
                    <a:pt x="1015014" y="309550"/>
                    <a:pt x="1022225" y="312343"/>
                    <a:pt x="1025016" y="318627"/>
                  </a:cubicBezTo>
                  <a:cubicBezTo>
                    <a:pt x="1026179" y="321187"/>
                    <a:pt x="1027341" y="323748"/>
                    <a:pt x="1028272" y="326308"/>
                  </a:cubicBezTo>
                  <a:cubicBezTo>
                    <a:pt x="1030830" y="332592"/>
                    <a:pt x="1028039" y="339574"/>
                    <a:pt x="1021759" y="342367"/>
                  </a:cubicBezTo>
                  <a:cubicBezTo>
                    <a:pt x="1020131" y="343065"/>
                    <a:pt x="1018736" y="343298"/>
                    <a:pt x="1017108" y="343298"/>
                  </a:cubicBezTo>
                  <a:moveTo>
                    <a:pt x="41168" y="375184"/>
                  </a:moveTo>
                  <a:cubicBezTo>
                    <a:pt x="39773" y="375184"/>
                    <a:pt x="38610" y="375184"/>
                    <a:pt x="37214" y="374486"/>
                  </a:cubicBezTo>
                  <a:cubicBezTo>
                    <a:pt x="30934" y="372391"/>
                    <a:pt x="27446" y="365409"/>
                    <a:pt x="29771" y="358892"/>
                  </a:cubicBezTo>
                  <a:cubicBezTo>
                    <a:pt x="30702" y="356332"/>
                    <a:pt x="31632" y="353539"/>
                    <a:pt x="32563" y="350979"/>
                  </a:cubicBezTo>
                  <a:cubicBezTo>
                    <a:pt x="34888" y="344695"/>
                    <a:pt x="41866" y="341436"/>
                    <a:pt x="48146" y="343764"/>
                  </a:cubicBezTo>
                  <a:cubicBezTo>
                    <a:pt x="54426" y="346091"/>
                    <a:pt x="57682" y="353073"/>
                    <a:pt x="55356" y="359357"/>
                  </a:cubicBezTo>
                  <a:lnTo>
                    <a:pt x="52798" y="366805"/>
                  </a:lnTo>
                  <a:cubicBezTo>
                    <a:pt x="50937" y="371926"/>
                    <a:pt x="46285" y="374951"/>
                    <a:pt x="41401" y="374951"/>
                  </a:cubicBezTo>
                  <a:moveTo>
                    <a:pt x="1036180" y="396597"/>
                  </a:moveTo>
                  <a:cubicBezTo>
                    <a:pt x="1030830" y="396597"/>
                    <a:pt x="1026179" y="393105"/>
                    <a:pt x="1024550" y="387985"/>
                  </a:cubicBezTo>
                  <a:lnTo>
                    <a:pt x="1022225" y="380537"/>
                  </a:lnTo>
                  <a:cubicBezTo>
                    <a:pt x="1020131" y="374020"/>
                    <a:pt x="1023853" y="367271"/>
                    <a:pt x="1030133" y="365176"/>
                  </a:cubicBezTo>
                  <a:cubicBezTo>
                    <a:pt x="1036645" y="363081"/>
                    <a:pt x="1043390" y="366805"/>
                    <a:pt x="1045484" y="373089"/>
                  </a:cubicBezTo>
                  <a:lnTo>
                    <a:pt x="1048042" y="381003"/>
                  </a:lnTo>
                  <a:cubicBezTo>
                    <a:pt x="1049902" y="387519"/>
                    <a:pt x="1046181" y="394269"/>
                    <a:pt x="1039901" y="396131"/>
                  </a:cubicBezTo>
                  <a:cubicBezTo>
                    <a:pt x="1038738" y="396597"/>
                    <a:pt x="1037575" y="396597"/>
                    <a:pt x="1036413" y="396597"/>
                  </a:cubicBezTo>
                  <a:moveTo>
                    <a:pt x="25352" y="429879"/>
                  </a:moveTo>
                  <a:cubicBezTo>
                    <a:pt x="25352" y="429879"/>
                    <a:pt x="23492" y="429879"/>
                    <a:pt x="22561" y="429646"/>
                  </a:cubicBezTo>
                  <a:cubicBezTo>
                    <a:pt x="16049" y="428017"/>
                    <a:pt x="11862" y="421500"/>
                    <a:pt x="13490" y="414983"/>
                  </a:cubicBezTo>
                  <a:lnTo>
                    <a:pt x="15351" y="406837"/>
                  </a:lnTo>
                  <a:cubicBezTo>
                    <a:pt x="16979" y="400320"/>
                    <a:pt x="23492" y="396364"/>
                    <a:pt x="30004" y="397993"/>
                  </a:cubicBezTo>
                  <a:cubicBezTo>
                    <a:pt x="36516" y="399622"/>
                    <a:pt x="40470" y="406139"/>
                    <a:pt x="38842" y="412656"/>
                  </a:cubicBezTo>
                  <a:lnTo>
                    <a:pt x="36982" y="420336"/>
                  </a:lnTo>
                  <a:cubicBezTo>
                    <a:pt x="35586" y="425922"/>
                    <a:pt x="30702" y="429879"/>
                    <a:pt x="25120" y="429879"/>
                  </a:cubicBezTo>
                  <a:moveTo>
                    <a:pt x="1049438" y="451757"/>
                  </a:moveTo>
                  <a:cubicBezTo>
                    <a:pt x="1043623" y="451757"/>
                    <a:pt x="1038506" y="447568"/>
                    <a:pt x="1037343" y="441749"/>
                  </a:cubicBezTo>
                  <a:lnTo>
                    <a:pt x="1035947" y="434068"/>
                  </a:lnTo>
                  <a:cubicBezTo>
                    <a:pt x="1034552" y="427552"/>
                    <a:pt x="1038738" y="421035"/>
                    <a:pt x="1045484" y="419638"/>
                  </a:cubicBezTo>
                  <a:cubicBezTo>
                    <a:pt x="1051996" y="418242"/>
                    <a:pt x="1058508" y="422431"/>
                    <a:pt x="1059904" y="429181"/>
                  </a:cubicBezTo>
                  <a:lnTo>
                    <a:pt x="1061532" y="437327"/>
                  </a:lnTo>
                  <a:cubicBezTo>
                    <a:pt x="1062695" y="443844"/>
                    <a:pt x="1058276" y="450360"/>
                    <a:pt x="1051763" y="451524"/>
                  </a:cubicBezTo>
                  <a:cubicBezTo>
                    <a:pt x="1051065" y="451524"/>
                    <a:pt x="1050135" y="451524"/>
                    <a:pt x="1049438" y="451524"/>
                  </a:cubicBezTo>
                  <a:moveTo>
                    <a:pt x="15583" y="485738"/>
                  </a:moveTo>
                  <a:cubicBezTo>
                    <a:pt x="15583" y="485738"/>
                    <a:pt x="14653" y="485738"/>
                    <a:pt x="14188" y="485738"/>
                  </a:cubicBezTo>
                  <a:cubicBezTo>
                    <a:pt x="7443" y="485039"/>
                    <a:pt x="2791" y="478988"/>
                    <a:pt x="3489" y="472238"/>
                  </a:cubicBezTo>
                  <a:lnTo>
                    <a:pt x="4419" y="464092"/>
                  </a:lnTo>
                  <a:cubicBezTo>
                    <a:pt x="5350" y="457343"/>
                    <a:pt x="11397" y="452688"/>
                    <a:pt x="18142" y="453619"/>
                  </a:cubicBezTo>
                  <a:cubicBezTo>
                    <a:pt x="24887" y="454550"/>
                    <a:pt x="29539" y="460601"/>
                    <a:pt x="28609" y="467351"/>
                  </a:cubicBezTo>
                  <a:lnTo>
                    <a:pt x="27678" y="475264"/>
                  </a:lnTo>
                  <a:cubicBezTo>
                    <a:pt x="26980" y="481548"/>
                    <a:pt x="21631" y="485970"/>
                    <a:pt x="15583" y="485970"/>
                  </a:cubicBezTo>
                  <a:moveTo>
                    <a:pt x="1056648" y="508314"/>
                  </a:moveTo>
                  <a:cubicBezTo>
                    <a:pt x="1050368" y="508314"/>
                    <a:pt x="1045018" y="503426"/>
                    <a:pt x="1044553" y="497142"/>
                  </a:cubicBezTo>
                  <a:lnTo>
                    <a:pt x="1043855" y="489229"/>
                  </a:lnTo>
                  <a:cubicBezTo>
                    <a:pt x="1043158" y="482479"/>
                    <a:pt x="1048274" y="476661"/>
                    <a:pt x="1054787" y="475962"/>
                  </a:cubicBezTo>
                  <a:cubicBezTo>
                    <a:pt x="1061532" y="475497"/>
                    <a:pt x="1067347" y="480385"/>
                    <a:pt x="1068044" y="486901"/>
                  </a:cubicBezTo>
                  <a:lnTo>
                    <a:pt x="1068742" y="495280"/>
                  </a:lnTo>
                  <a:cubicBezTo>
                    <a:pt x="1069207" y="502030"/>
                    <a:pt x="1064323" y="507848"/>
                    <a:pt x="1057578" y="508314"/>
                  </a:cubicBezTo>
                  <a:cubicBezTo>
                    <a:pt x="1057345" y="508314"/>
                    <a:pt x="1056880" y="508314"/>
                    <a:pt x="1056648" y="508314"/>
                  </a:cubicBezTo>
                  <a:moveTo>
                    <a:pt x="12095" y="542527"/>
                  </a:moveTo>
                  <a:lnTo>
                    <a:pt x="12095" y="542527"/>
                  </a:lnTo>
                  <a:cubicBezTo>
                    <a:pt x="5350" y="542527"/>
                    <a:pt x="0" y="536941"/>
                    <a:pt x="0" y="530192"/>
                  </a:cubicBezTo>
                  <a:lnTo>
                    <a:pt x="0" y="521813"/>
                  </a:lnTo>
                  <a:cubicBezTo>
                    <a:pt x="233" y="515063"/>
                    <a:pt x="6048" y="509943"/>
                    <a:pt x="12560" y="509943"/>
                  </a:cubicBezTo>
                  <a:cubicBezTo>
                    <a:pt x="19305" y="509943"/>
                    <a:pt x="24655" y="515762"/>
                    <a:pt x="24422" y="522511"/>
                  </a:cubicBezTo>
                  <a:lnTo>
                    <a:pt x="24422" y="530425"/>
                  </a:lnTo>
                  <a:cubicBezTo>
                    <a:pt x="24422" y="537174"/>
                    <a:pt x="18840" y="542527"/>
                    <a:pt x="12095" y="542527"/>
                  </a:cubicBezTo>
                  <a:moveTo>
                    <a:pt x="1058043" y="555561"/>
                  </a:moveTo>
                  <a:lnTo>
                    <a:pt x="1058043" y="555561"/>
                  </a:lnTo>
                  <a:cubicBezTo>
                    <a:pt x="1051298" y="555561"/>
                    <a:pt x="1045948" y="549975"/>
                    <a:pt x="1045948" y="543226"/>
                  </a:cubicBezTo>
                  <a:lnTo>
                    <a:pt x="1045948" y="535312"/>
                  </a:lnTo>
                  <a:cubicBezTo>
                    <a:pt x="1045948" y="528563"/>
                    <a:pt x="1051531" y="523210"/>
                    <a:pt x="1058276" y="523210"/>
                  </a:cubicBezTo>
                  <a:cubicBezTo>
                    <a:pt x="1065021" y="523210"/>
                    <a:pt x="1070603" y="528563"/>
                    <a:pt x="1070603" y="535312"/>
                  </a:cubicBezTo>
                  <a:lnTo>
                    <a:pt x="1070603" y="543691"/>
                  </a:lnTo>
                  <a:cubicBezTo>
                    <a:pt x="1070603" y="550441"/>
                    <a:pt x="1065021" y="555561"/>
                    <a:pt x="1058276" y="555561"/>
                  </a:cubicBezTo>
                  <a:moveTo>
                    <a:pt x="14653" y="599317"/>
                  </a:moveTo>
                  <a:cubicBezTo>
                    <a:pt x="8373" y="599317"/>
                    <a:pt x="3256" y="594662"/>
                    <a:pt x="2558" y="588378"/>
                  </a:cubicBezTo>
                  <a:lnTo>
                    <a:pt x="1861" y="579999"/>
                  </a:lnTo>
                  <a:cubicBezTo>
                    <a:pt x="1396" y="573250"/>
                    <a:pt x="6280" y="567431"/>
                    <a:pt x="13025" y="566733"/>
                  </a:cubicBezTo>
                  <a:cubicBezTo>
                    <a:pt x="19538" y="566034"/>
                    <a:pt x="25585" y="571155"/>
                    <a:pt x="26283" y="577904"/>
                  </a:cubicBezTo>
                  <a:lnTo>
                    <a:pt x="26980" y="585818"/>
                  </a:lnTo>
                  <a:cubicBezTo>
                    <a:pt x="27678" y="592567"/>
                    <a:pt x="22794" y="598386"/>
                    <a:pt x="16049" y="599084"/>
                  </a:cubicBezTo>
                  <a:cubicBezTo>
                    <a:pt x="15583" y="599084"/>
                    <a:pt x="15351" y="599084"/>
                    <a:pt x="14886" y="599084"/>
                  </a:cubicBezTo>
                  <a:moveTo>
                    <a:pt x="1054322" y="612118"/>
                  </a:moveTo>
                  <a:cubicBezTo>
                    <a:pt x="1054322" y="612118"/>
                    <a:pt x="1053391" y="612118"/>
                    <a:pt x="1052694" y="612118"/>
                  </a:cubicBezTo>
                  <a:cubicBezTo>
                    <a:pt x="1045948" y="611187"/>
                    <a:pt x="1041297" y="605136"/>
                    <a:pt x="1042227" y="598619"/>
                  </a:cubicBezTo>
                  <a:lnTo>
                    <a:pt x="1043158" y="590705"/>
                  </a:lnTo>
                  <a:cubicBezTo>
                    <a:pt x="1043855" y="583956"/>
                    <a:pt x="1049902" y="579301"/>
                    <a:pt x="1056648" y="579999"/>
                  </a:cubicBezTo>
                  <a:cubicBezTo>
                    <a:pt x="1063393" y="580697"/>
                    <a:pt x="1068044" y="586749"/>
                    <a:pt x="1067347" y="593498"/>
                  </a:cubicBezTo>
                  <a:lnTo>
                    <a:pt x="1066416" y="601644"/>
                  </a:lnTo>
                  <a:cubicBezTo>
                    <a:pt x="1065719" y="607928"/>
                    <a:pt x="1060369" y="612351"/>
                    <a:pt x="1054322" y="612351"/>
                  </a:cubicBezTo>
                  <a:moveTo>
                    <a:pt x="23259" y="655408"/>
                  </a:moveTo>
                  <a:cubicBezTo>
                    <a:pt x="17677" y="655408"/>
                    <a:pt x="12560" y="651452"/>
                    <a:pt x="11397" y="645633"/>
                  </a:cubicBezTo>
                  <a:lnTo>
                    <a:pt x="9769" y="637487"/>
                  </a:lnTo>
                  <a:cubicBezTo>
                    <a:pt x="8606" y="630970"/>
                    <a:pt x="12792" y="624453"/>
                    <a:pt x="19305" y="623290"/>
                  </a:cubicBezTo>
                  <a:cubicBezTo>
                    <a:pt x="26050" y="622126"/>
                    <a:pt x="32330" y="626315"/>
                    <a:pt x="33493" y="632832"/>
                  </a:cubicBezTo>
                  <a:lnTo>
                    <a:pt x="35121" y="640513"/>
                  </a:lnTo>
                  <a:cubicBezTo>
                    <a:pt x="36516" y="647030"/>
                    <a:pt x="32330" y="653546"/>
                    <a:pt x="25817" y="654943"/>
                  </a:cubicBezTo>
                  <a:cubicBezTo>
                    <a:pt x="24887" y="654943"/>
                    <a:pt x="24189" y="655176"/>
                    <a:pt x="23259" y="655176"/>
                  </a:cubicBezTo>
                  <a:moveTo>
                    <a:pt x="1044321" y="668209"/>
                  </a:moveTo>
                  <a:cubicBezTo>
                    <a:pt x="1044321" y="668209"/>
                    <a:pt x="1042460" y="668209"/>
                    <a:pt x="1041529" y="667977"/>
                  </a:cubicBezTo>
                  <a:cubicBezTo>
                    <a:pt x="1035017" y="666347"/>
                    <a:pt x="1030830" y="659830"/>
                    <a:pt x="1032458" y="653314"/>
                  </a:cubicBezTo>
                  <a:lnTo>
                    <a:pt x="1034319" y="645633"/>
                  </a:lnTo>
                  <a:cubicBezTo>
                    <a:pt x="1035715" y="639116"/>
                    <a:pt x="1042227" y="634927"/>
                    <a:pt x="1048740" y="636323"/>
                  </a:cubicBezTo>
                  <a:cubicBezTo>
                    <a:pt x="1055252" y="637720"/>
                    <a:pt x="1059439" y="644237"/>
                    <a:pt x="1058043" y="650753"/>
                  </a:cubicBezTo>
                  <a:lnTo>
                    <a:pt x="1056182" y="658900"/>
                  </a:lnTo>
                  <a:cubicBezTo>
                    <a:pt x="1054787" y="664485"/>
                    <a:pt x="1049902" y="668209"/>
                    <a:pt x="1044321" y="668209"/>
                  </a:cubicBezTo>
                  <a:moveTo>
                    <a:pt x="37912" y="710336"/>
                  </a:moveTo>
                  <a:cubicBezTo>
                    <a:pt x="32795" y="710336"/>
                    <a:pt x="27911" y="707078"/>
                    <a:pt x="26283" y="701957"/>
                  </a:cubicBezTo>
                  <a:lnTo>
                    <a:pt x="23724" y="694044"/>
                  </a:lnTo>
                  <a:cubicBezTo>
                    <a:pt x="21631" y="687527"/>
                    <a:pt x="25352" y="680777"/>
                    <a:pt x="31865" y="678916"/>
                  </a:cubicBezTo>
                  <a:cubicBezTo>
                    <a:pt x="38377" y="676821"/>
                    <a:pt x="45122" y="680545"/>
                    <a:pt x="46983" y="687062"/>
                  </a:cubicBezTo>
                  <a:lnTo>
                    <a:pt x="49309" y="694509"/>
                  </a:lnTo>
                  <a:cubicBezTo>
                    <a:pt x="51402" y="700793"/>
                    <a:pt x="47913" y="707776"/>
                    <a:pt x="41401" y="709871"/>
                  </a:cubicBezTo>
                  <a:cubicBezTo>
                    <a:pt x="40238" y="710336"/>
                    <a:pt x="38842" y="710569"/>
                    <a:pt x="37680" y="710569"/>
                  </a:cubicBezTo>
                  <a:moveTo>
                    <a:pt x="1028039" y="722671"/>
                  </a:moveTo>
                  <a:cubicBezTo>
                    <a:pt x="1026644" y="722671"/>
                    <a:pt x="1025248" y="722439"/>
                    <a:pt x="1023853" y="721973"/>
                  </a:cubicBezTo>
                  <a:cubicBezTo>
                    <a:pt x="1017573" y="719646"/>
                    <a:pt x="1014316" y="712663"/>
                    <a:pt x="1016410" y="706379"/>
                  </a:cubicBezTo>
                  <a:lnTo>
                    <a:pt x="1018969" y="698932"/>
                  </a:lnTo>
                  <a:cubicBezTo>
                    <a:pt x="1021062" y="692647"/>
                    <a:pt x="1028039" y="689156"/>
                    <a:pt x="1034319" y="691251"/>
                  </a:cubicBezTo>
                  <a:cubicBezTo>
                    <a:pt x="1040599" y="693346"/>
                    <a:pt x="1044088" y="700328"/>
                    <a:pt x="1041995" y="706845"/>
                  </a:cubicBezTo>
                  <a:lnTo>
                    <a:pt x="1039204" y="714758"/>
                  </a:lnTo>
                  <a:cubicBezTo>
                    <a:pt x="1037343" y="719646"/>
                    <a:pt x="1032691" y="722904"/>
                    <a:pt x="1027807" y="722904"/>
                  </a:cubicBezTo>
                  <a:moveTo>
                    <a:pt x="58612" y="763402"/>
                  </a:moveTo>
                  <a:cubicBezTo>
                    <a:pt x="53961" y="763402"/>
                    <a:pt x="49541" y="760842"/>
                    <a:pt x="47448" y="756187"/>
                  </a:cubicBezTo>
                  <a:lnTo>
                    <a:pt x="43959" y="748506"/>
                  </a:lnTo>
                  <a:cubicBezTo>
                    <a:pt x="41401" y="742455"/>
                    <a:pt x="43959" y="735240"/>
                    <a:pt x="50239" y="732447"/>
                  </a:cubicBezTo>
                  <a:cubicBezTo>
                    <a:pt x="56286" y="729654"/>
                    <a:pt x="63497" y="732447"/>
                    <a:pt x="66288" y="738731"/>
                  </a:cubicBezTo>
                  <a:lnTo>
                    <a:pt x="69544" y="745946"/>
                  </a:lnTo>
                  <a:cubicBezTo>
                    <a:pt x="72335" y="751997"/>
                    <a:pt x="69544" y="759212"/>
                    <a:pt x="63497" y="762005"/>
                  </a:cubicBezTo>
                  <a:cubicBezTo>
                    <a:pt x="61869" y="762704"/>
                    <a:pt x="60241" y="763169"/>
                    <a:pt x="58380" y="763169"/>
                  </a:cubicBezTo>
                  <a:moveTo>
                    <a:pt x="1006176" y="775039"/>
                  </a:moveTo>
                  <a:cubicBezTo>
                    <a:pt x="1004315" y="775039"/>
                    <a:pt x="1002687" y="774573"/>
                    <a:pt x="1000826" y="773875"/>
                  </a:cubicBezTo>
                  <a:cubicBezTo>
                    <a:pt x="994779" y="770850"/>
                    <a:pt x="992221" y="763634"/>
                    <a:pt x="995244" y="757583"/>
                  </a:cubicBezTo>
                  <a:lnTo>
                    <a:pt x="998733" y="750368"/>
                  </a:lnTo>
                  <a:cubicBezTo>
                    <a:pt x="1001524" y="744317"/>
                    <a:pt x="1008735" y="741524"/>
                    <a:pt x="1015014" y="744317"/>
                  </a:cubicBezTo>
                  <a:cubicBezTo>
                    <a:pt x="1021062" y="747110"/>
                    <a:pt x="1023853" y="754325"/>
                    <a:pt x="1021062" y="760609"/>
                  </a:cubicBezTo>
                  <a:cubicBezTo>
                    <a:pt x="1019899" y="763169"/>
                    <a:pt x="1018736" y="765729"/>
                    <a:pt x="1017573" y="768289"/>
                  </a:cubicBezTo>
                  <a:cubicBezTo>
                    <a:pt x="1015479" y="772711"/>
                    <a:pt x="1011060" y="775039"/>
                    <a:pt x="1006641" y="775039"/>
                  </a:cubicBezTo>
                  <a:moveTo>
                    <a:pt x="84895" y="813675"/>
                  </a:moveTo>
                  <a:cubicBezTo>
                    <a:pt x="80708" y="813675"/>
                    <a:pt x="76754" y="811580"/>
                    <a:pt x="74428" y="807623"/>
                  </a:cubicBezTo>
                  <a:lnTo>
                    <a:pt x="70242" y="800408"/>
                  </a:lnTo>
                  <a:cubicBezTo>
                    <a:pt x="66985" y="794590"/>
                    <a:pt x="68846" y="787142"/>
                    <a:pt x="74893" y="783883"/>
                  </a:cubicBezTo>
                  <a:cubicBezTo>
                    <a:pt x="80708" y="780625"/>
                    <a:pt x="88151" y="782487"/>
                    <a:pt x="91640" y="788538"/>
                  </a:cubicBezTo>
                  <a:lnTo>
                    <a:pt x="95594" y="795288"/>
                  </a:lnTo>
                  <a:cubicBezTo>
                    <a:pt x="99083" y="801106"/>
                    <a:pt x="97222" y="808554"/>
                    <a:pt x="91407" y="812045"/>
                  </a:cubicBezTo>
                  <a:cubicBezTo>
                    <a:pt x="89547" y="813209"/>
                    <a:pt x="87221" y="813675"/>
                    <a:pt x="85127" y="813675"/>
                  </a:cubicBezTo>
                  <a:moveTo>
                    <a:pt x="978731" y="824846"/>
                  </a:moveTo>
                  <a:cubicBezTo>
                    <a:pt x="976405" y="824846"/>
                    <a:pt x="974311" y="824148"/>
                    <a:pt x="972218" y="822984"/>
                  </a:cubicBezTo>
                  <a:cubicBezTo>
                    <a:pt x="966636" y="819493"/>
                    <a:pt x="964775" y="811813"/>
                    <a:pt x="968497" y="806227"/>
                  </a:cubicBezTo>
                  <a:lnTo>
                    <a:pt x="972683" y="799477"/>
                  </a:lnTo>
                  <a:cubicBezTo>
                    <a:pt x="976172" y="793659"/>
                    <a:pt x="983615" y="791797"/>
                    <a:pt x="989430" y="795288"/>
                  </a:cubicBezTo>
                  <a:cubicBezTo>
                    <a:pt x="995244" y="798779"/>
                    <a:pt x="997105" y="806227"/>
                    <a:pt x="993616" y="812045"/>
                  </a:cubicBezTo>
                  <a:cubicBezTo>
                    <a:pt x="992221" y="814373"/>
                    <a:pt x="990825" y="816700"/>
                    <a:pt x="989197" y="819260"/>
                  </a:cubicBezTo>
                  <a:cubicBezTo>
                    <a:pt x="986871" y="822984"/>
                    <a:pt x="982917" y="824846"/>
                    <a:pt x="978963" y="824846"/>
                  </a:cubicBezTo>
                  <a:moveTo>
                    <a:pt x="116294" y="860922"/>
                  </a:moveTo>
                  <a:cubicBezTo>
                    <a:pt x="112573" y="860922"/>
                    <a:pt x="108851" y="859292"/>
                    <a:pt x="106525" y="856034"/>
                  </a:cubicBezTo>
                  <a:lnTo>
                    <a:pt x="101641" y="849284"/>
                  </a:lnTo>
                  <a:cubicBezTo>
                    <a:pt x="97687" y="843931"/>
                    <a:pt x="98850" y="836251"/>
                    <a:pt x="104432" y="832294"/>
                  </a:cubicBezTo>
                  <a:cubicBezTo>
                    <a:pt x="109782" y="828337"/>
                    <a:pt x="117457" y="829501"/>
                    <a:pt x="121411" y="835087"/>
                  </a:cubicBezTo>
                  <a:lnTo>
                    <a:pt x="126063" y="841371"/>
                  </a:lnTo>
                  <a:cubicBezTo>
                    <a:pt x="130017" y="846724"/>
                    <a:pt x="129086" y="854405"/>
                    <a:pt x="123737" y="858361"/>
                  </a:cubicBezTo>
                  <a:cubicBezTo>
                    <a:pt x="121644" y="859991"/>
                    <a:pt x="118853" y="860922"/>
                    <a:pt x="116294" y="860922"/>
                  </a:cubicBezTo>
                  <a:moveTo>
                    <a:pt x="945936" y="871395"/>
                  </a:moveTo>
                  <a:cubicBezTo>
                    <a:pt x="943377" y="871395"/>
                    <a:pt x="940586" y="870464"/>
                    <a:pt x="938493" y="868835"/>
                  </a:cubicBezTo>
                  <a:cubicBezTo>
                    <a:pt x="933143" y="864646"/>
                    <a:pt x="932213" y="856965"/>
                    <a:pt x="936400" y="851612"/>
                  </a:cubicBezTo>
                  <a:lnTo>
                    <a:pt x="941284" y="845328"/>
                  </a:lnTo>
                  <a:cubicBezTo>
                    <a:pt x="945471" y="839975"/>
                    <a:pt x="952913" y="839044"/>
                    <a:pt x="958495" y="843000"/>
                  </a:cubicBezTo>
                  <a:cubicBezTo>
                    <a:pt x="963845" y="847190"/>
                    <a:pt x="964775" y="854870"/>
                    <a:pt x="960822" y="859991"/>
                  </a:cubicBezTo>
                  <a:lnTo>
                    <a:pt x="955705" y="866508"/>
                  </a:lnTo>
                  <a:cubicBezTo>
                    <a:pt x="953379" y="869533"/>
                    <a:pt x="949657" y="871162"/>
                    <a:pt x="946168" y="871162"/>
                  </a:cubicBezTo>
                  <a:moveTo>
                    <a:pt x="152811" y="904445"/>
                  </a:moveTo>
                  <a:cubicBezTo>
                    <a:pt x="149554" y="904445"/>
                    <a:pt x="146298" y="903048"/>
                    <a:pt x="143972" y="900488"/>
                  </a:cubicBezTo>
                  <a:lnTo>
                    <a:pt x="138390" y="894437"/>
                  </a:lnTo>
                  <a:cubicBezTo>
                    <a:pt x="133971" y="889549"/>
                    <a:pt x="134203" y="881636"/>
                    <a:pt x="139320" y="877214"/>
                  </a:cubicBezTo>
                  <a:cubicBezTo>
                    <a:pt x="144205" y="872792"/>
                    <a:pt x="152113" y="873024"/>
                    <a:pt x="156532" y="878145"/>
                  </a:cubicBezTo>
                  <a:lnTo>
                    <a:pt x="161881" y="883963"/>
                  </a:lnTo>
                  <a:cubicBezTo>
                    <a:pt x="166533" y="888851"/>
                    <a:pt x="166301" y="896532"/>
                    <a:pt x="161184" y="901186"/>
                  </a:cubicBezTo>
                  <a:cubicBezTo>
                    <a:pt x="158858" y="903281"/>
                    <a:pt x="155834" y="904445"/>
                    <a:pt x="152811" y="904445"/>
                  </a:cubicBezTo>
                  <a:moveTo>
                    <a:pt x="908256" y="913987"/>
                  </a:moveTo>
                  <a:cubicBezTo>
                    <a:pt x="905233" y="913987"/>
                    <a:pt x="901976" y="912824"/>
                    <a:pt x="899651" y="910496"/>
                  </a:cubicBezTo>
                  <a:cubicBezTo>
                    <a:pt x="894766" y="905841"/>
                    <a:pt x="894766" y="897928"/>
                    <a:pt x="899651" y="893273"/>
                  </a:cubicBezTo>
                  <a:cubicBezTo>
                    <a:pt x="901511" y="891411"/>
                    <a:pt x="903372" y="889549"/>
                    <a:pt x="905000" y="887687"/>
                  </a:cubicBezTo>
                  <a:cubicBezTo>
                    <a:pt x="909652" y="882800"/>
                    <a:pt x="917327" y="882567"/>
                    <a:pt x="922212" y="887222"/>
                  </a:cubicBezTo>
                  <a:cubicBezTo>
                    <a:pt x="927096" y="891877"/>
                    <a:pt x="927329" y="899557"/>
                    <a:pt x="922677" y="904445"/>
                  </a:cubicBezTo>
                  <a:cubicBezTo>
                    <a:pt x="920816" y="906540"/>
                    <a:pt x="918723" y="908402"/>
                    <a:pt x="916862" y="910496"/>
                  </a:cubicBezTo>
                  <a:cubicBezTo>
                    <a:pt x="914536" y="912824"/>
                    <a:pt x="911280" y="913987"/>
                    <a:pt x="908256" y="913987"/>
                  </a:cubicBezTo>
                  <a:moveTo>
                    <a:pt x="193746" y="944011"/>
                  </a:moveTo>
                  <a:cubicBezTo>
                    <a:pt x="190955" y="944011"/>
                    <a:pt x="188164" y="943080"/>
                    <a:pt x="185838" y="940986"/>
                  </a:cubicBezTo>
                  <a:lnTo>
                    <a:pt x="179558" y="935633"/>
                  </a:lnTo>
                  <a:cubicBezTo>
                    <a:pt x="174441" y="931210"/>
                    <a:pt x="173976" y="923530"/>
                    <a:pt x="178628" y="918410"/>
                  </a:cubicBezTo>
                  <a:cubicBezTo>
                    <a:pt x="183047" y="913289"/>
                    <a:pt x="190722" y="912824"/>
                    <a:pt x="195839" y="917479"/>
                  </a:cubicBezTo>
                  <a:lnTo>
                    <a:pt x="201887" y="922832"/>
                  </a:lnTo>
                  <a:cubicBezTo>
                    <a:pt x="207004" y="927254"/>
                    <a:pt x="207468" y="934934"/>
                    <a:pt x="203050" y="940055"/>
                  </a:cubicBezTo>
                  <a:cubicBezTo>
                    <a:pt x="200724" y="942848"/>
                    <a:pt x="197235" y="944244"/>
                    <a:pt x="193746" y="944244"/>
                  </a:cubicBezTo>
                  <a:moveTo>
                    <a:pt x="866390" y="952390"/>
                  </a:moveTo>
                  <a:cubicBezTo>
                    <a:pt x="862902" y="952390"/>
                    <a:pt x="859413" y="950761"/>
                    <a:pt x="857087" y="947968"/>
                  </a:cubicBezTo>
                  <a:cubicBezTo>
                    <a:pt x="852900" y="942848"/>
                    <a:pt x="853598" y="935167"/>
                    <a:pt x="858715" y="930745"/>
                  </a:cubicBezTo>
                  <a:lnTo>
                    <a:pt x="864763" y="925625"/>
                  </a:lnTo>
                  <a:cubicBezTo>
                    <a:pt x="869880" y="921202"/>
                    <a:pt x="877555" y="921901"/>
                    <a:pt x="881974" y="927021"/>
                  </a:cubicBezTo>
                  <a:cubicBezTo>
                    <a:pt x="886393" y="932141"/>
                    <a:pt x="885695" y="939822"/>
                    <a:pt x="880578" y="944244"/>
                  </a:cubicBezTo>
                  <a:lnTo>
                    <a:pt x="874299" y="949597"/>
                  </a:lnTo>
                  <a:cubicBezTo>
                    <a:pt x="871973" y="951459"/>
                    <a:pt x="869182" y="952390"/>
                    <a:pt x="866623" y="952390"/>
                  </a:cubicBezTo>
                  <a:moveTo>
                    <a:pt x="238868" y="978690"/>
                  </a:moveTo>
                  <a:cubicBezTo>
                    <a:pt x="236542" y="978690"/>
                    <a:pt x="233984" y="977992"/>
                    <a:pt x="231890" y="976596"/>
                  </a:cubicBezTo>
                  <a:lnTo>
                    <a:pt x="225145" y="971708"/>
                  </a:lnTo>
                  <a:cubicBezTo>
                    <a:pt x="219563" y="967751"/>
                    <a:pt x="218400" y="960304"/>
                    <a:pt x="222354" y="954718"/>
                  </a:cubicBezTo>
                  <a:cubicBezTo>
                    <a:pt x="226308" y="949365"/>
                    <a:pt x="233751" y="947968"/>
                    <a:pt x="239333" y="951925"/>
                  </a:cubicBezTo>
                  <a:lnTo>
                    <a:pt x="245846" y="956580"/>
                  </a:lnTo>
                  <a:cubicBezTo>
                    <a:pt x="251428" y="960304"/>
                    <a:pt x="252823" y="967984"/>
                    <a:pt x="248869" y="973570"/>
                  </a:cubicBezTo>
                  <a:cubicBezTo>
                    <a:pt x="246543" y="977061"/>
                    <a:pt x="242590" y="978923"/>
                    <a:pt x="238868" y="978923"/>
                  </a:cubicBezTo>
                  <a:moveTo>
                    <a:pt x="820571" y="985905"/>
                  </a:moveTo>
                  <a:cubicBezTo>
                    <a:pt x="816617" y="985905"/>
                    <a:pt x="812663" y="984043"/>
                    <a:pt x="810337" y="980320"/>
                  </a:cubicBezTo>
                  <a:cubicBezTo>
                    <a:pt x="806616" y="974734"/>
                    <a:pt x="808243" y="967053"/>
                    <a:pt x="813826" y="963329"/>
                  </a:cubicBezTo>
                  <a:lnTo>
                    <a:pt x="820338" y="958907"/>
                  </a:lnTo>
                  <a:cubicBezTo>
                    <a:pt x="825920" y="955183"/>
                    <a:pt x="833596" y="956580"/>
                    <a:pt x="837317" y="962166"/>
                  </a:cubicBezTo>
                  <a:cubicBezTo>
                    <a:pt x="841038" y="967751"/>
                    <a:pt x="839643" y="975432"/>
                    <a:pt x="834061" y="979156"/>
                  </a:cubicBezTo>
                  <a:lnTo>
                    <a:pt x="827083" y="983811"/>
                  </a:lnTo>
                  <a:cubicBezTo>
                    <a:pt x="824990" y="985207"/>
                    <a:pt x="822664" y="985905"/>
                    <a:pt x="820571" y="985905"/>
                  </a:cubicBezTo>
                  <a:moveTo>
                    <a:pt x="287246" y="1008249"/>
                  </a:moveTo>
                  <a:cubicBezTo>
                    <a:pt x="285386" y="1008249"/>
                    <a:pt x="283292" y="1007783"/>
                    <a:pt x="281432" y="1006852"/>
                  </a:cubicBezTo>
                  <a:lnTo>
                    <a:pt x="274222" y="1002896"/>
                  </a:lnTo>
                  <a:cubicBezTo>
                    <a:pt x="268407" y="999637"/>
                    <a:pt x="266314" y="992189"/>
                    <a:pt x="269570" y="986371"/>
                  </a:cubicBezTo>
                  <a:cubicBezTo>
                    <a:pt x="272826" y="980552"/>
                    <a:pt x="280269" y="978458"/>
                    <a:pt x="286083" y="981716"/>
                  </a:cubicBezTo>
                  <a:lnTo>
                    <a:pt x="293061" y="985440"/>
                  </a:lnTo>
                  <a:cubicBezTo>
                    <a:pt x="298876" y="988698"/>
                    <a:pt x="301202" y="995913"/>
                    <a:pt x="297946" y="1001965"/>
                  </a:cubicBezTo>
                  <a:cubicBezTo>
                    <a:pt x="295852" y="1006154"/>
                    <a:pt x="291433" y="1008482"/>
                    <a:pt x="287246" y="1008482"/>
                  </a:cubicBezTo>
                  <a:moveTo>
                    <a:pt x="771495" y="1014300"/>
                  </a:moveTo>
                  <a:cubicBezTo>
                    <a:pt x="767076" y="1014300"/>
                    <a:pt x="762889" y="1011973"/>
                    <a:pt x="760563" y="1007551"/>
                  </a:cubicBezTo>
                  <a:cubicBezTo>
                    <a:pt x="757539" y="1001499"/>
                    <a:pt x="759865" y="994284"/>
                    <a:pt x="765913" y="991259"/>
                  </a:cubicBezTo>
                  <a:lnTo>
                    <a:pt x="772890" y="987535"/>
                  </a:lnTo>
                  <a:cubicBezTo>
                    <a:pt x="778937" y="984276"/>
                    <a:pt x="786148" y="986604"/>
                    <a:pt x="789404" y="992655"/>
                  </a:cubicBezTo>
                  <a:cubicBezTo>
                    <a:pt x="792428" y="998706"/>
                    <a:pt x="790334" y="1005921"/>
                    <a:pt x="784287" y="1009180"/>
                  </a:cubicBezTo>
                  <a:lnTo>
                    <a:pt x="777077" y="1012904"/>
                  </a:lnTo>
                  <a:cubicBezTo>
                    <a:pt x="775216" y="1013835"/>
                    <a:pt x="773355" y="1014300"/>
                    <a:pt x="771495" y="1014300"/>
                  </a:cubicBezTo>
                  <a:moveTo>
                    <a:pt x="338648" y="1032454"/>
                  </a:moveTo>
                  <a:cubicBezTo>
                    <a:pt x="337020" y="1032454"/>
                    <a:pt x="335625" y="1032222"/>
                    <a:pt x="333996" y="1031523"/>
                  </a:cubicBezTo>
                  <a:lnTo>
                    <a:pt x="326321" y="1028265"/>
                  </a:lnTo>
                  <a:cubicBezTo>
                    <a:pt x="320041" y="1025705"/>
                    <a:pt x="317250" y="1018490"/>
                    <a:pt x="319809" y="1012206"/>
                  </a:cubicBezTo>
                  <a:cubicBezTo>
                    <a:pt x="322367" y="1005921"/>
                    <a:pt x="329577" y="1003129"/>
                    <a:pt x="335857" y="1005689"/>
                  </a:cubicBezTo>
                  <a:lnTo>
                    <a:pt x="343300" y="1008714"/>
                  </a:lnTo>
                  <a:cubicBezTo>
                    <a:pt x="349580" y="1011275"/>
                    <a:pt x="352604" y="1018257"/>
                    <a:pt x="350045" y="1024541"/>
                  </a:cubicBezTo>
                  <a:cubicBezTo>
                    <a:pt x="348184" y="1029196"/>
                    <a:pt x="343533" y="1032222"/>
                    <a:pt x="338881" y="1032222"/>
                  </a:cubicBezTo>
                  <a:moveTo>
                    <a:pt x="719395" y="1037342"/>
                  </a:moveTo>
                  <a:cubicBezTo>
                    <a:pt x="714511" y="1037342"/>
                    <a:pt x="709859" y="1034316"/>
                    <a:pt x="707998" y="1029429"/>
                  </a:cubicBezTo>
                  <a:cubicBezTo>
                    <a:pt x="705672" y="1023145"/>
                    <a:pt x="708929" y="1016162"/>
                    <a:pt x="715208" y="1013835"/>
                  </a:cubicBezTo>
                  <a:lnTo>
                    <a:pt x="722651" y="1011042"/>
                  </a:lnTo>
                  <a:cubicBezTo>
                    <a:pt x="728931" y="1008482"/>
                    <a:pt x="735909" y="1011740"/>
                    <a:pt x="738467" y="1017791"/>
                  </a:cubicBezTo>
                  <a:cubicBezTo>
                    <a:pt x="741026" y="1024076"/>
                    <a:pt x="738002" y="1031058"/>
                    <a:pt x="731722" y="1033618"/>
                  </a:cubicBezTo>
                  <a:lnTo>
                    <a:pt x="724047" y="1036644"/>
                  </a:lnTo>
                  <a:cubicBezTo>
                    <a:pt x="722651" y="1037109"/>
                    <a:pt x="721256" y="1037342"/>
                    <a:pt x="719860" y="1037342"/>
                  </a:cubicBezTo>
                  <a:moveTo>
                    <a:pt x="392376" y="1051074"/>
                  </a:moveTo>
                  <a:cubicBezTo>
                    <a:pt x="392376" y="1051074"/>
                    <a:pt x="390283" y="1051074"/>
                    <a:pt x="389120" y="1050608"/>
                  </a:cubicBezTo>
                  <a:lnTo>
                    <a:pt x="381212" y="1048281"/>
                  </a:lnTo>
                  <a:cubicBezTo>
                    <a:pt x="374699" y="1046419"/>
                    <a:pt x="371211" y="1039437"/>
                    <a:pt x="373071" y="1033153"/>
                  </a:cubicBezTo>
                  <a:cubicBezTo>
                    <a:pt x="374932" y="1026868"/>
                    <a:pt x="381677" y="1023145"/>
                    <a:pt x="388190" y="1025006"/>
                  </a:cubicBezTo>
                  <a:lnTo>
                    <a:pt x="395865" y="1027334"/>
                  </a:lnTo>
                  <a:cubicBezTo>
                    <a:pt x="402377" y="1029196"/>
                    <a:pt x="406099" y="1035945"/>
                    <a:pt x="404238" y="1042462"/>
                  </a:cubicBezTo>
                  <a:cubicBezTo>
                    <a:pt x="402610" y="1047815"/>
                    <a:pt x="397958" y="1051307"/>
                    <a:pt x="392609" y="1051307"/>
                  </a:cubicBezTo>
                  <a:moveTo>
                    <a:pt x="665202" y="1054332"/>
                  </a:moveTo>
                  <a:cubicBezTo>
                    <a:pt x="659853" y="1054332"/>
                    <a:pt x="654736" y="1050608"/>
                    <a:pt x="653340" y="1045022"/>
                  </a:cubicBezTo>
                  <a:cubicBezTo>
                    <a:pt x="651712" y="1038506"/>
                    <a:pt x="655666" y="1031989"/>
                    <a:pt x="662178" y="1030127"/>
                  </a:cubicBezTo>
                  <a:lnTo>
                    <a:pt x="669854" y="1028032"/>
                  </a:lnTo>
                  <a:cubicBezTo>
                    <a:pt x="676366" y="1026170"/>
                    <a:pt x="683111" y="1030127"/>
                    <a:pt x="684739" y="1036644"/>
                  </a:cubicBezTo>
                  <a:cubicBezTo>
                    <a:pt x="686600" y="1043161"/>
                    <a:pt x="682646" y="1049910"/>
                    <a:pt x="676134" y="1051539"/>
                  </a:cubicBezTo>
                  <a:lnTo>
                    <a:pt x="667993" y="1053634"/>
                  </a:lnTo>
                  <a:cubicBezTo>
                    <a:pt x="667993" y="1053634"/>
                    <a:pt x="665900" y="1054100"/>
                    <a:pt x="664969" y="1054100"/>
                  </a:cubicBezTo>
                  <a:moveTo>
                    <a:pt x="447965" y="1063409"/>
                  </a:moveTo>
                  <a:cubicBezTo>
                    <a:pt x="447965" y="1063409"/>
                    <a:pt x="446569" y="1063409"/>
                    <a:pt x="445871" y="1063409"/>
                  </a:cubicBezTo>
                  <a:lnTo>
                    <a:pt x="437731" y="1062013"/>
                  </a:lnTo>
                  <a:cubicBezTo>
                    <a:pt x="431218" y="1060849"/>
                    <a:pt x="426799" y="1054332"/>
                    <a:pt x="427962" y="1047815"/>
                  </a:cubicBezTo>
                  <a:cubicBezTo>
                    <a:pt x="429125" y="1041066"/>
                    <a:pt x="435638" y="1036876"/>
                    <a:pt x="442150" y="1038040"/>
                  </a:cubicBezTo>
                  <a:lnTo>
                    <a:pt x="449826" y="1039437"/>
                  </a:lnTo>
                  <a:cubicBezTo>
                    <a:pt x="456570" y="1040600"/>
                    <a:pt x="460990" y="1046884"/>
                    <a:pt x="459827" y="1053401"/>
                  </a:cubicBezTo>
                  <a:cubicBezTo>
                    <a:pt x="458896" y="1059453"/>
                    <a:pt x="453547" y="1063642"/>
                    <a:pt x="447732" y="1063642"/>
                  </a:cubicBezTo>
                  <a:moveTo>
                    <a:pt x="609613" y="1065504"/>
                  </a:moveTo>
                  <a:cubicBezTo>
                    <a:pt x="603566" y="1065504"/>
                    <a:pt x="598449" y="1061082"/>
                    <a:pt x="597519" y="1055031"/>
                  </a:cubicBezTo>
                  <a:cubicBezTo>
                    <a:pt x="596589" y="1048281"/>
                    <a:pt x="601240" y="1042230"/>
                    <a:pt x="607753" y="1041299"/>
                  </a:cubicBezTo>
                  <a:lnTo>
                    <a:pt x="615661" y="1040135"/>
                  </a:lnTo>
                  <a:cubicBezTo>
                    <a:pt x="622173" y="1038971"/>
                    <a:pt x="628453" y="1043626"/>
                    <a:pt x="629616" y="1050143"/>
                  </a:cubicBezTo>
                  <a:cubicBezTo>
                    <a:pt x="630779" y="1056893"/>
                    <a:pt x="626127" y="1062944"/>
                    <a:pt x="619615" y="1064108"/>
                  </a:cubicBezTo>
                  <a:lnTo>
                    <a:pt x="611474" y="1065271"/>
                  </a:lnTo>
                  <a:cubicBezTo>
                    <a:pt x="611474" y="1065271"/>
                    <a:pt x="610311" y="1065271"/>
                    <a:pt x="609613" y="1065271"/>
                  </a:cubicBezTo>
                  <a:moveTo>
                    <a:pt x="504251" y="1069926"/>
                  </a:moveTo>
                  <a:cubicBezTo>
                    <a:pt x="504251" y="1069926"/>
                    <a:pt x="503786" y="1069926"/>
                    <a:pt x="503553" y="1069926"/>
                  </a:cubicBezTo>
                  <a:lnTo>
                    <a:pt x="495180" y="1069461"/>
                  </a:lnTo>
                  <a:cubicBezTo>
                    <a:pt x="488435" y="1068995"/>
                    <a:pt x="483318" y="1063177"/>
                    <a:pt x="484016" y="1056427"/>
                  </a:cubicBezTo>
                  <a:cubicBezTo>
                    <a:pt x="484481" y="1049677"/>
                    <a:pt x="490296" y="1044557"/>
                    <a:pt x="497041" y="1045255"/>
                  </a:cubicBezTo>
                  <a:lnTo>
                    <a:pt x="504949" y="1045721"/>
                  </a:lnTo>
                  <a:cubicBezTo>
                    <a:pt x="511694" y="1046186"/>
                    <a:pt x="516811" y="1051772"/>
                    <a:pt x="516346" y="1058522"/>
                  </a:cubicBezTo>
                  <a:cubicBezTo>
                    <a:pt x="515880" y="1065039"/>
                    <a:pt x="510531" y="1069926"/>
                    <a:pt x="504251" y="1069926"/>
                  </a:cubicBezTo>
                  <a:moveTo>
                    <a:pt x="553094" y="1070392"/>
                  </a:moveTo>
                  <a:cubicBezTo>
                    <a:pt x="546582" y="1070392"/>
                    <a:pt x="541232" y="1065271"/>
                    <a:pt x="541000" y="1058522"/>
                  </a:cubicBezTo>
                  <a:cubicBezTo>
                    <a:pt x="540767" y="1051772"/>
                    <a:pt x="546117" y="1046186"/>
                    <a:pt x="552862" y="1045953"/>
                  </a:cubicBezTo>
                  <a:lnTo>
                    <a:pt x="560770" y="1045953"/>
                  </a:lnTo>
                  <a:cubicBezTo>
                    <a:pt x="567282" y="1045255"/>
                    <a:pt x="573097" y="1050608"/>
                    <a:pt x="573562" y="1057125"/>
                  </a:cubicBezTo>
                  <a:cubicBezTo>
                    <a:pt x="573795" y="1063875"/>
                    <a:pt x="568678" y="1069693"/>
                    <a:pt x="561933" y="1069926"/>
                  </a:cubicBezTo>
                  <a:lnTo>
                    <a:pt x="553560" y="1070392"/>
                  </a:lnTo>
                  <a:lnTo>
                    <a:pt x="553094" y="1070392"/>
                  </a:ln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7F002D2-0307-F0DB-38B0-EF789973D98B}"/>
                </a:ext>
              </a:extLst>
            </p:cNvPr>
            <p:cNvSpPr/>
            <p:nvPr/>
          </p:nvSpPr>
          <p:spPr>
            <a:xfrm>
              <a:off x="9466556" y="-685298"/>
              <a:ext cx="1070370" cy="1070419"/>
            </a:xfrm>
            <a:custGeom>
              <a:avLst/>
              <a:gdLst>
                <a:gd name="connsiteX0" fmla="*/ 513787 w 1070370"/>
                <a:gd name="connsiteY0" fmla="*/ 24466 h 1070419"/>
                <a:gd name="connsiteX1" fmla="*/ 501692 w 1070370"/>
                <a:gd name="connsiteY1" fmla="*/ 12829 h 1070419"/>
                <a:gd name="connsiteX2" fmla="*/ 513322 w 1070370"/>
                <a:gd name="connsiteY2" fmla="*/ 28 h 1070419"/>
                <a:gd name="connsiteX3" fmla="*/ 521695 w 1070370"/>
                <a:gd name="connsiteY3" fmla="*/ 28 h 1070419"/>
                <a:gd name="connsiteX4" fmla="*/ 534255 w 1070370"/>
                <a:gd name="connsiteY4" fmla="*/ 11665 h 1070419"/>
                <a:gd name="connsiteX5" fmla="*/ 522393 w 1070370"/>
                <a:gd name="connsiteY5" fmla="*/ 24234 h 1070419"/>
                <a:gd name="connsiteX6" fmla="*/ 514485 w 1070370"/>
                <a:gd name="connsiteY6" fmla="*/ 24234 h 1070419"/>
                <a:gd name="connsiteX7" fmla="*/ 514020 w 1070370"/>
                <a:gd name="connsiteY7" fmla="*/ 24466 h 1070419"/>
                <a:gd name="connsiteX8" fmla="*/ 578679 w 1070370"/>
                <a:gd name="connsiteY8" fmla="*/ 25863 h 1070419"/>
                <a:gd name="connsiteX9" fmla="*/ 577749 w 1070370"/>
                <a:gd name="connsiteY9" fmla="*/ 25863 h 1070419"/>
                <a:gd name="connsiteX10" fmla="*/ 569841 w 1070370"/>
                <a:gd name="connsiteY10" fmla="*/ 25165 h 1070419"/>
                <a:gd name="connsiteX11" fmla="*/ 558444 w 1070370"/>
                <a:gd name="connsiteY11" fmla="*/ 12131 h 1070419"/>
                <a:gd name="connsiteX12" fmla="*/ 571469 w 1070370"/>
                <a:gd name="connsiteY12" fmla="*/ 727 h 1070419"/>
                <a:gd name="connsiteX13" fmla="*/ 579842 w 1070370"/>
                <a:gd name="connsiteY13" fmla="*/ 1425 h 1070419"/>
                <a:gd name="connsiteX14" fmla="*/ 591006 w 1070370"/>
                <a:gd name="connsiteY14" fmla="*/ 14691 h 1070419"/>
                <a:gd name="connsiteX15" fmla="*/ 578912 w 1070370"/>
                <a:gd name="connsiteY15" fmla="*/ 25863 h 1070419"/>
                <a:gd name="connsiteX16" fmla="*/ 457268 w 1070370"/>
                <a:gd name="connsiteY16" fmla="*/ 29820 h 1070419"/>
                <a:gd name="connsiteX17" fmla="*/ 445173 w 1070370"/>
                <a:gd name="connsiteY17" fmla="*/ 19346 h 1070419"/>
                <a:gd name="connsiteX18" fmla="*/ 455407 w 1070370"/>
                <a:gd name="connsiteY18" fmla="*/ 5381 h 1070419"/>
                <a:gd name="connsiteX19" fmla="*/ 463781 w 1070370"/>
                <a:gd name="connsiteY19" fmla="*/ 4218 h 1070419"/>
                <a:gd name="connsiteX20" fmla="*/ 477503 w 1070370"/>
                <a:gd name="connsiteY20" fmla="*/ 14691 h 1070419"/>
                <a:gd name="connsiteX21" fmla="*/ 467037 w 1070370"/>
                <a:gd name="connsiteY21" fmla="*/ 28423 h 1070419"/>
                <a:gd name="connsiteX22" fmla="*/ 459129 w 1070370"/>
                <a:gd name="connsiteY22" fmla="*/ 29587 h 1070419"/>
                <a:gd name="connsiteX23" fmla="*/ 457268 w 1070370"/>
                <a:gd name="connsiteY23" fmla="*/ 29587 h 1070419"/>
                <a:gd name="connsiteX24" fmla="*/ 634965 w 1070370"/>
                <a:gd name="connsiteY24" fmla="*/ 33543 h 1070419"/>
                <a:gd name="connsiteX25" fmla="*/ 632640 w 1070370"/>
                <a:gd name="connsiteY25" fmla="*/ 33543 h 1070419"/>
                <a:gd name="connsiteX26" fmla="*/ 624964 w 1070370"/>
                <a:gd name="connsiteY26" fmla="*/ 32147 h 1070419"/>
                <a:gd name="connsiteX27" fmla="*/ 615195 w 1070370"/>
                <a:gd name="connsiteY27" fmla="*/ 17950 h 1070419"/>
                <a:gd name="connsiteX28" fmla="*/ 629383 w 1070370"/>
                <a:gd name="connsiteY28" fmla="*/ 8174 h 1070419"/>
                <a:gd name="connsiteX29" fmla="*/ 637524 w 1070370"/>
                <a:gd name="connsiteY29" fmla="*/ 9804 h 1070419"/>
                <a:gd name="connsiteX30" fmla="*/ 647060 w 1070370"/>
                <a:gd name="connsiteY30" fmla="*/ 24001 h 1070419"/>
                <a:gd name="connsiteX31" fmla="*/ 635198 w 1070370"/>
                <a:gd name="connsiteY31" fmla="*/ 33776 h 1070419"/>
                <a:gd name="connsiteX32" fmla="*/ 401680 w 1070370"/>
                <a:gd name="connsiteY32" fmla="*/ 41224 h 1070419"/>
                <a:gd name="connsiteX33" fmla="*/ 389818 w 1070370"/>
                <a:gd name="connsiteY33" fmla="*/ 32147 h 1070419"/>
                <a:gd name="connsiteX34" fmla="*/ 398423 w 1070370"/>
                <a:gd name="connsiteY34" fmla="*/ 17251 h 1070419"/>
                <a:gd name="connsiteX35" fmla="*/ 406564 w 1070370"/>
                <a:gd name="connsiteY35" fmla="*/ 15157 h 1070419"/>
                <a:gd name="connsiteX36" fmla="*/ 421217 w 1070370"/>
                <a:gd name="connsiteY36" fmla="*/ 24001 h 1070419"/>
                <a:gd name="connsiteX37" fmla="*/ 412379 w 1070370"/>
                <a:gd name="connsiteY37" fmla="*/ 38664 h 1070419"/>
                <a:gd name="connsiteX38" fmla="*/ 404703 w 1070370"/>
                <a:gd name="connsiteY38" fmla="*/ 40526 h 1070419"/>
                <a:gd name="connsiteX39" fmla="*/ 401680 w 1070370"/>
                <a:gd name="connsiteY39" fmla="*/ 40991 h 1070419"/>
                <a:gd name="connsiteX40" fmla="*/ 690089 w 1070370"/>
                <a:gd name="connsiteY40" fmla="*/ 47508 h 1070419"/>
                <a:gd name="connsiteX41" fmla="*/ 686600 w 1070370"/>
                <a:gd name="connsiteY41" fmla="*/ 47043 h 1070419"/>
                <a:gd name="connsiteX42" fmla="*/ 678924 w 1070370"/>
                <a:gd name="connsiteY42" fmla="*/ 44715 h 1070419"/>
                <a:gd name="connsiteX43" fmla="*/ 670551 w 1070370"/>
                <a:gd name="connsiteY43" fmla="*/ 29587 h 1070419"/>
                <a:gd name="connsiteX44" fmla="*/ 685670 w 1070370"/>
                <a:gd name="connsiteY44" fmla="*/ 21208 h 1070419"/>
                <a:gd name="connsiteX45" fmla="*/ 693577 w 1070370"/>
                <a:gd name="connsiteY45" fmla="*/ 23535 h 1070419"/>
                <a:gd name="connsiteX46" fmla="*/ 701718 w 1070370"/>
                <a:gd name="connsiteY46" fmla="*/ 38664 h 1070419"/>
                <a:gd name="connsiteX47" fmla="*/ 690089 w 1070370"/>
                <a:gd name="connsiteY47" fmla="*/ 47275 h 1070419"/>
                <a:gd name="connsiteX48" fmla="*/ 347719 w 1070370"/>
                <a:gd name="connsiteY48" fmla="*/ 58680 h 1070419"/>
                <a:gd name="connsiteX49" fmla="*/ 336322 w 1070370"/>
                <a:gd name="connsiteY49" fmla="*/ 50767 h 1070419"/>
                <a:gd name="connsiteX50" fmla="*/ 343300 w 1070370"/>
                <a:gd name="connsiteY50" fmla="*/ 34940 h 1070419"/>
                <a:gd name="connsiteX51" fmla="*/ 350975 w 1070370"/>
                <a:gd name="connsiteY51" fmla="*/ 31914 h 1070419"/>
                <a:gd name="connsiteX52" fmla="*/ 366559 w 1070370"/>
                <a:gd name="connsiteY52" fmla="*/ 39129 h 1070419"/>
                <a:gd name="connsiteX53" fmla="*/ 359349 w 1070370"/>
                <a:gd name="connsiteY53" fmla="*/ 54723 h 1070419"/>
                <a:gd name="connsiteX54" fmla="*/ 351906 w 1070370"/>
                <a:gd name="connsiteY54" fmla="*/ 57516 h 1070419"/>
                <a:gd name="connsiteX55" fmla="*/ 347487 w 1070370"/>
                <a:gd name="connsiteY55" fmla="*/ 58214 h 1070419"/>
                <a:gd name="connsiteX56" fmla="*/ 743351 w 1070370"/>
                <a:gd name="connsiteY56" fmla="*/ 67291 h 1070419"/>
                <a:gd name="connsiteX57" fmla="*/ 738467 w 1070370"/>
                <a:gd name="connsiteY57" fmla="*/ 66360 h 1070419"/>
                <a:gd name="connsiteX58" fmla="*/ 731024 w 1070370"/>
                <a:gd name="connsiteY58" fmla="*/ 63335 h 1070419"/>
                <a:gd name="connsiteX59" fmla="*/ 724512 w 1070370"/>
                <a:gd name="connsiteY59" fmla="*/ 47508 h 1070419"/>
                <a:gd name="connsiteX60" fmla="*/ 740328 w 1070370"/>
                <a:gd name="connsiteY60" fmla="*/ 40991 h 1070419"/>
                <a:gd name="connsiteX61" fmla="*/ 748003 w 1070370"/>
                <a:gd name="connsiteY61" fmla="*/ 44250 h 1070419"/>
                <a:gd name="connsiteX62" fmla="*/ 754283 w 1070370"/>
                <a:gd name="connsiteY62" fmla="*/ 60309 h 1070419"/>
                <a:gd name="connsiteX63" fmla="*/ 743119 w 1070370"/>
                <a:gd name="connsiteY63" fmla="*/ 67757 h 1070419"/>
                <a:gd name="connsiteX64" fmla="*/ 295852 w 1070370"/>
                <a:gd name="connsiteY64" fmla="*/ 81722 h 1070419"/>
                <a:gd name="connsiteX65" fmla="*/ 284920 w 1070370"/>
                <a:gd name="connsiteY65" fmla="*/ 75205 h 1070419"/>
                <a:gd name="connsiteX66" fmla="*/ 290270 w 1070370"/>
                <a:gd name="connsiteY66" fmla="*/ 58680 h 1070419"/>
                <a:gd name="connsiteX67" fmla="*/ 297713 w 1070370"/>
                <a:gd name="connsiteY67" fmla="*/ 54956 h 1070419"/>
                <a:gd name="connsiteX68" fmla="*/ 313994 w 1070370"/>
                <a:gd name="connsiteY68" fmla="*/ 60542 h 1070419"/>
                <a:gd name="connsiteX69" fmla="*/ 308412 w 1070370"/>
                <a:gd name="connsiteY69" fmla="*/ 76834 h 1070419"/>
                <a:gd name="connsiteX70" fmla="*/ 301434 w 1070370"/>
                <a:gd name="connsiteY70" fmla="*/ 80325 h 1070419"/>
                <a:gd name="connsiteX71" fmla="*/ 295852 w 1070370"/>
                <a:gd name="connsiteY71" fmla="*/ 81722 h 1070419"/>
                <a:gd name="connsiteX72" fmla="*/ 794288 w 1070370"/>
                <a:gd name="connsiteY72" fmla="*/ 92660 h 1070419"/>
                <a:gd name="connsiteX73" fmla="*/ 788241 w 1070370"/>
                <a:gd name="connsiteY73" fmla="*/ 91031 h 1070419"/>
                <a:gd name="connsiteX74" fmla="*/ 781263 w 1070370"/>
                <a:gd name="connsiteY74" fmla="*/ 87075 h 1070419"/>
                <a:gd name="connsiteX75" fmla="*/ 776379 w 1070370"/>
                <a:gd name="connsiteY75" fmla="*/ 70550 h 1070419"/>
                <a:gd name="connsiteX76" fmla="*/ 792893 w 1070370"/>
                <a:gd name="connsiteY76" fmla="*/ 65662 h 1070419"/>
                <a:gd name="connsiteX77" fmla="*/ 800103 w 1070370"/>
                <a:gd name="connsiteY77" fmla="*/ 69852 h 1070419"/>
                <a:gd name="connsiteX78" fmla="*/ 804522 w 1070370"/>
                <a:gd name="connsiteY78" fmla="*/ 86376 h 1070419"/>
                <a:gd name="connsiteX79" fmla="*/ 794055 w 1070370"/>
                <a:gd name="connsiteY79" fmla="*/ 92428 h 1070419"/>
                <a:gd name="connsiteX80" fmla="*/ 246776 w 1070370"/>
                <a:gd name="connsiteY80" fmla="*/ 110582 h 1070419"/>
                <a:gd name="connsiteX81" fmla="*/ 236542 w 1070370"/>
                <a:gd name="connsiteY81" fmla="*/ 105229 h 1070419"/>
                <a:gd name="connsiteX82" fmla="*/ 240031 w 1070370"/>
                <a:gd name="connsiteY82" fmla="*/ 88238 h 1070419"/>
                <a:gd name="connsiteX83" fmla="*/ 247008 w 1070370"/>
                <a:gd name="connsiteY83" fmla="*/ 83816 h 1070419"/>
                <a:gd name="connsiteX84" fmla="*/ 263755 w 1070370"/>
                <a:gd name="connsiteY84" fmla="*/ 87540 h 1070419"/>
                <a:gd name="connsiteX85" fmla="*/ 260033 w 1070370"/>
                <a:gd name="connsiteY85" fmla="*/ 104298 h 1070419"/>
                <a:gd name="connsiteX86" fmla="*/ 253521 w 1070370"/>
                <a:gd name="connsiteY86" fmla="*/ 108487 h 1070419"/>
                <a:gd name="connsiteX87" fmla="*/ 246776 w 1070370"/>
                <a:gd name="connsiteY87" fmla="*/ 110582 h 1070419"/>
                <a:gd name="connsiteX88" fmla="*/ 841969 w 1070370"/>
                <a:gd name="connsiteY88" fmla="*/ 123616 h 1070419"/>
                <a:gd name="connsiteX89" fmla="*/ 834758 w 1070370"/>
                <a:gd name="connsiteY89" fmla="*/ 121288 h 1070419"/>
                <a:gd name="connsiteX90" fmla="*/ 828246 w 1070370"/>
                <a:gd name="connsiteY90" fmla="*/ 116633 h 1070419"/>
                <a:gd name="connsiteX91" fmla="*/ 825222 w 1070370"/>
                <a:gd name="connsiteY91" fmla="*/ 99643 h 1070419"/>
                <a:gd name="connsiteX92" fmla="*/ 842201 w 1070370"/>
                <a:gd name="connsiteY92" fmla="*/ 96617 h 1070419"/>
                <a:gd name="connsiteX93" fmla="*/ 848946 w 1070370"/>
                <a:gd name="connsiteY93" fmla="*/ 101505 h 1070419"/>
                <a:gd name="connsiteX94" fmla="*/ 851737 w 1070370"/>
                <a:gd name="connsiteY94" fmla="*/ 118495 h 1070419"/>
                <a:gd name="connsiteX95" fmla="*/ 841969 w 1070370"/>
                <a:gd name="connsiteY95" fmla="*/ 123616 h 1070419"/>
                <a:gd name="connsiteX96" fmla="*/ 201189 w 1070370"/>
                <a:gd name="connsiteY96" fmla="*/ 144563 h 1070419"/>
                <a:gd name="connsiteX97" fmla="*/ 191885 w 1070370"/>
                <a:gd name="connsiteY97" fmla="*/ 140140 h 1070419"/>
                <a:gd name="connsiteX98" fmla="*/ 193513 w 1070370"/>
                <a:gd name="connsiteY98" fmla="*/ 122917 h 1070419"/>
                <a:gd name="connsiteX99" fmla="*/ 200026 w 1070370"/>
                <a:gd name="connsiteY99" fmla="*/ 117564 h 1070419"/>
                <a:gd name="connsiteX100" fmla="*/ 217237 w 1070370"/>
                <a:gd name="connsiteY100" fmla="*/ 119426 h 1070419"/>
                <a:gd name="connsiteX101" fmla="*/ 215376 w 1070370"/>
                <a:gd name="connsiteY101" fmla="*/ 136649 h 1070419"/>
                <a:gd name="connsiteX102" fmla="*/ 209097 w 1070370"/>
                <a:gd name="connsiteY102" fmla="*/ 141770 h 1070419"/>
                <a:gd name="connsiteX103" fmla="*/ 201421 w 1070370"/>
                <a:gd name="connsiteY103" fmla="*/ 144563 h 1070419"/>
                <a:gd name="connsiteX104" fmla="*/ 885928 w 1070370"/>
                <a:gd name="connsiteY104" fmla="*/ 159458 h 1070419"/>
                <a:gd name="connsiteX105" fmla="*/ 877787 w 1070370"/>
                <a:gd name="connsiteY105" fmla="*/ 156200 h 1070419"/>
                <a:gd name="connsiteX106" fmla="*/ 871740 w 1070370"/>
                <a:gd name="connsiteY106" fmla="*/ 150847 h 1070419"/>
                <a:gd name="connsiteX107" fmla="*/ 870577 w 1070370"/>
                <a:gd name="connsiteY107" fmla="*/ 133624 h 1070419"/>
                <a:gd name="connsiteX108" fmla="*/ 887789 w 1070370"/>
                <a:gd name="connsiteY108" fmla="*/ 132460 h 1070419"/>
                <a:gd name="connsiteX109" fmla="*/ 894068 w 1070370"/>
                <a:gd name="connsiteY109" fmla="*/ 138046 h 1070419"/>
                <a:gd name="connsiteX110" fmla="*/ 894999 w 1070370"/>
                <a:gd name="connsiteY110" fmla="*/ 155269 h 1070419"/>
                <a:gd name="connsiteX111" fmla="*/ 885928 w 1070370"/>
                <a:gd name="connsiteY111" fmla="*/ 159225 h 1070419"/>
                <a:gd name="connsiteX112" fmla="*/ 159555 w 1070370"/>
                <a:gd name="connsiteY112" fmla="*/ 182965 h 1070419"/>
                <a:gd name="connsiteX113" fmla="*/ 151182 w 1070370"/>
                <a:gd name="connsiteY113" fmla="*/ 179474 h 1070419"/>
                <a:gd name="connsiteX114" fmla="*/ 150950 w 1070370"/>
                <a:gd name="connsiteY114" fmla="*/ 162251 h 1070419"/>
                <a:gd name="connsiteX115" fmla="*/ 156764 w 1070370"/>
                <a:gd name="connsiteY115" fmla="*/ 156433 h 1070419"/>
                <a:gd name="connsiteX116" fmla="*/ 173976 w 1070370"/>
                <a:gd name="connsiteY116" fmla="*/ 156433 h 1070419"/>
                <a:gd name="connsiteX117" fmla="*/ 173976 w 1070370"/>
                <a:gd name="connsiteY117" fmla="*/ 173656 h 1070419"/>
                <a:gd name="connsiteX118" fmla="*/ 168394 w 1070370"/>
                <a:gd name="connsiteY118" fmla="*/ 179241 h 1070419"/>
                <a:gd name="connsiteX119" fmla="*/ 159555 w 1070370"/>
                <a:gd name="connsiteY119" fmla="*/ 182965 h 1070419"/>
                <a:gd name="connsiteX120" fmla="*/ 925933 w 1070370"/>
                <a:gd name="connsiteY120" fmla="*/ 199723 h 1070419"/>
                <a:gd name="connsiteX121" fmla="*/ 916862 w 1070370"/>
                <a:gd name="connsiteY121" fmla="*/ 195534 h 1070419"/>
                <a:gd name="connsiteX122" fmla="*/ 911513 w 1070370"/>
                <a:gd name="connsiteY122" fmla="*/ 189715 h 1070419"/>
                <a:gd name="connsiteX123" fmla="*/ 912210 w 1070370"/>
                <a:gd name="connsiteY123" fmla="*/ 172492 h 1070419"/>
                <a:gd name="connsiteX124" fmla="*/ 929422 w 1070370"/>
                <a:gd name="connsiteY124" fmla="*/ 173190 h 1070419"/>
                <a:gd name="connsiteX125" fmla="*/ 935004 w 1070370"/>
                <a:gd name="connsiteY125" fmla="*/ 179474 h 1070419"/>
                <a:gd name="connsiteX126" fmla="*/ 934074 w 1070370"/>
                <a:gd name="connsiteY126" fmla="*/ 196697 h 1070419"/>
                <a:gd name="connsiteX127" fmla="*/ 925933 w 1070370"/>
                <a:gd name="connsiteY127" fmla="*/ 199723 h 1070419"/>
                <a:gd name="connsiteX128" fmla="*/ 122109 w 1070370"/>
                <a:gd name="connsiteY128" fmla="*/ 226023 h 1070419"/>
                <a:gd name="connsiteX129" fmla="*/ 114666 w 1070370"/>
                <a:gd name="connsiteY129" fmla="*/ 223463 h 1070419"/>
                <a:gd name="connsiteX130" fmla="*/ 112573 w 1070370"/>
                <a:gd name="connsiteY130" fmla="*/ 206240 h 1070419"/>
                <a:gd name="connsiteX131" fmla="*/ 117689 w 1070370"/>
                <a:gd name="connsiteY131" fmla="*/ 199723 h 1070419"/>
                <a:gd name="connsiteX132" fmla="*/ 134901 w 1070370"/>
                <a:gd name="connsiteY132" fmla="*/ 197861 h 1070419"/>
                <a:gd name="connsiteX133" fmla="*/ 136762 w 1070370"/>
                <a:gd name="connsiteY133" fmla="*/ 215084 h 1070419"/>
                <a:gd name="connsiteX134" fmla="*/ 131877 w 1070370"/>
                <a:gd name="connsiteY134" fmla="*/ 221368 h 1070419"/>
                <a:gd name="connsiteX135" fmla="*/ 122341 w 1070370"/>
                <a:gd name="connsiteY135" fmla="*/ 226023 h 1070419"/>
                <a:gd name="connsiteX136" fmla="*/ 961519 w 1070370"/>
                <a:gd name="connsiteY136" fmla="*/ 244177 h 1070419"/>
                <a:gd name="connsiteX137" fmla="*/ 951518 w 1070370"/>
                <a:gd name="connsiteY137" fmla="*/ 239057 h 1070419"/>
                <a:gd name="connsiteX138" fmla="*/ 946866 w 1070370"/>
                <a:gd name="connsiteY138" fmla="*/ 232540 h 1070419"/>
                <a:gd name="connsiteX139" fmla="*/ 949424 w 1070370"/>
                <a:gd name="connsiteY139" fmla="*/ 215550 h 1070419"/>
                <a:gd name="connsiteX140" fmla="*/ 966403 w 1070370"/>
                <a:gd name="connsiteY140" fmla="*/ 218110 h 1070419"/>
                <a:gd name="connsiteX141" fmla="*/ 971288 w 1070370"/>
                <a:gd name="connsiteY141" fmla="*/ 224859 h 1070419"/>
                <a:gd name="connsiteX142" fmla="*/ 968497 w 1070370"/>
                <a:gd name="connsiteY142" fmla="*/ 241850 h 1070419"/>
                <a:gd name="connsiteX143" fmla="*/ 961519 w 1070370"/>
                <a:gd name="connsiteY143" fmla="*/ 244177 h 1070419"/>
                <a:gd name="connsiteX144" fmla="*/ 89779 w 1070370"/>
                <a:gd name="connsiteY144" fmla="*/ 272572 h 1070419"/>
                <a:gd name="connsiteX145" fmla="*/ 83499 w 1070370"/>
                <a:gd name="connsiteY145" fmla="*/ 270710 h 1070419"/>
                <a:gd name="connsiteX146" fmla="*/ 79545 w 1070370"/>
                <a:gd name="connsiteY146" fmla="*/ 253952 h 1070419"/>
                <a:gd name="connsiteX147" fmla="*/ 83964 w 1070370"/>
                <a:gd name="connsiteY147" fmla="*/ 246970 h 1070419"/>
                <a:gd name="connsiteX148" fmla="*/ 100711 w 1070370"/>
                <a:gd name="connsiteY148" fmla="*/ 243246 h 1070419"/>
                <a:gd name="connsiteX149" fmla="*/ 104432 w 1070370"/>
                <a:gd name="connsiteY149" fmla="*/ 260004 h 1070419"/>
                <a:gd name="connsiteX150" fmla="*/ 100245 w 1070370"/>
                <a:gd name="connsiteY150" fmla="*/ 266753 h 1070419"/>
                <a:gd name="connsiteX151" fmla="*/ 89779 w 1070370"/>
                <a:gd name="connsiteY151" fmla="*/ 272572 h 1070419"/>
                <a:gd name="connsiteX152" fmla="*/ 991755 w 1070370"/>
                <a:gd name="connsiteY152" fmla="*/ 292123 h 1070419"/>
                <a:gd name="connsiteX153" fmla="*/ 981056 w 1070370"/>
                <a:gd name="connsiteY153" fmla="*/ 285838 h 1070419"/>
                <a:gd name="connsiteX154" fmla="*/ 977102 w 1070370"/>
                <a:gd name="connsiteY154" fmla="*/ 279089 h 1070419"/>
                <a:gd name="connsiteX155" fmla="*/ 981522 w 1070370"/>
                <a:gd name="connsiteY155" fmla="*/ 262331 h 1070419"/>
                <a:gd name="connsiteX156" fmla="*/ 998268 w 1070370"/>
                <a:gd name="connsiteY156" fmla="*/ 266753 h 1070419"/>
                <a:gd name="connsiteX157" fmla="*/ 1002455 w 1070370"/>
                <a:gd name="connsiteY157" fmla="*/ 273968 h 1070419"/>
                <a:gd name="connsiteX158" fmla="*/ 997803 w 1070370"/>
                <a:gd name="connsiteY158" fmla="*/ 290493 h 1070419"/>
                <a:gd name="connsiteX159" fmla="*/ 991755 w 1070370"/>
                <a:gd name="connsiteY159" fmla="*/ 292123 h 1070419"/>
                <a:gd name="connsiteX160" fmla="*/ 62566 w 1070370"/>
                <a:gd name="connsiteY160" fmla="*/ 322612 h 1070419"/>
                <a:gd name="connsiteX161" fmla="*/ 57217 w 1070370"/>
                <a:gd name="connsiteY161" fmla="*/ 321448 h 1070419"/>
                <a:gd name="connsiteX162" fmla="*/ 51402 w 1070370"/>
                <a:gd name="connsiteY162" fmla="*/ 305156 h 1070419"/>
                <a:gd name="connsiteX163" fmla="*/ 55123 w 1070370"/>
                <a:gd name="connsiteY163" fmla="*/ 297708 h 1070419"/>
                <a:gd name="connsiteX164" fmla="*/ 71405 w 1070370"/>
                <a:gd name="connsiteY164" fmla="*/ 292123 h 1070419"/>
                <a:gd name="connsiteX165" fmla="*/ 76987 w 1070370"/>
                <a:gd name="connsiteY165" fmla="*/ 308415 h 1070419"/>
                <a:gd name="connsiteX166" fmla="*/ 73498 w 1070370"/>
                <a:gd name="connsiteY166" fmla="*/ 315630 h 1070419"/>
                <a:gd name="connsiteX167" fmla="*/ 62566 w 1070370"/>
                <a:gd name="connsiteY167" fmla="*/ 322612 h 1070419"/>
                <a:gd name="connsiteX168" fmla="*/ 1016875 w 1070370"/>
                <a:gd name="connsiteY168" fmla="*/ 343326 h 1070419"/>
                <a:gd name="connsiteX169" fmla="*/ 1005711 w 1070370"/>
                <a:gd name="connsiteY169" fmla="*/ 335878 h 1070419"/>
                <a:gd name="connsiteX170" fmla="*/ 1002455 w 1070370"/>
                <a:gd name="connsiteY170" fmla="*/ 328663 h 1070419"/>
                <a:gd name="connsiteX171" fmla="*/ 1008734 w 1070370"/>
                <a:gd name="connsiteY171" fmla="*/ 312604 h 1070419"/>
                <a:gd name="connsiteX172" fmla="*/ 1024783 w 1070370"/>
                <a:gd name="connsiteY172" fmla="*/ 318888 h 1070419"/>
                <a:gd name="connsiteX173" fmla="*/ 1028039 w 1070370"/>
                <a:gd name="connsiteY173" fmla="*/ 326569 h 1070419"/>
                <a:gd name="connsiteX174" fmla="*/ 1021527 w 1070370"/>
                <a:gd name="connsiteY174" fmla="*/ 342628 h 1070419"/>
                <a:gd name="connsiteX175" fmla="*/ 1016875 w 1070370"/>
                <a:gd name="connsiteY175" fmla="*/ 343559 h 1070419"/>
                <a:gd name="connsiteX176" fmla="*/ 40935 w 1070370"/>
                <a:gd name="connsiteY176" fmla="*/ 375212 h 1070419"/>
                <a:gd name="connsiteX177" fmla="*/ 36982 w 1070370"/>
                <a:gd name="connsiteY177" fmla="*/ 374514 h 1070419"/>
                <a:gd name="connsiteX178" fmla="*/ 29539 w 1070370"/>
                <a:gd name="connsiteY178" fmla="*/ 358920 h 1070419"/>
                <a:gd name="connsiteX179" fmla="*/ 32330 w 1070370"/>
                <a:gd name="connsiteY179" fmla="*/ 351007 h 1070419"/>
                <a:gd name="connsiteX180" fmla="*/ 47913 w 1070370"/>
                <a:gd name="connsiteY180" fmla="*/ 343792 h 1070419"/>
                <a:gd name="connsiteX181" fmla="*/ 55123 w 1070370"/>
                <a:gd name="connsiteY181" fmla="*/ 359386 h 1070419"/>
                <a:gd name="connsiteX182" fmla="*/ 52565 w 1070370"/>
                <a:gd name="connsiteY182" fmla="*/ 366833 h 1070419"/>
                <a:gd name="connsiteX183" fmla="*/ 40935 w 1070370"/>
                <a:gd name="connsiteY183" fmla="*/ 374980 h 1070419"/>
                <a:gd name="connsiteX184" fmla="*/ 1035947 w 1070370"/>
                <a:gd name="connsiteY184" fmla="*/ 396625 h 1070419"/>
                <a:gd name="connsiteX185" fmla="*/ 1024318 w 1070370"/>
                <a:gd name="connsiteY185" fmla="*/ 388013 h 1070419"/>
                <a:gd name="connsiteX186" fmla="*/ 1021992 w 1070370"/>
                <a:gd name="connsiteY186" fmla="*/ 380333 h 1070419"/>
                <a:gd name="connsiteX187" fmla="*/ 1029900 w 1070370"/>
                <a:gd name="connsiteY187" fmla="*/ 364972 h 1070419"/>
                <a:gd name="connsiteX188" fmla="*/ 1045251 w 1070370"/>
                <a:gd name="connsiteY188" fmla="*/ 372885 h 1070419"/>
                <a:gd name="connsiteX189" fmla="*/ 1047576 w 1070370"/>
                <a:gd name="connsiteY189" fmla="*/ 380798 h 1070419"/>
                <a:gd name="connsiteX190" fmla="*/ 1039436 w 1070370"/>
                <a:gd name="connsiteY190" fmla="*/ 395927 h 1070419"/>
                <a:gd name="connsiteX191" fmla="*/ 1035947 w 1070370"/>
                <a:gd name="connsiteY191" fmla="*/ 396392 h 1070419"/>
                <a:gd name="connsiteX192" fmla="*/ 25119 w 1070370"/>
                <a:gd name="connsiteY192" fmla="*/ 429907 h 1070419"/>
                <a:gd name="connsiteX193" fmla="*/ 22328 w 1070370"/>
                <a:gd name="connsiteY193" fmla="*/ 429674 h 1070419"/>
                <a:gd name="connsiteX194" fmla="*/ 13258 w 1070370"/>
                <a:gd name="connsiteY194" fmla="*/ 415012 h 1070419"/>
                <a:gd name="connsiteX195" fmla="*/ 15118 w 1070370"/>
                <a:gd name="connsiteY195" fmla="*/ 406865 h 1070419"/>
                <a:gd name="connsiteX196" fmla="*/ 29771 w 1070370"/>
                <a:gd name="connsiteY196" fmla="*/ 398021 h 1070419"/>
                <a:gd name="connsiteX197" fmla="*/ 38610 w 1070370"/>
                <a:gd name="connsiteY197" fmla="*/ 412684 h 1070419"/>
                <a:gd name="connsiteX198" fmla="*/ 36749 w 1070370"/>
                <a:gd name="connsiteY198" fmla="*/ 420365 h 1070419"/>
                <a:gd name="connsiteX199" fmla="*/ 24887 w 1070370"/>
                <a:gd name="connsiteY199" fmla="*/ 429907 h 1070419"/>
                <a:gd name="connsiteX200" fmla="*/ 1049437 w 1070370"/>
                <a:gd name="connsiteY200" fmla="*/ 452018 h 1070419"/>
                <a:gd name="connsiteX201" fmla="*/ 1037343 w 1070370"/>
                <a:gd name="connsiteY201" fmla="*/ 442010 h 1070419"/>
                <a:gd name="connsiteX202" fmla="*/ 1035947 w 1070370"/>
                <a:gd name="connsiteY202" fmla="*/ 434329 h 1070419"/>
                <a:gd name="connsiteX203" fmla="*/ 1045483 w 1070370"/>
                <a:gd name="connsiteY203" fmla="*/ 419899 h 1070419"/>
                <a:gd name="connsiteX204" fmla="*/ 1059904 w 1070370"/>
                <a:gd name="connsiteY204" fmla="*/ 429442 h 1070419"/>
                <a:gd name="connsiteX205" fmla="*/ 1061532 w 1070370"/>
                <a:gd name="connsiteY205" fmla="*/ 437588 h 1070419"/>
                <a:gd name="connsiteX206" fmla="*/ 1051763 w 1070370"/>
                <a:gd name="connsiteY206" fmla="*/ 451785 h 1070419"/>
                <a:gd name="connsiteX207" fmla="*/ 1049437 w 1070370"/>
                <a:gd name="connsiteY207" fmla="*/ 451785 h 1070419"/>
                <a:gd name="connsiteX208" fmla="*/ 15583 w 1070370"/>
                <a:gd name="connsiteY208" fmla="*/ 485766 h 1070419"/>
                <a:gd name="connsiteX209" fmla="*/ 14188 w 1070370"/>
                <a:gd name="connsiteY209" fmla="*/ 485766 h 1070419"/>
                <a:gd name="connsiteX210" fmla="*/ 3489 w 1070370"/>
                <a:gd name="connsiteY210" fmla="*/ 472267 h 1070419"/>
                <a:gd name="connsiteX211" fmla="*/ 4652 w 1070370"/>
                <a:gd name="connsiteY211" fmla="*/ 464121 h 1070419"/>
                <a:gd name="connsiteX212" fmla="*/ 18374 w 1070370"/>
                <a:gd name="connsiteY212" fmla="*/ 453647 h 1070419"/>
                <a:gd name="connsiteX213" fmla="*/ 28841 w 1070370"/>
                <a:gd name="connsiteY213" fmla="*/ 467379 h 1070419"/>
                <a:gd name="connsiteX214" fmla="*/ 27911 w 1070370"/>
                <a:gd name="connsiteY214" fmla="*/ 475292 h 1070419"/>
                <a:gd name="connsiteX215" fmla="*/ 15816 w 1070370"/>
                <a:gd name="connsiteY215" fmla="*/ 485999 h 1070419"/>
                <a:gd name="connsiteX216" fmla="*/ 1056647 w 1070370"/>
                <a:gd name="connsiteY216" fmla="*/ 508342 h 1070419"/>
                <a:gd name="connsiteX217" fmla="*/ 1044553 w 1070370"/>
                <a:gd name="connsiteY217" fmla="*/ 496938 h 1070419"/>
                <a:gd name="connsiteX218" fmla="*/ 1043855 w 1070370"/>
                <a:gd name="connsiteY218" fmla="*/ 489024 h 1070419"/>
                <a:gd name="connsiteX219" fmla="*/ 1055019 w 1070370"/>
                <a:gd name="connsiteY219" fmla="*/ 475758 h 1070419"/>
                <a:gd name="connsiteX220" fmla="*/ 1068277 w 1070370"/>
                <a:gd name="connsiteY220" fmla="*/ 486930 h 1070419"/>
                <a:gd name="connsiteX221" fmla="*/ 1068975 w 1070370"/>
                <a:gd name="connsiteY221" fmla="*/ 495308 h 1070419"/>
                <a:gd name="connsiteX222" fmla="*/ 1057810 w 1070370"/>
                <a:gd name="connsiteY222" fmla="*/ 508342 h 1070419"/>
                <a:gd name="connsiteX223" fmla="*/ 1056880 w 1070370"/>
                <a:gd name="connsiteY223" fmla="*/ 508342 h 1070419"/>
                <a:gd name="connsiteX224" fmla="*/ 12095 w 1070370"/>
                <a:gd name="connsiteY224" fmla="*/ 542555 h 1070419"/>
                <a:gd name="connsiteX225" fmla="*/ 12095 w 1070370"/>
                <a:gd name="connsiteY225" fmla="*/ 542555 h 1070419"/>
                <a:gd name="connsiteX226" fmla="*/ 0 w 1070370"/>
                <a:gd name="connsiteY226" fmla="*/ 530220 h 1070419"/>
                <a:gd name="connsiteX227" fmla="*/ 0 w 1070370"/>
                <a:gd name="connsiteY227" fmla="*/ 521841 h 1070419"/>
                <a:gd name="connsiteX228" fmla="*/ 12560 w 1070370"/>
                <a:gd name="connsiteY228" fmla="*/ 509971 h 1070419"/>
                <a:gd name="connsiteX229" fmla="*/ 24422 w 1070370"/>
                <a:gd name="connsiteY229" fmla="*/ 522540 h 1070419"/>
                <a:gd name="connsiteX230" fmla="*/ 24422 w 1070370"/>
                <a:gd name="connsiteY230" fmla="*/ 530453 h 1070419"/>
                <a:gd name="connsiteX231" fmla="*/ 12095 w 1070370"/>
                <a:gd name="connsiteY231" fmla="*/ 542555 h 1070419"/>
                <a:gd name="connsiteX232" fmla="*/ 1058043 w 1070370"/>
                <a:gd name="connsiteY232" fmla="*/ 555589 h 1070419"/>
                <a:gd name="connsiteX233" fmla="*/ 1058043 w 1070370"/>
                <a:gd name="connsiteY233" fmla="*/ 555589 h 1070419"/>
                <a:gd name="connsiteX234" fmla="*/ 1045948 w 1070370"/>
                <a:gd name="connsiteY234" fmla="*/ 543254 h 1070419"/>
                <a:gd name="connsiteX235" fmla="*/ 1045948 w 1070370"/>
                <a:gd name="connsiteY235" fmla="*/ 535340 h 1070419"/>
                <a:gd name="connsiteX236" fmla="*/ 1058276 w 1070370"/>
                <a:gd name="connsiteY236" fmla="*/ 523238 h 1070419"/>
                <a:gd name="connsiteX237" fmla="*/ 1070370 w 1070370"/>
                <a:gd name="connsiteY237" fmla="*/ 535340 h 1070419"/>
                <a:gd name="connsiteX238" fmla="*/ 1070370 w 1070370"/>
                <a:gd name="connsiteY238" fmla="*/ 543719 h 1070419"/>
                <a:gd name="connsiteX239" fmla="*/ 1058043 w 1070370"/>
                <a:gd name="connsiteY239" fmla="*/ 555822 h 1070419"/>
                <a:gd name="connsiteX240" fmla="*/ 14420 w 1070370"/>
                <a:gd name="connsiteY240" fmla="*/ 599345 h 1070419"/>
                <a:gd name="connsiteX241" fmla="*/ 2326 w 1070370"/>
                <a:gd name="connsiteY241" fmla="*/ 588406 h 1070419"/>
                <a:gd name="connsiteX242" fmla="*/ 1628 w 1070370"/>
                <a:gd name="connsiteY242" fmla="*/ 580027 h 1070419"/>
                <a:gd name="connsiteX243" fmla="*/ 12792 w 1070370"/>
                <a:gd name="connsiteY243" fmla="*/ 566994 h 1070419"/>
                <a:gd name="connsiteX244" fmla="*/ 26050 w 1070370"/>
                <a:gd name="connsiteY244" fmla="*/ 578165 h 1070419"/>
                <a:gd name="connsiteX245" fmla="*/ 26748 w 1070370"/>
                <a:gd name="connsiteY245" fmla="*/ 586079 h 1070419"/>
                <a:gd name="connsiteX246" fmla="*/ 15816 w 1070370"/>
                <a:gd name="connsiteY246" fmla="*/ 599345 h 1070419"/>
                <a:gd name="connsiteX247" fmla="*/ 14653 w 1070370"/>
                <a:gd name="connsiteY247" fmla="*/ 599345 h 1070419"/>
                <a:gd name="connsiteX248" fmla="*/ 1054089 w 1070370"/>
                <a:gd name="connsiteY248" fmla="*/ 612146 h 1070419"/>
                <a:gd name="connsiteX249" fmla="*/ 1052693 w 1070370"/>
                <a:gd name="connsiteY249" fmla="*/ 612146 h 1070419"/>
                <a:gd name="connsiteX250" fmla="*/ 1041994 w 1070370"/>
                <a:gd name="connsiteY250" fmla="*/ 598647 h 1070419"/>
                <a:gd name="connsiteX251" fmla="*/ 1042925 w 1070370"/>
                <a:gd name="connsiteY251" fmla="*/ 590734 h 1070419"/>
                <a:gd name="connsiteX252" fmla="*/ 1056415 w 1070370"/>
                <a:gd name="connsiteY252" fmla="*/ 580027 h 1070419"/>
                <a:gd name="connsiteX253" fmla="*/ 1067114 w 1070370"/>
                <a:gd name="connsiteY253" fmla="*/ 593527 h 1070419"/>
                <a:gd name="connsiteX254" fmla="*/ 1066184 w 1070370"/>
                <a:gd name="connsiteY254" fmla="*/ 601905 h 1070419"/>
                <a:gd name="connsiteX255" fmla="*/ 1054089 w 1070370"/>
                <a:gd name="connsiteY255" fmla="*/ 612612 h 1070419"/>
                <a:gd name="connsiteX256" fmla="*/ 23026 w 1070370"/>
                <a:gd name="connsiteY256" fmla="*/ 655437 h 1070419"/>
                <a:gd name="connsiteX257" fmla="*/ 11164 w 1070370"/>
                <a:gd name="connsiteY257" fmla="*/ 645661 h 1070419"/>
                <a:gd name="connsiteX258" fmla="*/ 9536 w 1070370"/>
                <a:gd name="connsiteY258" fmla="*/ 637515 h 1070419"/>
                <a:gd name="connsiteX259" fmla="*/ 19072 w 1070370"/>
                <a:gd name="connsiteY259" fmla="*/ 623085 h 1070419"/>
                <a:gd name="connsiteX260" fmla="*/ 33260 w 1070370"/>
                <a:gd name="connsiteY260" fmla="*/ 632860 h 1070419"/>
                <a:gd name="connsiteX261" fmla="*/ 34888 w 1070370"/>
                <a:gd name="connsiteY261" fmla="*/ 640541 h 1070419"/>
                <a:gd name="connsiteX262" fmla="*/ 25352 w 1070370"/>
                <a:gd name="connsiteY262" fmla="*/ 654971 h 1070419"/>
                <a:gd name="connsiteX263" fmla="*/ 22794 w 1070370"/>
                <a:gd name="connsiteY263" fmla="*/ 655204 h 1070419"/>
                <a:gd name="connsiteX264" fmla="*/ 1044088 w 1070370"/>
                <a:gd name="connsiteY264" fmla="*/ 668237 h 1070419"/>
                <a:gd name="connsiteX265" fmla="*/ 1041297 w 1070370"/>
                <a:gd name="connsiteY265" fmla="*/ 668005 h 1070419"/>
                <a:gd name="connsiteX266" fmla="*/ 1032226 w 1070370"/>
                <a:gd name="connsiteY266" fmla="*/ 653342 h 1070419"/>
                <a:gd name="connsiteX267" fmla="*/ 1034087 w 1070370"/>
                <a:gd name="connsiteY267" fmla="*/ 645661 h 1070419"/>
                <a:gd name="connsiteX268" fmla="*/ 1048507 w 1070370"/>
                <a:gd name="connsiteY268" fmla="*/ 636352 h 1070419"/>
                <a:gd name="connsiteX269" fmla="*/ 1057810 w 1070370"/>
                <a:gd name="connsiteY269" fmla="*/ 650782 h 1070419"/>
                <a:gd name="connsiteX270" fmla="*/ 1055950 w 1070370"/>
                <a:gd name="connsiteY270" fmla="*/ 658928 h 1070419"/>
                <a:gd name="connsiteX271" fmla="*/ 1044088 w 1070370"/>
                <a:gd name="connsiteY271" fmla="*/ 668237 h 1070419"/>
                <a:gd name="connsiteX272" fmla="*/ 37912 w 1070370"/>
                <a:gd name="connsiteY272" fmla="*/ 710364 h 1070419"/>
                <a:gd name="connsiteX273" fmla="*/ 26282 w 1070370"/>
                <a:gd name="connsiteY273" fmla="*/ 701986 h 1070419"/>
                <a:gd name="connsiteX274" fmla="*/ 23724 w 1070370"/>
                <a:gd name="connsiteY274" fmla="*/ 694072 h 1070419"/>
                <a:gd name="connsiteX275" fmla="*/ 31865 w 1070370"/>
                <a:gd name="connsiteY275" fmla="*/ 678944 h 1070419"/>
                <a:gd name="connsiteX276" fmla="*/ 46983 w 1070370"/>
                <a:gd name="connsiteY276" fmla="*/ 687090 h 1070419"/>
                <a:gd name="connsiteX277" fmla="*/ 49309 w 1070370"/>
                <a:gd name="connsiteY277" fmla="*/ 694538 h 1070419"/>
                <a:gd name="connsiteX278" fmla="*/ 41401 w 1070370"/>
                <a:gd name="connsiteY278" fmla="*/ 709899 h 1070419"/>
                <a:gd name="connsiteX279" fmla="*/ 37679 w 1070370"/>
                <a:gd name="connsiteY279" fmla="*/ 710364 h 1070419"/>
                <a:gd name="connsiteX280" fmla="*/ 1028039 w 1070370"/>
                <a:gd name="connsiteY280" fmla="*/ 722700 h 1070419"/>
                <a:gd name="connsiteX281" fmla="*/ 1023853 w 1070370"/>
                <a:gd name="connsiteY281" fmla="*/ 722002 h 1070419"/>
                <a:gd name="connsiteX282" fmla="*/ 1016410 w 1070370"/>
                <a:gd name="connsiteY282" fmla="*/ 706408 h 1070419"/>
                <a:gd name="connsiteX283" fmla="*/ 1018968 w 1070370"/>
                <a:gd name="connsiteY283" fmla="*/ 698960 h 1070419"/>
                <a:gd name="connsiteX284" fmla="*/ 1034319 w 1070370"/>
                <a:gd name="connsiteY284" fmla="*/ 691279 h 1070419"/>
                <a:gd name="connsiteX285" fmla="*/ 1041994 w 1070370"/>
                <a:gd name="connsiteY285" fmla="*/ 706640 h 1070419"/>
                <a:gd name="connsiteX286" fmla="*/ 1039203 w 1070370"/>
                <a:gd name="connsiteY286" fmla="*/ 714554 h 1070419"/>
                <a:gd name="connsiteX287" fmla="*/ 1027807 w 1070370"/>
                <a:gd name="connsiteY287" fmla="*/ 722700 h 1070419"/>
                <a:gd name="connsiteX288" fmla="*/ 58380 w 1070370"/>
                <a:gd name="connsiteY288" fmla="*/ 763430 h 1070419"/>
                <a:gd name="connsiteX289" fmla="*/ 47215 w 1070370"/>
                <a:gd name="connsiteY289" fmla="*/ 756215 h 1070419"/>
                <a:gd name="connsiteX290" fmla="*/ 43959 w 1070370"/>
                <a:gd name="connsiteY290" fmla="*/ 748534 h 1070419"/>
                <a:gd name="connsiteX291" fmla="*/ 50239 w 1070370"/>
                <a:gd name="connsiteY291" fmla="*/ 732475 h 1070419"/>
                <a:gd name="connsiteX292" fmla="*/ 66288 w 1070370"/>
                <a:gd name="connsiteY292" fmla="*/ 738759 h 1070419"/>
                <a:gd name="connsiteX293" fmla="*/ 69544 w 1070370"/>
                <a:gd name="connsiteY293" fmla="*/ 745974 h 1070419"/>
                <a:gd name="connsiteX294" fmla="*/ 63497 w 1070370"/>
                <a:gd name="connsiteY294" fmla="*/ 762033 h 1070419"/>
                <a:gd name="connsiteX295" fmla="*/ 58380 w 1070370"/>
                <a:gd name="connsiteY295" fmla="*/ 763197 h 1070419"/>
                <a:gd name="connsiteX296" fmla="*/ 1005943 w 1070370"/>
                <a:gd name="connsiteY296" fmla="*/ 775067 h 1070419"/>
                <a:gd name="connsiteX297" fmla="*/ 1000594 w 1070370"/>
                <a:gd name="connsiteY297" fmla="*/ 773903 h 1070419"/>
                <a:gd name="connsiteX298" fmla="*/ 995012 w 1070370"/>
                <a:gd name="connsiteY298" fmla="*/ 757611 h 1070419"/>
                <a:gd name="connsiteX299" fmla="*/ 998500 w 1070370"/>
                <a:gd name="connsiteY299" fmla="*/ 750396 h 1070419"/>
                <a:gd name="connsiteX300" fmla="*/ 1014782 w 1070370"/>
                <a:gd name="connsiteY300" fmla="*/ 744578 h 1070419"/>
                <a:gd name="connsiteX301" fmla="*/ 1020596 w 1070370"/>
                <a:gd name="connsiteY301" fmla="*/ 760870 h 1070419"/>
                <a:gd name="connsiteX302" fmla="*/ 1017108 w 1070370"/>
                <a:gd name="connsiteY302" fmla="*/ 768318 h 1070419"/>
                <a:gd name="connsiteX303" fmla="*/ 1006176 w 1070370"/>
                <a:gd name="connsiteY303" fmla="*/ 775300 h 1070419"/>
                <a:gd name="connsiteX304" fmla="*/ 84662 w 1070370"/>
                <a:gd name="connsiteY304" fmla="*/ 813703 h 1070419"/>
                <a:gd name="connsiteX305" fmla="*/ 74196 w 1070370"/>
                <a:gd name="connsiteY305" fmla="*/ 807652 h 1070419"/>
                <a:gd name="connsiteX306" fmla="*/ 70009 w 1070370"/>
                <a:gd name="connsiteY306" fmla="*/ 800436 h 1070419"/>
                <a:gd name="connsiteX307" fmla="*/ 74661 w 1070370"/>
                <a:gd name="connsiteY307" fmla="*/ 783911 h 1070419"/>
                <a:gd name="connsiteX308" fmla="*/ 91174 w 1070370"/>
                <a:gd name="connsiteY308" fmla="*/ 788566 h 1070419"/>
                <a:gd name="connsiteX309" fmla="*/ 95129 w 1070370"/>
                <a:gd name="connsiteY309" fmla="*/ 795316 h 1070419"/>
                <a:gd name="connsiteX310" fmla="*/ 90942 w 1070370"/>
                <a:gd name="connsiteY310" fmla="*/ 812074 h 1070419"/>
                <a:gd name="connsiteX311" fmla="*/ 84662 w 1070370"/>
                <a:gd name="connsiteY311" fmla="*/ 813703 h 1070419"/>
                <a:gd name="connsiteX312" fmla="*/ 978498 w 1070370"/>
                <a:gd name="connsiteY312" fmla="*/ 824875 h 1070419"/>
                <a:gd name="connsiteX313" fmla="*/ 971985 w 1070370"/>
                <a:gd name="connsiteY313" fmla="*/ 823013 h 1070419"/>
                <a:gd name="connsiteX314" fmla="*/ 968031 w 1070370"/>
                <a:gd name="connsiteY314" fmla="*/ 806255 h 1070419"/>
                <a:gd name="connsiteX315" fmla="*/ 972218 w 1070370"/>
                <a:gd name="connsiteY315" fmla="*/ 799505 h 1070419"/>
                <a:gd name="connsiteX316" fmla="*/ 988964 w 1070370"/>
                <a:gd name="connsiteY316" fmla="*/ 795316 h 1070419"/>
                <a:gd name="connsiteX317" fmla="*/ 993151 w 1070370"/>
                <a:gd name="connsiteY317" fmla="*/ 812074 h 1070419"/>
                <a:gd name="connsiteX318" fmla="*/ 988732 w 1070370"/>
                <a:gd name="connsiteY318" fmla="*/ 819056 h 1070419"/>
                <a:gd name="connsiteX319" fmla="*/ 978265 w 1070370"/>
                <a:gd name="connsiteY319" fmla="*/ 824875 h 1070419"/>
                <a:gd name="connsiteX320" fmla="*/ 116294 w 1070370"/>
                <a:gd name="connsiteY320" fmla="*/ 860950 h 1070419"/>
                <a:gd name="connsiteX321" fmla="*/ 106525 w 1070370"/>
                <a:gd name="connsiteY321" fmla="*/ 856062 h 1070419"/>
                <a:gd name="connsiteX322" fmla="*/ 101641 w 1070370"/>
                <a:gd name="connsiteY322" fmla="*/ 849313 h 1070419"/>
                <a:gd name="connsiteX323" fmla="*/ 104199 w 1070370"/>
                <a:gd name="connsiteY323" fmla="*/ 832322 h 1070419"/>
                <a:gd name="connsiteX324" fmla="*/ 121178 w 1070370"/>
                <a:gd name="connsiteY324" fmla="*/ 834883 h 1070419"/>
                <a:gd name="connsiteX325" fmla="*/ 125830 w 1070370"/>
                <a:gd name="connsiteY325" fmla="*/ 841167 h 1070419"/>
                <a:gd name="connsiteX326" fmla="*/ 123504 w 1070370"/>
                <a:gd name="connsiteY326" fmla="*/ 858157 h 1070419"/>
                <a:gd name="connsiteX327" fmla="*/ 116061 w 1070370"/>
                <a:gd name="connsiteY327" fmla="*/ 860717 h 1070419"/>
                <a:gd name="connsiteX328" fmla="*/ 945703 w 1070370"/>
                <a:gd name="connsiteY328" fmla="*/ 871423 h 1070419"/>
                <a:gd name="connsiteX329" fmla="*/ 938260 w 1070370"/>
                <a:gd name="connsiteY329" fmla="*/ 868863 h 1070419"/>
                <a:gd name="connsiteX330" fmla="*/ 936167 w 1070370"/>
                <a:gd name="connsiteY330" fmla="*/ 851873 h 1070419"/>
                <a:gd name="connsiteX331" fmla="*/ 941051 w 1070370"/>
                <a:gd name="connsiteY331" fmla="*/ 845589 h 1070419"/>
                <a:gd name="connsiteX332" fmla="*/ 958030 w 1070370"/>
                <a:gd name="connsiteY332" fmla="*/ 843261 h 1070419"/>
                <a:gd name="connsiteX333" fmla="*/ 960356 w 1070370"/>
                <a:gd name="connsiteY333" fmla="*/ 860484 h 1070419"/>
                <a:gd name="connsiteX334" fmla="*/ 955239 w 1070370"/>
                <a:gd name="connsiteY334" fmla="*/ 867001 h 1070419"/>
                <a:gd name="connsiteX335" fmla="*/ 945703 w 1070370"/>
                <a:gd name="connsiteY335" fmla="*/ 871656 h 1070419"/>
                <a:gd name="connsiteX336" fmla="*/ 152810 w 1070370"/>
                <a:gd name="connsiteY336" fmla="*/ 904473 h 1070419"/>
                <a:gd name="connsiteX337" fmla="*/ 143972 w 1070370"/>
                <a:gd name="connsiteY337" fmla="*/ 900516 h 1070419"/>
                <a:gd name="connsiteX338" fmla="*/ 138390 w 1070370"/>
                <a:gd name="connsiteY338" fmla="*/ 894465 h 1070419"/>
                <a:gd name="connsiteX339" fmla="*/ 139320 w 1070370"/>
                <a:gd name="connsiteY339" fmla="*/ 877242 h 1070419"/>
                <a:gd name="connsiteX340" fmla="*/ 156532 w 1070370"/>
                <a:gd name="connsiteY340" fmla="*/ 878173 h 1070419"/>
                <a:gd name="connsiteX341" fmla="*/ 161881 w 1070370"/>
                <a:gd name="connsiteY341" fmla="*/ 883992 h 1070419"/>
                <a:gd name="connsiteX342" fmla="*/ 161184 w 1070370"/>
                <a:gd name="connsiteY342" fmla="*/ 901215 h 1070419"/>
                <a:gd name="connsiteX343" fmla="*/ 152810 w 1070370"/>
                <a:gd name="connsiteY343" fmla="*/ 904473 h 1070419"/>
                <a:gd name="connsiteX344" fmla="*/ 908256 w 1070370"/>
                <a:gd name="connsiteY344" fmla="*/ 914016 h 1070419"/>
                <a:gd name="connsiteX345" fmla="*/ 899650 w 1070370"/>
                <a:gd name="connsiteY345" fmla="*/ 910525 h 1070419"/>
                <a:gd name="connsiteX346" fmla="*/ 899650 w 1070370"/>
                <a:gd name="connsiteY346" fmla="*/ 893301 h 1070419"/>
                <a:gd name="connsiteX347" fmla="*/ 905233 w 1070370"/>
                <a:gd name="connsiteY347" fmla="*/ 887715 h 1070419"/>
                <a:gd name="connsiteX348" fmla="*/ 922444 w 1070370"/>
                <a:gd name="connsiteY348" fmla="*/ 887250 h 1070419"/>
                <a:gd name="connsiteX349" fmla="*/ 922909 w 1070370"/>
                <a:gd name="connsiteY349" fmla="*/ 904473 h 1070419"/>
                <a:gd name="connsiteX350" fmla="*/ 917095 w 1070370"/>
                <a:gd name="connsiteY350" fmla="*/ 910525 h 1070419"/>
                <a:gd name="connsiteX351" fmla="*/ 908489 w 1070370"/>
                <a:gd name="connsiteY351" fmla="*/ 914248 h 1070419"/>
                <a:gd name="connsiteX352" fmla="*/ 193746 w 1070370"/>
                <a:gd name="connsiteY352" fmla="*/ 944040 h 1070419"/>
                <a:gd name="connsiteX353" fmla="*/ 185838 w 1070370"/>
                <a:gd name="connsiteY353" fmla="*/ 941014 h 1070419"/>
                <a:gd name="connsiteX354" fmla="*/ 179558 w 1070370"/>
                <a:gd name="connsiteY354" fmla="*/ 935661 h 1070419"/>
                <a:gd name="connsiteX355" fmla="*/ 178628 w 1070370"/>
                <a:gd name="connsiteY355" fmla="*/ 918438 h 1070419"/>
                <a:gd name="connsiteX356" fmla="*/ 195839 w 1070370"/>
                <a:gd name="connsiteY356" fmla="*/ 917507 h 1070419"/>
                <a:gd name="connsiteX357" fmla="*/ 201886 w 1070370"/>
                <a:gd name="connsiteY357" fmla="*/ 922860 h 1070419"/>
                <a:gd name="connsiteX358" fmla="*/ 203282 w 1070370"/>
                <a:gd name="connsiteY358" fmla="*/ 940083 h 1070419"/>
                <a:gd name="connsiteX359" fmla="*/ 193978 w 1070370"/>
                <a:gd name="connsiteY359" fmla="*/ 944272 h 1070419"/>
                <a:gd name="connsiteX360" fmla="*/ 866390 w 1070370"/>
                <a:gd name="connsiteY360" fmla="*/ 952418 h 1070419"/>
                <a:gd name="connsiteX361" fmla="*/ 856854 w 1070370"/>
                <a:gd name="connsiteY361" fmla="*/ 947996 h 1070419"/>
                <a:gd name="connsiteX362" fmla="*/ 858482 w 1070370"/>
                <a:gd name="connsiteY362" fmla="*/ 930773 h 1070419"/>
                <a:gd name="connsiteX363" fmla="*/ 864530 w 1070370"/>
                <a:gd name="connsiteY363" fmla="*/ 925653 h 1070419"/>
                <a:gd name="connsiteX364" fmla="*/ 881741 w 1070370"/>
                <a:gd name="connsiteY364" fmla="*/ 927049 h 1070419"/>
                <a:gd name="connsiteX365" fmla="*/ 880346 w 1070370"/>
                <a:gd name="connsiteY365" fmla="*/ 944272 h 1070419"/>
                <a:gd name="connsiteX366" fmla="*/ 874066 w 1070370"/>
                <a:gd name="connsiteY366" fmla="*/ 949626 h 1070419"/>
                <a:gd name="connsiteX367" fmla="*/ 866390 w 1070370"/>
                <a:gd name="connsiteY367" fmla="*/ 952418 h 1070419"/>
                <a:gd name="connsiteX368" fmla="*/ 238635 w 1070370"/>
                <a:gd name="connsiteY368" fmla="*/ 978719 h 1070419"/>
                <a:gd name="connsiteX369" fmla="*/ 231658 w 1070370"/>
                <a:gd name="connsiteY369" fmla="*/ 976624 h 1070419"/>
                <a:gd name="connsiteX370" fmla="*/ 224913 w 1070370"/>
                <a:gd name="connsiteY370" fmla="*/ 971969 h 1070419"/>
                <a:gd name="connsiteX371" fmla="*/ 222122 w 1070370"/>
                <a:gd name="connsiteY371" fmla="*/ 954979 h 1070419"/>
                <a:gd name="connsiteX372" fmla="*/ 239100 w 1070370"/>
                <a:gd name="connsiteY372" fmla="*/ 952186 h 1070419"/>
                <a:gd name="connsiteX373" fmla="*/ 245613 w 1070370"/>
                <a:gd name="connsiteY373" fmla="*/ 956841 h 1070419"/>
                <a:gd name="connsiteX374" fmla="*/ 248637 w 1070370"/>
                <a:gd name="connsiteY374" fmla="*/ 973831 h 1070419"/>
                <a:gd name="connsiteX375" fmla="*/ 238635 w 1070370"/>
                <a:gd name="connsiteY375" fmla="*/ 979184 h 1070419"/>
                <a:gd name="connsiteX376" fmla="*/ 820571 w 1070370"/>
                <a:gd name="connsiteY376" fmla="*/ 985934 h 1070419"/>
                <a:gd name="connsiteX377" fmla="*/ 810337 w 1070370"/>
                <a:gd name="connsiteY377" fmla="*/ 980348 h 1070419"/>
                <a:gd name="connsiteX378" fmla="*/ 813826 w 1070370"/>
                <a:gd name="connsiteY378" fmla="*/ 963357 h 1070419"/>
                <a:gd name="connsiteX379" fmla="*/ 820338 w 1070370"/>
                <a:gd name="connsiteY379" fmla="*/ 958935 h 1070419"/>
                <a:gd name="connsiteX380" fmla="*/ 837317 w 1070370"/>
                <a:gd name="connsiteY380" fmla="*/ 962194 h 1070419"/>
                <a:gd name="connsiteX381" fmla="*/ 834061 w 1070370"/>
                <a:gd name="connsiteY381" fmla="*/ 979184 h 1070419"/>
                <a:gd name="connsiteX382" fmla="*/ 827083 w 1070370"/>
                <a:gd name="connsiteY382" fmla="*/ 983839 h 1070419"/>
                <a:gd name="connsiteX383" fmla="*/ 820338 w 1070370"/>
                <a:gd name="connsiteY383" fmla="*/ 985934 h 1070419"/>
                <a:gd name="connsiteX384" fmla="*/ 287246 w 1070370"/>
                <a:gd name="connsiteY384" fmla="*/ 1008277 h 1070419"/>
                <a:gd name="connsiteX385" fmla="*/ 281432 w 1070370"/>
                <a:gd name="connsiteY385" fmla="*/ 1006881 h 1070419"/>
                <a:gd name="connsiteX386" fmla="*/ 274221 w 1070370"/>
                <a:gd name="connsiteY386" fmla="*/ 1002924 h 1070419"/>
                <a:gd name="connsiteX387" fmla="*/ 269570 w 1070370"/>
                <a:gd name="connsiteY387" fmla="*/ 986399 h 1070419"/>
                <a:gd name="connsiteX388" fmla="*/ 286083 w 1070370"/>
                <a:gd name="connsiteY388" fmla="*/ 981744 h 1070419"/>
                <a:gd name="connsiteX389" fmla="*/ 293061 w 1070370"/>
                <a:gd name="connsiteY389" fmla="*/ 985468 h 1070419"/>
                <a:gd name="connsiteX390" fmla="*/ 297945 w 1070370"/>
                <a:gd name="connsiteY390" fmla="*/ 1001993 h 1070419"/>
                <a:gd name="connsiteX391" fmla="*/ 287246 w 1070370"/>
                <a:gd name="connsiteY391" fmla="*/ 1008277 h 1070419"/>
                <a:gd name="connsiteX392" fmla="*/ 771262 w 1070370"/>
                <a:gd name="connsiteY392" fmla="*/ 1014328 h 1070419"/>
                <a:gd name="connsiteX393" fmla="*/ 760330 w 1070370"/>
                <a:gd name="connsiteY393" fmla="*/ 1007579 h 1070419"/>
                <a:gd name="connsiteX394" fmla="*/ 765680 w 1070370"/>
                <a:gd name="connsiteY394" fmla="*/ 991287 h 1070419"/>
                <a:gd name="connsiteX395" fmla="*/ 772657 w 1070370"/>
                <a:gd name="connsiteY395" fmla="*/ 987563 h 1070419"/>
                <a:gd name="connsiteX396" fmla="*/ 789171 w 1070370"/>
                <a:gd name="connsiteY396" fmla="*/ 992683 h 1070419"/>
                <a:gd name="connsiteX397" fmla="*/ 784054 w 1070370"/>
                <a:gd name="connsiteY397" fmla="*/ 1009208 h 1070419"/>
                <a:gd name="connsiteX398" fmla="*/ 776611 w 1070370"/>
                <a:gd name="connsiteY398" fmla="*/ 1012932 h 1070419"/>
                <a:gd name="connsiteX399" fmla="*/ 771029 w 1070370"/>
                <a:gd name="connsiteY399" fmla="*/ 1014328 h 1070419"/>
                <a:gd name="connsiteX400" fmla="*/ 338648 w 1070370"/>
                <a:gd name="connsiteY400" fmla="*/ 1032715 h 1070419"/>
                <a:gd name="connsiteX401" fmla="*/ 333996 w 1070370"/>
                <a:gd name="connsiteY401" fmla="*/ 1031784 h 1070419"/>
                <a:gd name="connsiteX402" fmla="*/ 326321 w 1070370"/>
                <a:gd name="connsiteY402" fmla="*/ 1028526 h 1070419"/>
                <a:gd name="connsiteX403" fmla="*/ 319809 w 1070370"/>
                <a:gd name="connsiteY403" fmla="*/ 1012467 h 1070419"/>
                <a:gd name="connsiteX404" fmla="*/ 335857 w 1070370"/>
                <a:gd name="connsiteY404" fmla="*/ 1005950 h 1070419"/>
                <a:gd name="connsiteX405" fmla="*/ 343300 w 1070370"/>
                <a:gd name="connsiteY405" fmla="*/ 1008975 h 1070419"/>
                <a:gd name="connsiteX406" fmla="*/ 350045 w 1070370"/>
                <a:gd name="connsiteY406" fmla="*/ 1024802 h 1070419"/>
                <a:gd name="connsiteX407" fmla="*/ 338881 w 1070370"/>
                <a:gd name="connsiteY407" fmla="*/ 1032483 h 1070419"/>
                <a:gd name="connsiteX408" fmla="*/ 719395 w 1070370"/>
                <a:gd name="connsiteY408" fmla="*/ 1037370 h 1070419"/>
                <a:gd name="connsiteX409" fmla="*/ 707998 w 1070370"/>
                <a:gd name="connsiteY409" fmla="*/ 1029457 h 1070419"/>
                <a:gd name="connsiteX410" fmla="*/ 715208 w 1070370"/>
                <a:gd name="connsiteY410" fmla="*/ 1013863 h 1070419"/>
                <a:gd name="connsiteX411" fmla="*/ 722651 w 1070370"/>
                <a:gd name="connsiteY411" fmla="*/ 1011070 h 1070419"/>
                <a:gd name="connsiteX412" fmla="*/ 738467 w 1070370"/>
                <a:gd name="connsiteY412" fmla="*/ 1017820 h 1070419"/>
                <a:gd name="connsiteX413" fmla="*/ 731489 w 1070370"/>
                <a:gd name="connsiteY413" fmla="*/ 1033646 h 1070419"/>
                <a:gd name="connsiteX414" fmla="*/ 723814 w 1070370"/>
                <a:gd name="connsiteY414" fmla="*/ 1036672 h 1070419"/>
                <a:gd name="connsiteX415" fmla="*/ 719627 w 1070370"/>
                <a:gd name="connsiteY415" fmla="*/ 1037370 h 1070419"/>
                <a:gd name="connsiteX416" fmla="*/ 392376 w 1070370"/>
                <a:gd name="connsiteY416" fmla="*/ 1051102 h 1070419"/>
                <a:gd name="connsiteX417" fmla="*/ 389120 w 1070370"/>
                <a:gd name="connsiteY417" fmla="*/ 1050637 h 1070419"/>
                <a:gd name="connsiteX418" fmla="*/ 381212 w 1070370"/>
                <a:gd name="connsiteY418" fmla="*/ 1048309 h 1070419"/>
                <a:gd name="connsiteX419" fmla="*/ 373071 w 1070370"/>
                <a:gd name="connsiteY419" fmla="*/ 1033181 h 1070419"/>
                <a:gd name="connsiteX420" fmla="*/ 388189 w 1070370"/>
                <a:gd name="connsiteY420" fmla="*/ 1025035 h 1070419"/>
                <a:gd name="connsiteX421" fmla="*/ 395865 w 1070370"/>
                <a:gd name="connsiteY421" fmla="*/ 1027362 h 1070419"/>
                <a:gd name="connsiteX422" fmla="*/ 404238 w 1070370"/>
                <a:gd name="connsiteY422" fmla="*/ 1042491 h 1070419"/>
                <a:gd name="connsiteX423" fmla="*/ 392609 w 1070370"/>
                <a:gd name="connsiteY423" fmla="*/ 1051335 h 1070419"/>
                <a:gd name="connsiteX424" fmla="*/ 665202 w 1070370"/>
                <a:gd name="connsiteY424" fmla="*/ 1054361 h 1070419"/>
                <a:gd name="connsiteX425" fmla="*/ 653340 w 1070370"/>
                <a:gd name="connsiteY425" fmla="*/ 1045284 h 1070419"/>
                <a:gd name="connsiteX426" fmla="*/ 662178 w 1070370"/>
                <a:gd name="connsiteY426" fmla="*/ 1030388 h 1070419"/>
                <a:gd name="connsiteX427" fmla="*/ 669854 w 1070370"/>
                <a:gd name="connsiteY427" fmla="*/ 1028293 h 1070419"/>
                <a:gd name="connsiteX428" fmla="*/ 684739 w 1070370"/>
                <a:gd name="connsiteY428" fmla="*/ 1036905 h 1070419"/>
                <a:gd name="connsiteX429" fmla="*/ 676133 w 1070370"/>
                <a:gd name="connsiteY429" fmla="*/ 1051800 h 1070419"/>
                <a:gd name="connsiteX430" fmla="*/ 667993 w 1070370"/>
                <a:gd name="connsiteY430" fmla="*/ 1053895 h 1070419"/>
                <a:gd name="connsiteX431" fmla="*/ 664969 w 1070370"/>
                <a:gd name="connsiteY431" fmla="*/ 1054361 h 1070419"/>
                <a:gd name="connsiteX432" fmla="*/ 447732 w 1070370"/>
                <a:gd name="connsiteY432" fmla="*/ 1063438 h 1070419"/>
                <a:gd name="connsiteX433" fmla="*/ 445639 w 1070370"/>
                <a:gd name="connsiteY433" fmla="*/ 1063438 h 1070419"/>
                <a:gd name="connsiteX434" fmla="*/ 437498 w 1070370"/>
                <a:gd name="connsiteY434" fmla="*/ 1062041 h 1070419"/>
                <a:gd name="connsiteX435" fmla="*/ 427729 w 1070370"/>
                <a:gd name="connsiteY435" fmla="*/ 1047844 h 1070419"/>
                <a:gd name="connsiteX436" fmla="*/ 441917 w 1070370"/>
                <a:gd name="connsiteY436" fmla="*/ 1038068 h 1070419"/>
                <a:gd name="connsiteX437" fmla="*/ 449825 w 1070370"/>
                <a:gd name="connsiteY437" fmla="*/ 1039465 h 1070419"/>
                <a:gd name="connsiteX438" fmla="*/ 459827 w 1070370"/>
                <a:gd name="connsiteY438" fmla="*/ 1053430 h 1070419"/>
                <a:gd name="connsiteX439" fmla="*/ 447732 w 1070370"/>
                <a:gd name="connsiteY439" fmla="*/ 1063670 h 1070419"/>
                <a:gd name="connsiteX440" fmla="*/ 609381 w 1070370"/>
                <a:gd name="connsiteY440" fmla="*/ 1065532 h 1070419"/>
                <a:gd name="connsiteX441" fmla="*/ 597286 w 1070370"/>
                <a:gd name="connsiteY441" fmla="*/ 1055059 h 1070419"/>
                <a:gd name="connsiteX442" fmla="*/ 607753 w 1070370"/>
                <a:gd name="connsiteY442" fmla="*/ 1041327 h 1070419"/>
                <a:gd name="connsiteX443" fmla="*/ 615661 w 1070370"/>
                <a:gd name="connsiteY443" fmla="*/ 1040163 h 1070419"/>
                <a:gd name="connsiteX444" fmla="*/ 629616 w 1070370"/>
                <a:gd name="connsiteY444" fmla="*/ 1050404 h 1070419"/>
                <a:gd name="connsiteX445" fmla="*/ 619382 w 1070370"/>
                <a:gd name="connsiteY445" fmla="*/ 1064369 h 1070419"/>
                <a:gd name="connsiteX446" fmla="*/ 611241 w 1070370"/>
                <a:gd name="connsiteY446" fmla="*/ 1065532 h 1070419"/>
                <a:gd name="connsiteX447" fmla="*/ 609613 w 1070370"/>
                <a:gd name="connsiteY447" fmla="*/ 1065532 h 1070419"/>
                <a:gd name="connsiteX448" fmla="*/ 504251 w 1070370"/>
                <a:gd name="connsiteY448" fmla="*/ 1069954 h 1070419"/>
                <a:gd name="connsiteX449" fmla="*/ 503553 w 1070370"/>
                <a:gd name="connsiteY449" fmla="*/ 1069954 h 1070419"/>
                <a:gd name="connsiteX450" fmla="*/ 495180 w 1070370"/>
                <a:gd name="connsiteY450" fmla="*/ 1069489 h 1070419"/>
                <a:gd name="connsiteX451" fmla="*/ 484016 w 1070370"/>
                <a:gd name="connsiteY451" fmla="*/ 1056455 h 1070419"/>
                <a:gd name="connsiteX452" fmla="*/ 497041 w 1070370"/>
                <a:gd name="connsiteY452" fmla="*/ 1045284 h 1070419"/>
                <a:gd name="connsiteX453" fmla="*/ 504949 w 1070370"/>
                <a:gd name="connsiteY453" fmla="*/ 1045749 h 1070419"/>
                <a:gd name="connsiteX454" fmla="*/ 516345 w 1070370"/>
                <a:gd name="connsiteY454" fmla="*/ 1058550 h 1070419"/>
                <a:gd name="connsiteX455" fmla="*/ 504251 w 1070370"/>
                <a:gd name="connsiteY455" fmla="*/ 1069954 h 1070419"/>
                <a:gd name="connsiteX456" fmla="*/ 552862 w 1070370"/>
                <a:gd name="connsiteY456" fmla="*/ 1070420 h 1070419"/>
                <a:gd name="connsiteX457" fmla="*/ 540767 w 1070370"/>
                <a:gd name="connsiteY457" fmla="*/ 1058550 h 1070419"/>
                <a:gd name="connsiteX458" fmla="*/ 552629 w 1070370"/>
                <a:gd name="connsiteY458" fmla="*/ 1045982 h 1070419"/>
                <a:gd name="connsiteX459" fmla="*/ 560537 w 1070370"/>
                <a:gd name="connsiteY459" fmla="*/ 1045982 h 1070419"/>
                <a:gd name="connsiteX460" fmla="*/ 573329 w 1070370"/>
                <a:gd name="connsiteY460" fmla="*/ 1057153 h 1070419"/>
                <a:gd name="connsiteX461" fmla="*/ 561700 w 1070370"/>
                <a:gd name="connsiteY461" fmla="*/ 1069954 h 1070419"/>
                <a:gd name="connsiteX462" fmla="*/ 553327 w 1070370"/>
                <a:gd name="connsiteY462" fmla="*/ 1070420 h 1070419"/>
                <a:gd name="connsiteX463" fmla="*/ 552862 w 1070370"/>
                <a:gd name="connsiteY463" fmla="*/ 1070420 h 107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370" h="1070419">
                  <a:moveTo>
                    <a:pt x="513787" y="24466"/>
                  </a:moveTo>
                  <a:cubicBezTo>
                    <a:pt x="507275" y="24466"/>
                    <a:pt x="501925" y="19346"/>
                    <a:pt x="501692" y="12829"/>
                  </a:cubicBezTo>
                  <a:cubicBezTo>
                    <a:pt x="501460" y="6080"/>
                    <a:pt x="506577" y="494"/>
                    <a:pt x="513322" y="28"/>
                  </a:cubicBezTo>
                  <a:lnTo>
                    <a:pt x="521695" y="28"/>
                  </a:lnTo>
                  <a:cubicBezTo>
                    <a:pt x="528440" y="-437"/>
                    <a:pt x="534022" y="4916"/>
                    <a:pt x="534255" y="11665"/>
                  </a:cubicBezTo>
                  <a:cubicBezTo>
                    <a:pt x="534255" y="18415"/>
                    <a:pt x="529138" y="24001"/>
                    <a:pt x="522393" y="24234"/>
                  </a:cubicBezTo>
                  <a:lnTo>
                    <a:pt x="514485" y="24234"/>
                  </a:lnTo>
                  <a:cubicBezTo>
                    <a:pt x="514485" y="24234"/>
                    <a:pt x="514252" y="24466"/>
                    <a:pt x="514020" y="24466"/>
                  </a:cubicBezTo>
                  <a:moveTo>
                    <a:pt x="578679" y="25863"/>
                  </a:moveTo>
                  <a:cubicBezTo>
                    <a:pt x="578679" y="25863"/>
                    <a:pt x="577981" y="25863"/>
                    <a:pt x="577749" y="25863"/>
                  </a:cubicBezTo>
                  <a:lnTo>
                    <a:pt x="569841" y="25165"/>
                  </a:lnTo>
                  <a:cubicBezTo>
                    <a:pt x="563096" y="24699"/>
                    <a:pt x="557979" y="18881"/>
                    <a:pt x="558444" y="12131"/>
                  </a:cubicBezTo>
                  <a:cubicBezTo>
                    <a:pt x="558909" y="5381"/>
                    <a:pt x="564724" y="261"/>
                    <a:pt x="571469" y="727"/>
                  </a:cubicBezTo>
                  <a:lnTo>
                    <a:pt x="579842" y="1425"/>
                  </a:lnTo>
                  <a:cubicBezTo>
                    <a:pt x="586587" y="1890"/>
                    <a:pt x="591471" y="7942"/>
                    <a:pt x="591006" y="14691"/>
                  </a:cubicBezTo>
                  <a:cubicBezTo>
                    <a:pt x="590541" y="20975"/>
                    <a:pt x="585192" y="25863"/>
                    <a:pt x="578912" y="25863"/>
                  </a:cubicBezTo>
                  <a:moveTo>
                    <a:pt x="457268" y="29820"/>
                  </a:moveTo>
                  <a:cubicBezTo>
                    <a:pt x="451221" y="29820"/>
                    <a:pt x="446104" y="25397"/>
                    <a:pt x="445173" y="19346"/>
                  </a:cubicBezTo>
                  <a:cubicBezTo>
                    <a:pt x="444243" y="12596"/>
                    <a:pt x="448662" y="6545"/>
                    <a:pt x="455407" y="5381"/>
                  </a:cubicBezTo>
                  <a:lnTo>
                    <a:pt x="463781" y="4218"/>
                  </a:lnTo>
                  <a:cubicBezTo>
                    <a:pt x="470526" y="3287"/>
                    <a:pt x="476573" y="7942"/>
                    <a:pt x="477503" y="14691"/>
                  </a:cubicBezTo>
                  <a:cubicBezTo>
                    <a:pt x="478434" y="21441"/>
                    <a:pt x="473782" y="27492"/>
                    <a:pt x="467037" y="28423"/>
                  </a:cubicBezTo>
                  <a:lnTo>
                    <a:pt x="459129" y="29587"/>
                  </a:lnTo>
                  <a:cubicBezTo>
                    <a:pt x="459129" y="29587"/>
                    <a:pt x="457966" y="29587"/>
                    <a:pt x="457268" y="29587"/>
                  </a:cubicBezTo>
                  <a:moveTo>
                    <a:pt x="634965" y="33543"/>
                  </a:moveTo>
                  <a:cubicBezTo>
                    <a:pt x="634965" y="33543"/>
                    <a:pt x="633337" y="33543"/>
                    <a:pt x="632640" y="33543"/>
                  </a:cubicBezTo>
                  <a:lnTo>
                    <a:pt x="624964" y="32147"/>
                  </a:lnTo>
                  <a:cubicBezTo>
                    <a:pt x="618219" y="30983"/>
                    <a:pt x="613800" y="24699"/>
                    <a:pt x="615195" y="17950"/>
                  </a:cubicBezTo>
                  <a:cubicBezTo>
                    <a:pt x="616358" y="11200"/>
                    <a:pt x="622638" y="6778"/>
                    <a:pt x="629383" y="8174"/>
                  </a:cubicBezTo>
                  <a:lnTo>
                    <a:pt x="637524" y="9804"/>
                  </a:lnTo>
                  <a:cubicBezTo>
                    <a:pt x="644036" y="11200"/>
                    <a:pt x="648456" y="17484"/>
                    <a:pt x="647060" y="24001"/>
                  </a:cubicBezTo>
                  <a:cubicBezTo>
                    <a:pt x="645897" y="29820"/>
                    <a:pt x="640780" y="33776"/>
                    <a:pt x="635198" y="33776"/>
                  </a:cubicBezTo>
                  <a:moveTo>
                    <a:pt x="401680" y="41224"/>
                  </a:moveTo>
                  <a:cubicBezTo>
                    <a:pt x="396330" y="41224"/>
                    <a:pt x="391213" y="37500"/>
                    <a:pt x="389818" y="32147"/>
                  </a:cubicBezTo>
                  <a:cubicBezTo>
                    <a:pt x="388189" y="25630"/>
                    <a:pt x="391911" y="18881"/>
                    <a:pt x="398423" y="17251"/>
                  </a:cubicBezTo>
                  <a:lnTo>
                    <a:pt x="406564" y="15157"/>
                  </a:lnTo>
                  <a:cubicBezTo>
                    <a:pt x="413076" y="13527"/>
                    <a:pt x="419821" y="17484"/>
                    <a:pt x="421217" y="24001"/>
                  </a:cubicBezTo>
                  <a:cubicBezTo>
                    <a:pt x="422613" y="30518"/>
                    <a:pt x="418891" y="37267"/>
                    <a:pt x="412379" y="38664"/>
                  </a:cubicBezTo>
                  <a:lnTo>
                    <a:pt x="404703" y="40526"/>
                  </a:lnTo>
                  <a:cubicBezTo>
                    <a:pt x="404703" y="40526"/>
                    <a:pt x="402610" y="40991"/>
                    <a:pt x="401680" y="40991"/>
                  </a:cubicBezTo>
                  <a:moveTo>
                    <a:pt x="690089" y="47508"/>
                  </a:moveTo>
                  <a:cubicBezTo>
                    <a:pt x="688926" y="47508"/>
                    <a:pt x="687763" y="47508"/>
                    <a:pt x="686600" y="47043"/>
                  </a:cubicBezTo>
                  <a:lnTo>
                    <a:pt x="678924" y="44715"/>
                  </a:lnTo>
                  <a:cubicBezTo>
                    <a:pt x="672412" y="42853"/>
                    <a:pt x="668691" y="36104"/>
                    <a:pt x="670551" y="29587"/>
                  </a:cubicBezTo>
                  <a:cubicBezTo>
                    <a:pt x="672412" y="23070"/>
                    <a:pt x="679157" y="19346"/>
                    <a:pt x="685670" y="21208"/>
                  </a:cubicBezTo>
                  <a:lnTo>
                    <a:pt x="693577" y="23535"/>
                  </a:lnTo>
                  <a:cubicBezTo>
                    <a:pt x="700090" y="25397"/>
                    <a:pt x="703579" y="32380"/>
                    <a:pt x="701718" y="38664"/>
                  </a:cubicBezTo>
                  <a:cubicBezTo>
                    <a:pt x="700090" y="43784"/>
                    <a:pt x="695206" y="47275"/>
                    <a:pt x="690089" y="47275"/>
                  </a:cubicBezTo>
                  <a:moveTo>
                    <a:pt x="347719" y="58680"/>
                  </a:moveTo>
                  <a:cubicBezTo>
                    <a:pt x="342835" y="58680"/>
                    <a:pt x="338183" y="55654"/>
                    <a:pt x="336322" y="50767"/>
                  </a:cubicBezTo>
                  <a:cubicBezTo>
                    <a:pt x="333996" y="44482"/>
                    <a:pt x="337020" y="37500"/>
                    <a:pt x="343300" y="34940"/>
                  </a:cubicBezTo>
                  <a:lnTo>
                    <a:pt x="350975" y="31914"/>
                  </a:lnTo>
                  <a:cubicBezTo>
                    <a:pt x="357255" y="29587"/>
                    <a:pt x="364233" y="32845"/>
                    <a:pt x="366559" y="39129"/>
                  </a:cubicBezTo>
                  <a:cubicBezTo>
                    <a:pt x="368885" y="45413"/>
                    <a:pt x="365628" y="52396"/>
                    <a:pt x="359349" y="54723"/>
                  </a:cubicBezTo>
                  <a:lnTo>
                    <a:pt x="351906" y="57516"/>
                  </a:lnTo>
                  <a:cubicBezTo>
                    <a:pt x="350510" y="57982"/>
                    <a:pt x="348882" y="58214"/>
                    <a:pt x="347487" y="58214"/>
                  </a:cubicBezTo>
                  <a:moveTo>
                    <a:pt x="743351" y="67291"/>
                  </a:moveTo>
                  <a:cubicBezTo>
                    <a:pt x="741723" y="67291"/>
                    <a:pt x="740095" y="67059"/>
                    <a:pt x="738467" y="66360"/>
                  </a:cubicBezTo>
                  <a:lnTo>
                    <a:pt x="731024" y="63335"/>
                  </a:lnTo>
                  <a:cubicBezTo>
                    <a:pt x="724744" y="60775"/>
                    <a:pt x="721953" y="53560"/>
                    <a:pt x="724512" y="47508"/>
                  </a:cubicBezTo>
                  <a:cubicBezTo>
                    <a:pt x="727070" y="41224"/>
                    <a:pt x="734280" y="38431"/>
                    <a:pt x="740328" y="40991"/>
                  </a:cubicBezTo>
                  <a:lnTo>
                    <a:pt x="748003" y="44250"/>
                  </a:lnTo>
                  <a:cubicBezTo>
                    <a:pt x="754283" y="46810"/>
                    <a:pt x="757074" y="54025"/>
                    <a:pt x="754283" y="60309"/>
                  </a:cubicBezTo>
                  <a:cubicBezTo>
                    <a:pt x="752422" y="64964"/>
                    <a:pt x="747771" y="67757"/>
                    <a:pt x="743119" y="67757"/>
                  </a:cubicBezTo>
                  <a:moveTo>
                    <a:pt x="295852" y="81722"/>
                  </a:moveTo>
                  <a:cubicBezTo>
                    <a:pt x="291433" y="81722"/>
                    <a:pt x="287246" y="79394"/>
                    <a:pt x="284920" y="75205"/>
                  </a:cubicBezTo>
                  <a:cubicBezTo>
                    <a:pt x="281897" y="69153"/>
                    <a:pt x="284223" y="61938"/>
                    <a:pt x="290270" y="58680"/>
                  </a:cubicBezTo>
                  <a:lnTo>
                    <a:pt x="297713" y="54956"/>
                  </a:lnTo>
                  <a:cubicBezTo>
                    <a:pt x="303760" y="51930"/>
                    <a:pt x="310970" y="54490"/>
                    <a:pt x="313994" y="60542"/>
                  </a:cubicBezTo>
                  <a:cubicBezTo>
                    <a:pt x="317018" y="66593"/>
                    <a:pt x="314459" y="73808"/>
                    <a:pt x="308412" y="76834"/>
                  </a:cubicBezTo>
                  <a:lnTo>
                    <a:pt x="301434" y="80325"/>
                  </a:lnTo>
                  <a:cubicBezTo>
                    <a:pt x="299573" y="81256"/>
                    <a:pt x="297713" y="81722"/>
                    <a:pt x="295852" y="81722"/>
                  </a:cubicBezTo>
                  <a:moveTo>
                    <a:pt x="794288" y="92660"/>
                  </a:moveTo>
                  <a:cubicBezTo>
                    <a:pt x="792195" y="92660"/>
                    <a:pt x="790102" y="92195"/>
                    <a:pt x="788241" y="91031"/>
                  </a:cubicBezTo>
                  <a:lnTo>
                    <a:pt x="781263" y="87075"/>
                  </a:lnTo>
                  <a:cubicBezTo>
                    <a:pt x="775449" y="83816"/>
                    <a:pt x="773123" y="76368"/>
                    <a:pt x="776379" y="70550"/>
                  </a:cubicBezTo>
                  <a:cubicBezTo>
                    <a:pt x="779635" y="64731"/>
                    <a:pt x="787078" y="62404"/>
                    <a:pt x="792893" y="65662"/>
                  </a:cubicBezTo>
                  <a:lnTo>
                    <a:pt x="800103" y="69852"/>
                  </a:lnTo>
                  <a:cubicBezTo>
                    <a:pt x="805918" y="73110"/>
                    <a:pt x="808011" y="80558"/>
                    <a:pt x="804522" y="86376"/>
                  </a:cubicBezTo>
                  <a:cubicBezTo>
                    <a:pt x="802196" y="90333"/>
                    <a:pt x="798242" y="92428"/>
                    <a:pt x="794055" y="92428"/>
                  </a:cubicBezTo>
                  <a:moveTo>
                    <a:pt x="246776" y="110582"/>
                  </a:moveTo>
                  <a:cubicBezTo>
                    <a:pt x="242822" y="110582"/>
                    <a:pt x="238868" y="108720"/>
                    <a:pt x="236542" y="105229"/>
                  </a:cubicBezTo>
                  <a:cubicBezTo>
                    <a:pt x="232821" y="99643"/>
                    <a:pt x="234449" y="91962"/>
                    <a:pt x="240031" y="88238"/>
                  </a:cubicBezTo>
                  <a:lnTo>
                    <a:pt x="247008" y="83816"/>
                  </a:lnTo>
                  <a:cubicBezTo>
                    <a:pt x="252591" y="80092"/>
                    <a:pt x="260266" y="81954"/>
                    <a:pt x="263755" y="87540"/>
                  </a:cubicBezTo>
                  <a:cubicBezTo>
                    <a:pt x="267476" y="93126"/>
                    <a:pt x="265616" y="100807"/>
                    <a:pt x="260033" y="104298"/>
                  </a:cubicBezTo>
                  <a:lnTo>
                    <a:pt x="253521" y="108487"/>
                  </a:lnTo>
                  <a:cubicBezTo>
                    <a:pt x="251428" y="109884"/>
                    <a:pt x="249102" y="110582"/>
                    <a:pt x="246776" y="110582"/>
                  </a:cubicBezTo>
                  <a:moveTo>
                    <a:pt x="841969" y="123616"/>
                  </a:moveTo>
                  <a:cubicBezTo>
                    <a:pt x="839410" y="123616"/>
                    <a:pt x="837084" y="122917"/>
                    <a:pt x="834758" y="121288"/>
                  </a:cubicBezTo>
                  <a:lnTo>
                    <a:pt x="828246" y="116633"/>
                  </a:lnTo>
                  <a:cubicBezTo>
                    <a:pt x="822664" y="112677"/>
                    <a:pt x="821501" y="105229"/>
                    <a:pt x="825222" y="99643"/>
                  </a:cubicBezTo>
                  <a:cubicBezTo>
                    <a:pt x="829176" y="94057"/>
                    <a:pt x="836619" y="92893"/>
                    <a:pt x="842201" y="96617"/>
                  </a:cubicBezTo>
                  <a:lnTo>
                    <a:pt x="848946" y="101505"/>
                  </a:lnTo>
                  <a:cubicBezTo>
                    <a:pt x="854529" y="105462"/>
                    <a:pt x="855691" y="113142"/>
                    <a:pt x="851737" y="118495"/>
                  </a:cubicBezTo>
                  <a:cubicBezTo>
                    <a:pt x="849412" y="121754"/>
                    <a:pt x="845690" y="123616"/>
                    <a:pt x="841969" y="123616"/>
                  </a:cubicBezTo>
                  <a:moveTo>
                    <a:pt x="201189" y="144563"/>
                  </a:moveTo>
                  <a:cubicBezTo>
                    <a:pt x="197700" y="144563"/>
                    <a:pt x="194211" y="143166"/>
                    <a:pt x="191885" y="140140"/>
                  </a:cubicBezTo>
                  <a:cubicBezTo>
                    <a:pt x="187699" y="135020"/>
                    <a:pt x="188396" y="127339"/>
                    <a:pt x="193513" y="122917"/>
                  </a:cubicBezTo>
                  <a:lnTo>
                    <a:pt x="200026" y="117564"/>
                  </a:lnTo>
                  <a:cubicBezTo>
                    <a:pt x="205375" y="113375"/>
                    <a:pt x="212818" y="114073"/>
                    <a:pt x="217237" y="119426"/>
                  </a:cubicBezTo>
                  <a:cubicBezTo>
                    <a:pt x="221424" y="124779"/>
                    <a:pt x="220726" y="132460"/>
                    <a:pt x="215376" y="136649"/>
                  </a:cubicBezTo>
                  <a:lnTo>
                    <a:pt x="209097" y="141770"/>
                  </a:lnTo>
                  <a:cubicBezTo>
                    <a:pt x="206771" y="143632"/>
                    <a:pt x="203980" y="144563"/>
                    <a:pt x="201421" y="144563"/>
                  </a:cubicBezTo>
                  <a:moveTo>
                    <a:pt x="885928" y="159458"/>
                  </a:moveTo>
                  <a:cubicBezTo>
                    <a:pt x="882904" y="159458"/>
                    <a:pt x="880113" y="158295"/>
                    <a:pt x="877787" y="156200"/>
                  </a:cubicBezTo>
                  <a:lnTo>
                    <a:pt x="871740" y="150847"/>
                  </a:lnTo>
                  <a:cubicBezTo>
                    <a:pt x="866623" y="146424"/>
                    <a:pt x="866158" y="138744"/>
                    <a:pt x="870577" y="133624"/>
                  </a:cubicBezTo>
                  <a:cubicBezTo>
                    <a:pt x="874996" y="128503"/>
                    <a:pt x="882672" y="128038"/>
                    <a:pt x="887789" y="132460"/>
                  </a:cubicBezTo>
                  <a:lnTo>
                    <a:pt x="894068" y="138046"/>
                  </a:lnTo>
                  <a:cubicBezTo>
                    <a:pt x="899185" y="142468"/>
                    <a:pt x="899418" y="150148"/>
                    <a:pt x="894999" y="155269"/>
                  </a:cubicBezTo>
                  <a:cubicBezTo>
                    <a:pt x="892673" y="157829"/>
                    <a:pt x="889184" y="159225"/>
                    <a:pt x="885928" y="159225"/>
                  </a:cubicBezTo>
                  <a:moveTo>
                    <a:pt x="159555" y="182965"/>
                  </a:moveTo>
                  <a:cubicBezTo>
                    <a:pt x="156532" y="182965"/>
                    <a:pt x="153508" y="181802"/>
                    <a:pt x="151182" y="179474"/>
                  </a:cubicBezTo>
                  <a:cubicBezTo>
                    <a:pt x="146298" y="174819"/>
                    <a:pt x="146298" y="167139"/>
                    <a:pt x="150950" y="162251"/>
                  </a:cubicBezTo>
                  <a:lnTo>
                    <a:pt x="156764" y="156433"/>
                  </a:lnTo>
                  <a:cubicBezTo>
                    <a:pt x="161416" y="151778"/>
                    <a:pt x="169324" y="151778"/>
                    <a:pt x="173976" y="156433"/>
                  </a:cubicBezTo>
                  <a:cubicBezTo>
                    <a:pt x="178860" y="161087"/>
                    <a:pt x="178860" y="169001"/>
                    <a:pt x="173976" y="173656"/>
                  </a:cubicBezTo>
                  <a:lnTo>
                    <a:pt x="168394" y="179241"/>
                  </a:lnTo>
                  <a:cubicBezTo>
                    <a:pt x="166068" y="181802"/>
                    <a:pt x="162812" y="182965"/>
                    <a:pt x="159555" y="182965"/>
                  </a:cubicBezTo>
                  <a:moveTo>
                    <a:pt x="925933" y="199723"/>
                  </a:moveTo>
                  <a:cubicBezTo>
                    <a:pt x="922444" y="199723"/>
                    <a:pt x="919188" y="198326"/>
                    <a:pt x="916862" y="195534"/>
                  </a:cubicBezTo>
                  <a:lnTo>
                    <a:pt x="911513" y="189715"/>
                  </a:lnTo>
                  <a:cubicBezTo>
                    <a:pt x="906861" y="184827"/>
                    <a:pt x="907326" y="177147"/>
                    <a:pt x="912210" y="172492"/>
                  </a:cubicBezTo>
                  <a:cubicBezTo>
                    <a:pt x="917095" y="168070"/>
                    <a:pt x="924770" y="168302"/>
                    <a:pt x="929422" y="173190"/>
                  </a:cubicBezTo>
                  <a:lnTo>
                    <a:pt x="935004" y="179474"/>
                  </a:lnTo>
                  <a:cubicBezTo>
                    <a:pt x="939423" y="184595"/>
                    <a:pt x="938958" y="192275"/>
                    <a:pt x="934074" y="196697"/>
                  </a:cubicBezTo>
                  <a:cubicBezTo>
                    <a:pt x="931748" y="198792"/>
                    <a:pt x="928957" y="199723"/>
                    <a:pt x="925933" y="199723"/>
                  </a:cubicBezTo>
                  <a:moveTo>
                    <a:pt x="122109" y="226023"/>
                  </a:moveTo>
                  <a:cubicBezTo>
                    <a:pt x="119550" y="226023"/>
                    <a:pt x="116759" y="225092"/>
                    <a:pt x="114666" y="223463"/>
                  </a:cubicBezTo>
                  <a:cubicBezTo>
                    <a:pt x="109316" y="219274"/>
                    <a:pt x="108386" y="211593"/>
                    <a:pt x="112573" y="206240"/>
                  </a:cubicBezTo>
                  <a:lnTo>
                    <a:pt x="117689" y="199723"/>
                  </a:lnTo>
                  <a:cubicBezTo>
                    <a:pt x="121876" y="194370"/>
                    <a:pt x="129552" y="193672"/>
                    <a:pt x="134901" y="197861"/>
                  </a:cubicBezTo>
                  <a:cubicBezTo>
                    <a:pt x="140251" y="202050"/>
                    <a:pt x="140948" y="209731"/>
                    <a:pt x="136762" y="215084"/>
                  </a:cubicBezTo>
                  <a:lnTo>
                    <a:pt x="131877" y="221368"/>
                  </a:lnTo>
                  <a:cubicBezTo>
                    <a:pt x="129552" y="224394"/>
                    <a:pt x="125830" y="226023"/>
                    <a:pt x="122341" y="226023"/>
                  </a:cubicBezTo>
                  <a:moveTo>
                    <a:pt x="961519" y="244177"/>
                  </a:moveTo>
                  <a:cubicBezTo>
                    <a:pt x="957797" y="244177"/>
                    <a:pt x="954076" y="242315"/>
                    <a:pt x="951518" y="239057"/>
                  </a:cubicBezTo>
                  <a:lnTo>
                    <a:pt x="946866" y="232540"/>
                  </a:lnTo>
                  <a:cubicBezTo>
                    <a:pt x="942912" y="227187"/>
                    <a:pt x="944075" y="219506"/>
                    <a:pt x="949424" y="215550"/>
                  </a:cubicBezTo>
                  <a:cubicBezTo>
                    <a:pt x="954774" y="211593"/>
                    <a:pt x="962449" y="212757"/>
                    <a:pt x="966403" y="218110"/>
                  </a:cubicBezTo>
                  <a:lnTo>
                    <a:pt x="971288" y="224859"/>
                  </a:lnTo>
                  <a:cubicBezTo>
                    <a:pt x="975242" y="230445"/>
                    <a:pt x="973846" y="237893"/>
                    <a:pt x="968497" y="241850"/>
                  </a:cubicBezTo>
                  <a:cubicBezTo>
                    <a:pt x="966403" y="243479"/>
                    <a:pt x="963845" y="244177"/>
                    <a:pt x="961519" y="244177"/>
                  </a:cubicBezTo>
                  <a:moveTo>
                    <a:pt x="89779" y="272572"/>
                  </a:moveTo>
                  <a:cubicBezTo>
                    <a:pt x="87686" y="272572"/>
                    <a:pt x="85360" y="271874"/>
                    <a:pt x="83499" y="270710"/>
                  </a:cubicBezTo>
                  <a:cubicBezTo>
                    <a:pt x="77684" y="267219"/>
                    <a:pt x="76056" y="259771"/>
                    <a:pt x="79545" y="253952"/>
                  </a:cubicBezTo>
                  <a:lnTo>
                    <a:pt x="83964" y="246970"/>
                  </a:lnTo>
                  <a:cubicBezTo>
                    <a:pt x="87686" y="241384"/>
                    <a:pt x="95129" y="239522"/>
                    <a:pt x="100711" y="243246"/>
                  </a:cubicBezTo>
                  <a:cubicBezTo>
                    <a:pt x="106293" y="246970"/>
                    <a:pt x="107921" y="254418"/>
                    <a:pt x="104432" y="260004"/>
                  </a:cubicBezTo>
                  <a:lnTo>
                    <a:pt x="100245" y="266753"/>
                  </a:lnTo>
                  <a:cubicBezTo>
                    <a:pt x="97920" y="270477"/>
                    <a:pt x="93966" y="272572"/>
                    <a:pt x="89779" y="272572"/>
                  </a:cubicBezTo>
                  <a:moveTo>
                    <a:pt x="991755" y="292123"/>
                  </a:moveTo>
                  <a:cubicBezTo>
                    <a:pt x="987569" y="292123"/>
                    <a:pt x="983382" y="289795"/>
                    <a:pt x="981056" y="285838"/>
                  </a:cubicBezTo>
                  <a:lnTo>
                    <a:pt x="977102" y="279089"/>
                  </a:lnTo>
                  <a:cubicBezTo>
                    <a:pt x="973846" y="273270"/>
                    <a:pt x="975707" y="265822"/>
                    <a:pt x="981522" y="262331"/>
                  </a:cubicBezTo>
                  <a:cubicBezTo>
                    <a:pt x="987336" y="259073"/>
                    <a:pt x="994779" y="260935"/>
                    <a:pt x="998268" y="266753"/>
                  </a:cubicBezTo>
                  <a:lnTo>
                    <a:pt x="1002455" y="273968"/>
                  </a:lnTo>
                  <a:cubicBezTo>
                    <a:pt x="1005711" y="279787"/>
                    <a:pt x="1003617" y="287235"/>
                    <a:pt x="997803" y="290493"/>
                  </a:cubicBezTo>
                  <a:cubicBezTo>
                    <a:pt x="995942" y="291657"/>
                    <a:pt x="993849" y="292123"/>
                    <a:pt x="991755" y="292123"/>
                  </a:cubicBezTo>
                  <a:moveTo>
                    <a:pt x="62566" y="322612"/>
                  </a:moveTo>
                  <a:cubicBezTo>
                    <a:pt x="60705" y="322612"/>
                    <a:pt x="59077" y="322147"/>
                    <a:pt x="57217" y="321448"/>
                  </a:cubicBezTo>
                  <a:cubicBezTo>
                    <a:pt x="51169" y="318655"/>
                    <a:pt x="48611" y="311208"/>
                    <a:pt x="51402" y="305156"/>
                  </a:cubicBezTo>
                  <a:lnTo>
                    <a:pt x="55123" y="297708"/>
                  </a:lnTo>
                  <a:cubicBezTo>
                    <a:pt x="58147" y="291657"/>
                    <a:pt x="65357" y="289097"/>
                    <a:pt x="71405" y="292123"/>
                  </a:cubicBezTo>
                  <a:cubicBezTo>
                    <a:pt x="77452" y="295148"/>
                    <a:pt x="80010" y="302363"/>
                    <a:pt x="76987" y="308415"/>
                  </a:cubicBezTo>
                  <a:lnTo>
                    <a:pt x="73498" y="315630"/>
                  </a:lnTo>
                  <a:cubicBezTo>
                    <a:pt x="71405" y="320052"/>
                    <a:pt x="66985" y="322612"/>
                    <a:pt x="62566" y="322612"/>
                  </a:cubicBezTo>
                  <a:moveTo>
                    <a:pt x="1016875" y="343326"/>
                  </a:moveTo>
                  <a:cubicBezTo>
                    <a:pt x="1012223" y="343326"/>
                    <a:pt x="1007571" y="340533"/>
                    <a:pt x="1005711" y="335878"/>
                  </a:cubicBezTo>
                  <a:lnTo>
                    <a:pt x="1002455" y="328663"/>
                  </a:lnTo>
                  <a:cubicBezTo>
                    <a:pt x="999663" y="322612"/>
                    <a:pt x="1002455" y="315397"/>
                    <a:pt x="1008734" y="312604"/>
                  </a:cubicBezTo>
                  <a:cubicBezTo>
                    <a:pt x="1015014" y="309811"/>
                    <a:pt x="1021992" y="312604"/>
                    <a:pt x="1024783" y="318888"/>
                  </a:cubicBezTo>
                  <a:lnTo>
                    <a:pt x="1028039" y="326569"/>
                  </a:lnTo>
                  <a:cubicBezTo>
                    <a:pt x="1030598" y="332853"/>
                    <a:pt x="1027807" y="339835"/>
                    <a:pt x="1021527" y="342628"/>
                  </a:cubicBezTo>
                  <a:cubicBezTo>
                    <a:pt x="1019899" y="343326"/>
                    <a:pt x="1018271" y="343559"/>
                    <a:pt x="1016875" y="343559"/>
                  </a:cubicBezTo>
                  <a:moveTo>
                    <a:pt x="40935" y="375212"/>
                  </a:moveTo>
                  <a:cubicBezTo>
                    <a:pt x="39540" y="375212"/>
                    <a:pt x="38377" y="375212"/>
                    <a:pt x="36982" y="374514"/>
                  </a:cubicBezTo>
                  <a:cubicBezTo>
                    <a:pt x="30702" y="372187"/>
                    <a:pt x="27213" y="365437"/>
                    <a:pt x="29539" y="358920"/>
                  </a:cubicBezTo>
                  <a:cubicBezTo>
                    <a:pt x="30469" y="356360"/>
                    <a:pt x="31399" y="353567"/>
                    <a:pt x="32330" y="351007"/>
                  </a:cubicBezTo>
                  <a:cubicBezTo>
                    <a:pt x="34656" y="344723"/>
                    <a:pt x="41633" y="341464"/>
                    <a:pt x="47913" y="343792"/>
                  </a:cubicBezTo>
                  <a:cubicBezTo>
                    <a:pt x="54193" y="346119"/>
                    <a:pt x="57449" y="353102"/>
                    <a:pt x="55123" y="359386"/>
                  </a:cubicBezTo>
                  <a:lnTo>
                    <a:pt x="52565" y="366833"/>
                  </a:lnTo>
                  <a:cubicBezTo>
                    <a:pt x="50704" y="371954"/>
                    <a:pt x="46052" y="374980"/>
                    <a:pt x="40935" y="374980"/>
                  </a:cubicBezTo>
                  <a:moveTo>
                    <a:pt x="1035947" y="396625"/>
                  </a:moveTo>
                  <a:cubicBezTo>
                    <a:pt x="1030598" y="396625"/>
                    <a:pt x="1025946" y="393134"/>
                    <a:pt x="1024318" y="388013"/>
                  </a:cubicBezTo>
                  <a:lnTo>
                    <a:pt x="1021992" y="380333"/>
                  </a:lnTo>
                  <a:cubicBezTo>
                    <a:pt x="1019899" y="373816"/>
                    <a:pt x="1023620" y="367066"/>
                    <a:pt x="1029900" y="364972"/>
                  </a:cubicBezTo>
                  <a:cubicBezTo>
                    <a:pt x="1036180" y="362877"/>
                    <a:pt x="1043157" y="366601"/>
                    <a:pt x="1045251" y="372885"/>
                  </a:cubicBezTo>
                  <a:lnTo>
                    <a:pt x="1047576" y="380798"/>
                  </a:lnTo>
                  <a:cubicBezTo>
                    <a:pt x="1049437" y="387315"/>
                    <a:pt x="1045948" y="394065"/>
                    <a:pt x="1039436" y="395927"/>
                  </a:cubicBezTo>
                  <a:cubicBezTo>
                    <a:pt x="1038273" y="396392"/>
                    <a:pt x="1037110" y="396392"/>
                    <a:pt x="1035947" y="396392"/>
                  </a:cubicBezTo>
                  <a:moveTo>
                    <a:pt x="25119" y="429907"/>
                  </a:moveTo>
                  <a:cubicBezTo>
                    <a:pt x="25119" y="429907"/>
                    <a:pt x="23259" y="429907"/>
                    <a:pt x="22328" y="429674"/>
                  </a:cubicBezTo>
                  <a:cubicBezTo>
                    <a:pt x="15816" y="428045"/>
                    <a:pt x="11629" y="421528"/>
                    <a:pt x="13258" y="415012"/>
                  </a:cubicBezTo>
                  <a:lnTo>
                    <a:pt x="15118" y="406865"/>
                  </a:lnTo>
                  <a:cubicBezTo>
                    <a:pt x="16746" y="400349"/>
                    <a:pt x="23259" y="396392"/>
                    <a:pt x="29771" y="398021"/>
                  </a:cubicBezTo>
                  <a:cubicBezTo>
                    <a:pt x="36284" y="399650"/>
                    <a:pt x="40238" y="406167"/>
                    <a:pt x="38610" y="412684"/>
                  </a:cubicBezTo>
                  <a:lnTo>
                    <a:pt x="36749" y="420365"/>
                  </a:lnTo>
                  <a:cubicBezTo>
                    <a:pt x="35353" y="425951"/>
                    <a:pt x="30469" y="429907"/>
                    <a:pt x="24887" y="429907"/>
                  </a:cubicBezTo>
                  <a:moveTo>
                    <a:pt x="1049437" y="452018"/>
                  </a:moveTo>
                  <a:cubicBezTo>
                    <a:pt x="1043623" y="452018"/>
                    <a:pt x="1038506" y="447828"/>
                    <a:pt x="1037343" y="442010"/>
                  </a:cubicBezTo>
                  <a:lnTo>
                    <a:pt x="1035947" y="434329"/>
                  </a:lnTo>
                  <a:cubicBezTo>
                    <a:pt x="1034552" y="427813"/>
                    <a:pt x="1038971" y="421296"/>
                    <a:pt x="1045483" y="419899"/>
                  </a:cubicBezTo>
                  <a:cubicBezTo>
                    <a:pt x="1051996" y="418503"/>
                    <a:pt x="1058508" y="422925"/>
                    <a:pt x="1059904" y="429442"/>
                  </a:cubicBezTo>
                  <a:lnTo>
                    <a:pt x="1061532" y="437588"/>
                  </a:lnTo>
                  <a:cubicBezTo>
                    <a:pt x="1062695" y="444105"/>
                    <a:pt x="1058276" y="450621"/>
                    <a:pt x="1051763" y="451785"/>
                  </a:cubicBezTo>
                  <a:cubicBezTo>
                    <a:pt x="1051065" y="451785"/>
                    <a:pt x="1050368" y="451785"/>
                    <a:pt x="1049437" y="451785"/>
                  </a:cubicBezTo>
                  <a:moveTo>
                    <a:pt x="15583" y="485766"/>
                  </a:moveTo>
                  <a:cubicBezTo>
                    <a:pt x="15583" y="485766"/>
                    <a:pt x="14653" y="485766"/>
                    <a:pt x="14188" y="485766"/>
                  </a:cubicBezTo>
                  <a:cubicBezTo>
                    <a:pt x="7443" y="485068"/>
                    <a:pt x="2791" y="479016"/>
                    <a:pt x="3489" y="472267"/>
                  </a:cubicBezTo>
                  <a:lnTo>
                    <a:pt x="4652" y="464121"/>
                  </a:lnTo>
                  <a:cubicBezTo>
                    <a:pt x="5582" y="457371"/>
                    <a:pt x="11629" y="452716"/>
                    <a:pt x="18374" y="453647"/>
                  </a:cubicBezTo>
                  <a:cubicBezTo>
                    <a:pt x="25119" y="454578"/>
                    <a:pt x="29771" y="460629"/>
                    <a:pt x="28841" y="467379"/>
                  </a:cubicBezTo>
                  <a:lnTo>
                    <a:pt x="27911" y="475292"/>
                  </a:lnTo>
                  <a:cubicBezTo>
                    <a:pt x="27213" y="481577"/>
                    <a:pt x="21863" y="485999"/>
                    <a:pt x="15816" y="485999"/>
                  </a:cubicBezTo>
                  <a:moveTo>
                    <a:pt x="1056647" y="508342"/>
                  </a:moveTo>
                  <a:cubicBezTo>
                    <a:pt x="1050368" y="508342"/>
                    <a:pt x="1045018" y="503455"/>
                    <a:pt x="1044553" y="496938"/>
                  </a:cubicBezTo>
                  <a:lnTo>
                    <a:pt x="1043855" y="489024"/>
                  </a:lnTo>
                  <a:cubicBezTo>
                    <a:pt x="1043157" y="482275"/>
                    <a:pt x="1048274" y="476456"/>
                    <a:pt x="1055019" y="475758"/>
                  </a:cubicBezTo>
                  <a:cubicBezTo>
                    <a:pt x="1061764" y="475292"/>
                    <a:pt x="1067579" y="480180"/>
                    <a:pt x="1068277" y="486930"/>
                  </a:cubicBezTo>
                  <a:lnTo>
                    <a:pt x="1068975" y="495308"/>
                  </a:lnTo>
                  <a:cubicBezTo>
                    <a:pt x="1069440" y="502058"/>
                    <a:pt x="1064556" y="507877"/>
                    <a:pt x="1057810" y="508342"/>
                  </a:cubicBezTo>
                  <a:cubicBezTo>
                    <a:pt x="1057578" y="508342"/>
                    <a:pt x="1057113" y="508342"/>
                    <a:pt x="1056880" y="508342"/>
                  </a:cubicBezTo>
                  <a:moveTo>
                    <a:pt x="12095" y="542555"/>
                  </a:moveTo>
                  <a:lnTo>
                    <a:pt x="12095" y="542555"/>
                  </a:lnTo>
                  <a:cubicBezTo>
                    <a:pt x="5350" y="542555"/>
                    <a:pt x="0" y="536970"/>
                    <a:pt x="0" y="530220"/>
                  </a:cubicBezTo>
                  <a:lnTo>
                    <a:pt x="0" y="521841"/>
                  </a:lnTo>
                  <a:cubicBezTo>
                    <a:pt x="233" y="515092"/>
                    <a:pt x="6047" y="510204"/>
                    <a:pt x="12560" y="509971"/>
                  </a:cubicBezTo>
                  <a:cubicBezTo>
                    <a:pt x="19305" y="509971"/>
                    <a:pt x="24654" y="515790"/>
                    <a:pt x="24422" y="522540"/>
                  </a:cubicBezTo>
                  <a:lnTo>
                    <a:pt x="24422" y="530453"/>
                  </a:lnTo>
                  <a:cubicBezTo>
                    <a:pt x="24422" y="537202"/>
                    <a:pt x="18840" y="542555"/>
                    <a:pt x="12095" y="542555"/>
                  </a:cubicBezTo>
                  <a:moveTo>
                    <a:pt x="1058043" y="555589"/>
                  </a:moveTo>
                  <a:lnTo>
                    <a:pt x="1058043" y="555589"/>
                  </a:lnTo>
                  <a:cubicBezTo>
                    <a:pt x="1051298" y="555589"/>
                    <a:pt x="1045948" y="550003"/>
                    <a:pt x="1045948" y="543254"/>
                  </a:cubicBezTo>
                  <a:lnTo>
                    <a:pt x="1045948" y="535340"/>
                  </a:lnTo>
                  <a:cubicBezTo>
                    <a:pt x="1045948" y="528591"/>
                    <a:pt x="1051531" y="523238"/>
                    <a:pt x="1058276" y="523238"/>
                  </a:cubicBezTo>
                  <a:cubicBezTo>
                    <a:pt x="1065021" y="523238"/>
                    <a:pt x="1070370" y="528591"/>
                    <a:pt x="1070370" y="535340"/>
                  </a:cubicBezTo>
                  <a:lnTo>
                    <a:pt x="1070370" y="543719"/>
                  </a:lnTo>
                  <a:cubicBezTo>
                    <a:pt x="1070370" y="550469"/>
                    <a:pt x="1064788" y="555822"/>
                    <a:pt x="1058043" y="555822"/>
                  </a:cubicBezTo>
                  <a:moveTo>
                    <a:pt x="14420" y="599345"/>
                  </a:moveTo>
                  <a:cubicBezTo>
                    <a:pt x="8141" y="599345"/>
                    <a:pt x="3024" y="594690"/>
                    <a:pt x="2326" y="588406"/>
                  </a:cubicBezTo>
                  <a:lnTo>
                    <a:pt x="1628" y="580027"/>
                  </a:lnTo>
                  <a:cubicBezTo>
                    <a:pt x="1163" y="573278"/>
                    <a:pt x="6047" y="567459"/>
                    <a:pt x="12792" y="566994"/>
                  </a:cubicBezTo>
                  <a:cubicBezTo>
                    <a:pt x="19305" y="566295"/>
                    <a:pt x="25352" y="571416"/>
                    <a:pt x="26050" y="578165"/>
                  </a:cubicBezTo>
                  <a:lnTo>
                    <a:pt x="26748" y="586079"/>
                  </a:lnTo>
                  <a:cubicBezTo>
                    <a:pt x="27445" y="592828"/>
                    <a:pt x="22561" y="598647"/>
                    <a:pt x="15816" y="599345"/>
                  </a:cubicBezTo>
                  <a:cubicBezTo>
                    <a:pt x="15351" y="599345"/>
                    <a:pt x="15118" y="599345"/>
                    <a:pt x="14653" y="599345"/>
                  </a:cubicBezTo>
                  <a:moveTo>
                    <a:pt x="1054089" y="612146"/>
                  </a:moveTo>
                  <a:cubicBezTo>
                    <a:pt x="1054089" y="612146"/>
                    <a:pt x="1053159" y="612146"/>
                    <a:pt x="1052693" y="612146"/>
                  </a:cubicBezTo>
                  <a:cubicBezTo>
                    <a:pt x="1045948" y="611215"/>
                    <a:pt x="1041297" y="605164"/>
                    <a:pt x="1041994" y="598647"/>
                  </a:cubicBezTo>
                  <a:lnTo>
                    <a:pt x="1042925" y="590734"/>
                  </a:lnTo>
                  <a:cubicBezTo>
                    <a:pt x="1043623" y="583984"/>
                    <a:pt x="1049670" y="579329"/>
                    <a:pt x="1056415" y="580027"/>
                  </a:cubicBezTo>
                  <a:cubicBezTo>
                    <a:pt x="1063160" y="580726"/>
                    <a:pt x="1067812" y="586777"/>
                    <a:pt x="1067114" y="593527"/>
                  </a:cubicBezTo>
                  <a:lnTo>
                    <a:pt x="1066184" y="601905"/>
                  </a:lnTo>
                  <a:cubicBezTo>
                    <a:pt x="1065486" y="607957"/>
                    <a:pt x="1060136" y="612612"/>
                    <a:pt x="1054089" y="612612"/>
                  </a:cubicBezTo>
                  <a:moveTo>
                    <a:pt x="23026" y="655437"/>
                  </a:moveTo>
                  <a:cubicBezTo>
                    <a:pt x="17444" y="655437"/>
                    <a:pt x="12327" y="651480"/>
                    <a:pt x="11164" y="645661"/>
                  </a:cubicBezTo>
                  <a:lnTo>
                    <a:pt x="9536" y="637515"/>
                  </a:lnTo>
                  <a:cubicBezTo>
                    <a:pt x="8141" y="630998"/>
                    <a:pt x="12560" y="624482"/>
                    <a:pt x="19072" y="623085"/>
                  </a:cubicBezTo>
                  <a:cubicBezTo>
                    <a:pt x="25817" y="621921"/>
                    <a:pt x="32097" y="626111"/>
                    <a:pt x="33260" y="632860"/>
                  </a:cubicBezTo>
                  <a:lnTo>
                    <a:pt x="34888" y="640541"/>
                  </a:lnTo>
                  <a:cubicBezTo>
                    <a:pt x="36284" y="647058"/>
                    <a:pt x="32097" y="653575"/>
                    <a:pt x="25352" y="654971"/>
                  </a:cubicBezTo>
                  <a:cubicBezTo>
                    <a:pt x="24422" y="654971"/>
                    <a:pt x="23724" y="655204"/>
                    <a:pt x="22794" y="655204"/>
                  </a:cubicBezTo>
                  <a:moveTo>
                    <a:pt x="1044088" y="668237"/>
                  </a:moveTo>
                  <a:cubicBezTo>
                    <a:pt x="1044088" y="668237"/>
                    <a:pt x="1042227" y="668237"/>
                    <a:pt x="1041297" y="668005"/>
                  </a:cubicBezTo>
                  <a:cubicBezTo>
                    <a:pt x="1034784" y="666376"/>
                    <a:pt x="1030598" y="659859"/>
                    <a:pt x="1032226" y="653342"/>
                  </a:cubicBezTo>
                  <a:lnTo>
                    <a:pt x="1034087" y="645661"/>
                  </a:lnTo>
                  <a:cubicBezTo>
                    <a:pt x="1035482" y="639144"/>
                    <a:pt x="1041994" y="634955"/>
                    <a:pt x="1048507" y="636352"/>
                  </a:cubicBezTo>
                  <a:cubicBezTo>
                    <a:pt x="1055019" y="637748"/>
                    <a:pt x="1059206" y="644265"/>
                    <a:pt x="1057810" y="650782"/>
                  </a:cubicBezTo>
                  <a:lnTo>
                    <a:pt x="1055950" y="658928"/>
                  </a:lnTo>
                  <a:cubicBezTo>
                    <a:pt x="1054554" y="664514"/>
                    <a:pt x="1049670" y="668237"/>
                    <a:pt x="1044088" y="668237"/>
                  </a:cubicBezTo>
                  <a:moveTo>
                    <a:pt x="37912" y="710364"/>
                  </a:moveTo>
                  <a:cubicBezTo>
                    <a:pt x="32795" y="710364"/>
                    <a:pt x="27911" y="707106"/>
                    <a:pt x="26282" y="701986"/>
                  </a:cubicBezTo>
                  <a:lnTo>
                    <a:pt x="23724" y="694072"/>
                  </a:lnTo>
                  <a:cubicBezTo>
                    <a:pt x="21631" y="687555"/>
                    <a:pt x="25352" y="680806"/>
                    <a:pt x="31865" y="678944"/>
                  </a:cubicBezTo>
                  <a:cubicBezTo>
                    <a:pt x="38377" y="676849"/>
                    <a:pt x="45122" y="680573"/>
                    <a:pt x="46983" y="687090"/>
                  </a:cubicBezTo>
                  <a:lnTo>
                    <a:pt x="49309" y="694538"/>
                  </a:lnTo>
                  <a:cubicBezTo>
                    <a:pt x="51402" y="700822"/>
                    <a:pt x="47913" y="707804"/>
                    <a:pt x="41401" y="709899"/>
                  </a:cubicBezTo>
                  <a:cubicBezTo>
                    <a:pt x="40238" y="710364"/>
                    <a:pt x="38842" y="710364"/>
                    <a:pt x="37679" y="710364"/>
                  </a:cubicBezTo>
                  <a:moveTo>
                    <a:pt x="1028039" y="722700"/>
                  </a:moveTo>
                  <a:cubicBezTo>
                    <a:pt x="1026644" y="722700"/>
                    <a:pt x="1025248" y="722467"/>
                    <a:pt x="1023853" y="722002"/>
                  </a:cubicBezTo>
                  <a:cubicBezTo>
                    <a:pt x="1017573" y="719674"/>
                    <a:pt x="1014316" y="712692"/>
                    <a:pt x="1016410" y="706408"/>
                  </a:cubicBezTo>
                  <a:lnTo>
                    <a:pt x="1018968" y="698960"/>
                  </a:lnTo>
                  <a:cubicBezTo>
                    <a:pt x="1021061" y="692676"/>
                    <a:pt x="1028039" y="689185"/>
                    <a:pt x="1034319" y="691279"/>
                  </a:cubicBezTo>
                  <a:cubicBezTo>
                    <a:pt x="1040599" y="693374"/>
                    <a:pt x="1044088" y="700356"/>
                    <a:pt x="1041994" y="706640"/>
                  </a:cubicBezTo>
                  <a:lnTo>
                    <a:pt x="1039203" y="714554"/>
                  </a:lnTo>
                  <a:cubicBezTo>
                    <a:pt x="1037343" y="719441"/>
                    <a:pt x="1032691" y="722700"/>
                    <a:pt x="1027807" y="722700"/>
                  </a:cubicBezTo>
                  <a:moveTo>
                    <a:pt x="58380" y="763430"/>
                  </a:moveTo>
                  <a:cubicBezTo>
                    <a:pt x="53728" y="763430"/>
                    <a:pt x="49309" y="760870"/>
                    <a:pt x="47215" y="756215"/>
                  </a:cubicBezTo>
                  <a:lnTo>
                    <a:pt x="43959" y="748534"/>
                  </a:lnTo>
                  <a:cubicBezTo>
                    <a:pt x="41401" y="742483"/>
                    <a:pt x="43959" y="735268"/>
                    <a:pt x="50239" y="732475"/>
                  </a:cubicBezTo>
                  <a:cubicBezTo>
                    <a:pt x="56519" y="729915"/>
                    <a:pt x="63497" y="732475"/>
                    <a:pt x="66288" y="738759"/>
                  </a:cubicBezTo>
                  <a:lnTo>
                    <a:pt x="69544" y="745974"/>
                  </a:lnTo>
                  <a:cubicBezTo>
                    <a:pt x="72335" y="752025"/>
                    <a:pt x="69544" y="759241"/>
                    <a:pt x="63497" y="762033"/>
                  </a:cubicBezTo>
                  <a:cubicBezTo>
                    <a:pt x="61868" y="762732"/>
                    <a:pt x="60240" y="763197"/>
                    <a:pt x="58380" y="763197"/>
                  </a:cubicBezTo>
                  <a:moveTo>
                    <a:pt x="1005943" y="775067"/>
                  </a:moveTo>
                  <a:cubicBezTo>
                    <a:pt x="1004083" y="775067"/>
                    <a:pt x="1002455" y="774602"/>
                    <a:pt x="1000594" y="773903"/>
                  </a:cubicBezTo>
                  <a:cubicBezTo>
                    <a:pt x="994546" y="771111"/>
                    <a:pt x="991988" y="763663"/>
                    <a:pt x="995012" y="757611"/>
                  </a:cubicBezTo>
                  <a:lnTo>
                    <a:pt x="998500" y="750396"/>
                  </a:lnTo>
                  <a:cubicBezTo>
                    <a:pt x="1001292" y="744345"/>
                    <a:pt x="1008502" y="741552"/>
                    <a:pt x="1014782" y="744578"/>
                  </a:cubicBezTo>
                  <a:cubicBezTo>
                    <a:pt x="1020829" y="747371"/>
                    <a:pt x="1023620" y="754586"/>
                    <a:pt x="1020596" y="760870"/>
                  </a:cubicBezTo>
                  <a:lnTo>
                    <a:pt x="1017108" y="768318"/>
                  </a:lnTo>
                  <a:cubicBezTo>
                    <a:pt x="1015014" y="772740"/>
                    <a:pt x="1010595" y="775300"/>
                    <a:pt x="1006176" y="775300"/>
                  </a:cubicBezTo>
                  <a:moveTo>
                    <a:pt x="84662" y="813703"/>
                  </a:moveTo>
                  <a:cubicBezTo>
                    <a:pt x="80475" y="813703"/>
                    <a:pt x="76521" y="811608"/>
                    <a:pt x="74196" y="807652"/>
                  </a:cubicBezTo>
                  <a:lnTo>
                    <a:pt x="70009" y="800436"/>
                  </a:lnTo>
                  <a:cubicBezTo>
                    <a:pt x="66753" y="794618"/>
                    <a:pt x="68613" y="787170"/>
                    <a:pt x="74661" y="783911"/>
                  </a:cubicBezTo>
                  <a:cubicBezTo>
                    <a:pt x="80475" y="780653"/>
                    <a:pt x="87918" y="782748"/>
                    <a:pt x="91174" y="788566"/>
                  </a:cubicBezTo>
                  <a:lnTo>
                    <a:pt x="95129" y="795316"/>
                  </a:lnTo>
                  <a:cubicBezTo>
                    <a:pt x="98617" y="801135"/>
                    <a:pt x="96524" y="808582"/>
                    <a:pt x="90942" y="812074"/>
                  </a:cubicBezTo>
                  <a:cubicBezTo>
                    <a:pt x="89081" y="813237"/>
                    <a:pt x="86755" y="813703"/>
                    <a:pt x="84662" y="813703"/>
                  </a:cubicBezTo>
                  <a:moveTo>
                    <a:pt x="978498" y="824875"/>
                  </a:moveTo>
                  <a:cubicBezTo>
                    <a:pt x="976172" y="824875"/>
                    <a:pt x="974079" y="824176"/>
                    <a:pt x="971985" y="823013"/>
                  </a:cubicBezTo>
                  <a:cubicBezTo>
                    <a:pt x="966171" y="819521"/>
                    <a:pt x="964543" y="811841"/>
                    <a:pt x="968031" y="806255"/>
                  </a:cubicBezTo>
                  <a:lnTo>
                    <a:pt x="972218" y="799505"/>
                  </a:lnTo>
                  <a:cubicBezTo>
                    <a:pt x="975707" y="793687"/>
                    <a:pt x="983150" y="791825"/>
                    <a:pt x="988964" y="795316"/>
                  </a:cubicBezTo>
                  <a:cubicBezTo>
                    <a:pt x="994779" y="798807"/>
                    <a:pt x="996640" y="806255"/>
                    <a:pt x="993151" y="812074"/>
                  </a:cubicBezTo>
                  <a:lnTo>
                    <a:pt x="988732" y="819056"/>
                  </a:lnTo>
                  <a:cubicBezTo>
                    <a:pt x="986406" y="822780"/>
                    <a:pt x="982452" y="824875"/>
                    <a:pt x="978265" y="824875"/>
                  </a:cubicBezTo>
                  <a:moveTo>
                    <a:pt x="116294" y="860950"/>
                  </a:moveTo>
                  <a:cubicBezTo>
                    <a:pt x="112573" y="860950"/>
                    <a:pt x="108851" y="859321"/>
                    <a:pt x="106525" y="856062"/>
                  </a:cubicBezTo>
                  <a:lnTo>
                    <a:pt x="101641" y="849313"/>
                  </a:lnTo>
                  <a:cubicBezTo>
                    <a:pt x="97687" y="843960"/>
                    <a:pt x="98850" y="836279"/>
                    <a:pt x="104199" y="832322"/>
                  </a:cubicBezTo>
                  <a:cubicBezTo>
                    <a:pt x="109549" y="828366"/>
                    <a:pt x="117224" y="829529"/>
                    <a:pt x="121178" y="834883"/>
                  </a:cubicBezTo>
                  <a:lnTo>
                    <a:pt x="125830" y="841167"/>
                  </a:lnTo>
                  <a:cubicBezTo>
                    <a:pt x="129784" y="846520"/>
                    <a:pt x="128854" y="854200"/>
                    <a:pt x="123504" y="858157"/>
                  </a:cubicBezTo>
                  <a:cubicBezTo>
                    <a:pt x="121178" y="859786"/>
                    <a:pt x="118853" y="860717"/>
                    <a:pt x="116061" y="860717"/>
                  </a:cubicBezTo>
                  <a:moveTo>
                    <a:pt x="945703" y="871423"/>
                  </a:moveTo>
                  <a:cubicBezTo>
                    <a:pt x="943145" y="871423"/>
                    <a:pt x="940353" y="870492"/>
                    <a:pt x="938260" y="868863"/>
                  </a:cubicBezTo>
                  <a:cubicBezTo>
                    <a:pt x="932911" y="864674"/>
                    <a:pt x="931980" y="856993"/>
                    <a:pt x="936167" y="851873"/>
                  </a:cubicBezTo>
                  <a:lnTo>
                    <a:pt x="941051" y="845589"/>
                  </a:lnTo>
                  <a:cubicBezTo>
                    <a:pt x="945238" y="840236"/>
                    <a:pt x="952913" y="839305"/>
                    <a:pt x="958030" y="843261"/>
                  </a:cubicBezTo>
                  <a:cubicBezTo>
                    <a:pt x="963380" y="847451"/>
                    <a:pt x="964310" y="855131"/>
                    <a:pt x="960356" y="860484"/>
                  </a:cubicBezTo>
                  <a:lnTo>
                    <a:pt x="955239" y="867001"/>
                  </a:lnTo>
                  <a:cubicBezTo>
                    <a:pt x="952913" y="870027"/>
                    <a:pt x="949192" y="871656"/>
                    <a:pt x="945703" y="871656"/>
                  </a:cubicBezTo>
                  <a:moveTo>
                    <a:pt x="152810" y="904473"/>
                  </a:moveTo>
                  <a:cubicBezTo>
                    <a:pt x="149554" y="904473"/>
                    <a:pt x="146298" y="903077"/>
                    <a:pt x="143972" y="900516"/>
                  </a:cubicBezTo>
                  <a:lnTo>
                    <a:pt x="138390" y="894465"/>
                  </a:lnTo>
                  <a:cubicBezTo>
                    <a:pt x="133971" y="889577"/>
                    <a:pt x="134203" y="881664"/>
                    <a:pt x="139320" y="877242"/>
                  </a:cubicBezTo>
                  <a:cubicBezTo>
                    <a:pt x="144205" y="872820"/>
                    <a:pt x="151880" y="873053"/>
                    <a:pt x="156532" y="878173"/>
                  </a:cubicBezTo>
                  <a:lnTo>
                    <a:pt x="161881" y="883992"/>
                  </a:lnTo>
                  <a:cubicBezTo>
                    <a:pt x="166533" y="888879"/>
                    <a:pt x="166300" y="896560"/>
                    <a:pt x="161184" y="901215"/>
                  </a:cubicBezTo>
                  <a:cubicBezTo>
                    <a:pt x="158858" y="903542"/>
                    <a:pt x="155834" y="904473"/>
                    <a:pt x="152810" y="904473"/>
                  </a:cubicBezTo>
                  <a:moveTo>
                    <a:pt x="908256" y="914016"/>
                  </a:moveTo>
                  <a:cubicBezTo>
                    <a:pt x="905233" y="914016"/>
                    <a:pt x="901977" y="912852"/>
                    <a:pt x="899650" y="910525"/>
                  </a:cubicBezTo>
                  <a:cubicBezTo>
                    <a:pt x="894766" y="905870"/>
                    <a:pt x="894766" y="897956"/>
                    <a:pt x="899650" y="893301"/>
                  </a:cubicBezTo>
                  <a:lnTo>
                    <a:pt x="905233" y="887715"/>
                  </a:lnTo>
                  <a:cubicBezTo>
                    <a:pt x="909884" y="882828"/>
                    <a:pt x="917560" y="882595"/>
                    <a:pt x="922444" y="887250"/>
                  </a:cubicBezTo>
                  <a:cubicBezTo>
                    <a:pt x="927329" y="891905"/>
                    <a:pt x="927561" y="899585"/>
                    <a:pt x="922909" y="904473"/>
                  </a:cubicBezTo>
                  <a:lnTo>
                    <a:pt x="917095" y="910525"/>
                  </a:lnTo>
                  <a:cubicBezTo>
                    <a:pt x="914769" y="912852"/>
                    <a:pt x="911513" y="914248"/>
                    <a:pt x="908489" y="914248"/>
                  </a:cubicBezTo>
                  <a:moveTo>
                    <a:pt x="193746" y="944040"/>
                  </a:moveTo>
                  <a:cubicBezTo>
                    <a:pt x="190955" y="944040"/>
                    <a:pt x="188164" y="943109"/>
                    <a:pt x="185838" y="941014"/>
                  </a:cubicBezTo>
                  <a:lnTo>
                    <a:pt x="179558" y="935661"/>
                  </a:lnTo>
                  <a:cubicBezTo>
                    <a:pt x="174441" y="931239"/>
                    <a:pt x="173976" y="923558"/>
                    <a:pt x="178628" y="918438"/>
                  </a:cubicBezTo>
                  <a:cubicBezTo>
                    <a:pt x="183047" y="913317"/>
                    <a:pt x="190722" y="912852"/>
                    <a:pt x="195839" y="917507"/>
                  </a:cubicBezTo>
                  <a:lnTo>
                    <a:pt x="201886" y="922860"/>
                  </a:lnTo>
                  <a:cubicBezTo>
                    <a:pt x="207003" y="927282"/>
                    <a:pt x="207468" y="934963"/>
                    <a:pt x="203282" y="940083"/>
                  </a:cubicBezTo>
                  <a:cubicBezTo>
                    <a:pt x="200956" y="942876"/>
                    <a:pt x="197467" y="944272"/>
                    <a:pt x="193978" y="944272"/>
                  </a:cubicBezTo>
                  <a:moveTo>
                    <a:pt x="866390" y="952418"/>
                  </a:moveTo>
                  <a:cubicBezTo>
                    <a:pt x="862902" y="952418"/>
                    <a:pt x="859413" y="950789"/>
                    <a:pt x="856854" y="947996"/>
                  </a:cubicBezTo>
                  <a:cubicBezTo>
                    <a:pt x="852668" y="942876"/>
                    <a:pt x="853366" y="935195"/>
                    <a:pt x="858482" y="930773"/>
                  </a:cubicBezTo>
                  <a:lnTo>
                    <a:pt x="864530" y="925653"/>
                  </a:lnTo>
                  <a:cubicBezTo>
                    <a:pt x="869647" y="921231"/>
                    <a:pt x="877322" y="921929"/>
                    <a:pt x="881741" y="927049"/>
                  </a:cubicBezTo>
                  <a:cubicBezTo>
                    <a:pt x="886161" y="932170"/>
                    <a:pt x="885463" y="939850"/>
                    <a:pt x="880346" y="944272"/>
                  </a:cubicBezTo>
                  <a:lnTo>
                    <a:pt x="874066" y="949626"/>
                  </a:lnTo>
                  <a:cubicBezTo>
                    <a:pt x="871740" y="951488"/>
                    <a:pt x="868949" y="952418"/>
                    <a:pt x="866390" y="952418"/>
                  </a:cubicBezTo>
                  <a:moveTo>
                    <a:pt x="238635" y="978719"/>
                  </a:moveTo>
                  <a:cubicBezTo>
                    <a:pt x="236309" y="978719"/>
                    <a:pt x="233751" y="978020"/>
                    <a:pt x="231658" y="976624"/>
                  </a:cubicBezTo>
                  <a:lnTo>
                    <a:pt x="224913" y="971969"/>
                  </a:lnTo>
                  <a:cubicBezTo>
                    <a:pt x="219331" y="968012"/>
                    <a:pt x="218168" y="960565"/>
                    <a:pt x="222122" y="954979"/>
                  </a:cubicBezTo>
                  <a:cubicBezTo>
                    <a:pt x="226076" y="949393"/>
                    <a:pt x="233751" y="948229"/>
                    <a:pt x="239100" y="952186"/>
                  </a:cubicBezTo>
                  <a:lnTo>
                    <a:pt x="245613" y="956841"/>
                  </a:lnTo>
                  <a:cubicBezTo>
                    <a:pt x="251195" y="960565"/>
                    <a:pt x="252591" y="968245"/>
                    <a:pt x="248637" y="973831"/>
                  </a:cubicBezTo>
                  <a:cubicBezTo>
                    <a:pt x="246311" y="977322"/>
                    <a:pt x="242589" y="979184"/>
                    <a:pt x="238635" y="979184"/>
                  </a:cubicBezTo>
                  <a:moveTo>
                    <a:pt x="820571" y="985934"/>
                  </a:moveTo>
                  <a:cubicBezTo>
                    <a:pt x="816617" y="985934"/>
                    <a:pt x="812663" y="984072"/>
                    <a:pt x="810337" y="980348"/>
                  </a:cubicBezTo>
                  <a:cubicBezTo>
                    <a:pt x="806615" y="974762"/>
                    <a:pt x="808243" y="967081"/>
                    <a:pt x="813826" y="963357"/>
                  </a:cubicBezTo>
                  <a:lnTo>
                    <a:pt x="820338" y="958935"/>
                  </a:lnTo>
                  <a:cubicBezTo>
                    <a:pt x="825920" y="955211"/>
                    <a:pt x="833596" y="956608"/>
                    <a:pt x="837317" y="962194"/>
                  </a:cubicBezTo>
                  <a:cubicBezTo>
                    <a:pt x="841038" y="967780"/>
                    <a:pt x="839643" y="975460"/>
                    <a:pt x="834061" y="979184"/>
                  </a:cubicBezTo>
                  <a:lnTo>
                    <a:pt x="827083" y="983839"/>
                  </a:lnTo>
                  <a:cubicBezTo>
                    <a:pt x="824990" y="985235"/>
                    <a:pt x="822664" y="985934"/>
                    <a:pt x="820338" y="985934"/>
                  </a:cubicBezTo>
                  <a:moveTo>
                    <a:pt x="287246" y="1008277"/>
                  </a:moveTo>
                  <a:cubicBezTo>
                    <a:pt x="285386" y="1008277"/>
                    <a:pt x="283292" y="1007812"/>
                    <a:pt x="281432" y="1006881"/>
                  </a:cubicBezTo>
                  <a:lnTo>
                    <a:pt x="274221" y="1002924"/>
                  </a:lnTo>
                  <a:cubicBezTo>
                    <a:pt x="268407" y="999666"/>
                    <a:pt x="266313" y="992218"/>
                    <a:pt x="269570" y="986399"/>
                  </a:cubicBezTo>
                  <a:cubicBezTo>
                    <a:pt x="272826" y="980581"/>
                    <a:pt x="280269" y="978486"/>
                    <a:pt x="286083" y="981744"/>
                  </a:cubicBezTo>
                  <a:lnTo>
                    <a:pt x="293061" y="985468"/>
                  </a:lnTo>
                  <a:cubicBezTo>
                    <a:pt x="298876" y="988727"/>
                    <a:pt x="301202" y="996174"/>
                    <a:pt x="297945" y="1001993"/>
                  </a:cubicBezTo>
                  <a:cubicBezTo>
                    <a:pt x="295619" y="1006182"/>
                    <a:pt x="291433" y="1008277"/>
                    <a:pt x="287246" y="1008277"/>
                  </a:cubicBezTo>
                  <a:moveTo>
                    <a:pt x="771262" y="1014328"/>
                  </a:moveTo>
                  <a:cubicBezTo>
                    <a:pt x="766843" y="1014328"/>
                    <a:pt x="762424" y="1011768"/>
                    <a:pt x="760330" y="1007579"/>
                  </a:cubicBezTo>
                  <a:cubicBezTo>
                    <a:pt x="757307" y="1001527"/>
                    <a:pt x="759633" y="994312"/>
                    <a:pt x="765680" y="991287"/>
                  </a:cubicBezTo>
                  <a:lnTo>
                    <a:pt x="772657" y="987563"/>
                  </a:lnTo>
                  <a:cubicBezTo>
                    <a:pt x="778705" y="984304"/>
                    <a:pt x="785915" y="986632"/>
                    <a:pt x="789171" y="992683"/>
                  </a:cubicBezTo>
                  <a:cubicBezTo>
                    <a:pt x="792195" y="998735"/>
                    <a:pt x="790102" y="1005950"/>
                    <a:pt x="784054" y="1009208"/>
                  </a:cubicBezTo>
                  <a:lnTo>
                    <a:pt x="776611" y="1012932"/>
                  </a:lnTo>
                  <a:cubicBezTo>
                    <a:pt x="774751" y="1013863"/>
                    <a:pt x="772890" y="1014328"/>
                    <a:pt x="771029" y="1014328"/>
                  </a:cubicBezTo>
                  <a:moveTo>
                    <a:pt x="338648" y="1032715"/>
                  </a:moveTo>
                  <a:cubicBezTo>
                    <a:pt x="337020" y="1032715"/>
                    <a:pt x="335625" y="1032483"/>
                    <a:pt x="333996" y="1031784"/>
                  </a:cubicBezTo>
                  <a:lnTo>
                    <a:pt x="326321" y="1028526"/>
                  </a:lnTo>
                  <a:cubicBezTo>
                    <a:pt x="320041" y="1025966"/>
                    <a:pt x="317250" y="1018751"/>
                    <a:pt x="319809" y="1012467"/>
                  </a:cubicBezTo>
                  <a:cubicBezTo>
                    <a:pt x="322367" y="1006182"/>
                    <a:pt x="329577" y="1003389"/>
                    <a:pt x="335857" y="1005950"/>
                  </a:cubicBezTo>
                  <a:lnTo>
                    <a:pt x="343300" y="1008975"/>
                  </a:lnTo>
                  <a:cubicBezTo>
                    <a:pt x="349580" y="1011536"/>
                    <a:pt x="352603" y="1018518"/>
                    <a:pt x="350045" y="1024802"/>
                  </a:cubicBezTo>
                  <a:cubicBezTo>
                    <a:pt x="348184" y="1029457"/>
                    <a:pt x="343533" y="1032483"/>
                    <a:pt x="338881" y="1032483"/>
                  </a:cubicBezTo>
                  <a:moveTo>
                    <a:pt x="719395" y="1037370"/>
                  </a:moveTo>
                  <a:cubicBezTo>
                    <a:pt x="714510" y="1037370"/>
                    <a:pt x="709859" y="1034345"/>
                    <a:pt x="707998" y="1029457"/>
                  </a:cubicBezTo>
                  <a:cubicBezTo>
                    <a:pt x="705672" y="1023173"/>
                    <a:pt x="708928" y="1016190"/>
                    <a:pt x="715208" y="1013863"/>
                  </a:cubicBezTo>
                  <a:lnTo>
                    <a:pt x="722651" y="1011070"/>
                  </a:lnTo>
                  <a:cubicBezTo>
                    <a:pt x="728931" y="1008510"/>
                    <a:pt x="735908" y="1011536"/>
                    <a:pt x="738467" y="1017820"/>
                  </a:cubicBezTo>
                  <a:cubicBezTo>
                    <a:pt x="741025" y="1024104"/>
                    <a:pt x="737769" y="1031086"/>
                    <a:pt x="731489" y="1033646"/>
                  </a:cubicBezTo>
                  <a:lnTo>
                    <a:pt x="723814" y="1036672"/>
                  </a:lnTo>
                  <a:cubicBezTo>
                    <a:pt x="722419" y="1037137"/>
                    <a:pt x="721023" y="1037370"/>
                    <a:pt x="719627" y="1037370"/>
                  </a:cubicBezTo>
                  <a:moveTo>
                    <a:pt x="392376" y="1051102"/>
                  </a:moveTo>
                  <a:cubicBezTo>
                    <a:pt x="392376" y="1051102"/>
                    <a:pt x="390050" y="1051102"/>
                    <a:pt x="389120" y="1050637"/>
                  </a:cubicBezTo>
                  <a:lnTo>
                    <a:pt x="381212" y="1048309"/>
                  </a:lnTo>
                  <a:cubicBezTo>
                    <a:pt x="374699" y="1046447"/>
                    <a:pt x="371211" y="1039465"/>
                    <a:pt x="373071" y="1033181"/>
                  </a:cubicBezTo>
                  <a:cubicBezTo>
                    <a:pt x="374932" y="1026664"/>
                    <a:pt x="381910" y="1023173"/>
                    <a:pt x="388189" y="1025035"/>
                  </a:cubicBezTo>
                  <a:lnTo>
                    <a:pt x="395865" y="1027362"/>
                  </a:lnTo>
                  <a:cubicBezTo>
                    <a:pt x="402377" y="1029224"/>
                    <a:pt x="406099" y="1035974"/>
                    <a:pt x="404238" y="1042491"/>
                  </a:cubicBezTo>
                  <a:cubicBezTo>
                    <a:pt x="402610" y="1047844"/>
                    <a:pt x="397726" y="1051335"/>
                    <a:pt x="392609" y="1051335"/>
                  </a:cubicBezTo>
                  <a:moveTo>
                    <a:pt x="665202" y="1054361"/>
                  </a:moveTo>
                  <a:cubicBezTo>
                    <a:pt x="659852" y="1054361"/>
                    <a:pt x="654735" y="1050637"/>
                    <a:pt x="653340" y="1045284"/>
                  </a:cubicBezTo>
                  <a:cubicBezTo>
                    <a:pt x="651712" y="1038767"/>
                    <a:pt x="655666" y="1032017"/>
                    <a:pt x="662178" y="1030388"/>
                  </a:cubicBezTo>
                  <a:lnTo>
                    <a:pt x="669854" y="1028293"/>
                  </a:lnTo>
                  <a:cubicBezTo>
                    <a:pt x="676366" y="1026664"/>
                    <a:pt x="683111" y="1030388"/>
                    <a:pt x="684739" y="1036905"/>
                  </a:cubicBezTo>
                  <a:cubicBezTo>
                    <a:pt x="686600" y="1043422"/>
                    <a:pt x="682646" y="1050171"/>
                    <a:pt x="676133" y="1051800"/>
                  </a:cubicBezTo>
                  <a:lnTo>
                    <a:pt x="667993" y="1053895"/>
                  </a:lnTo>
                  <a:cubicBezTo>
                    <a:pt x="667993" y="1053895"/>
                    <a:pt x="665900" y="1054361"/>
                    <a:pt x="664969" y="1054361"/>
                  </a:cubicBezTo>
                  <a:moveTo>
                    <a:pt x="447732" y="1063438"/>
                  </a:moveTo>
                  <a:cubicBezTo>
                    <a:pt x="447732" y="1063438"/>
                    <a:pt x="446336" y="1063438"/>
                    <a:pt x="445639" y="1063438"/>
                  </a:cubicBezTo>
                  <a:lnTo>
                    <a:pt x="437498" y="1062041"/>
                  </a:lnTo>
                  <a:cubicBezTo>
                    <a:pt x="430986" y="1060877"/>
                    <a:pt x="426566" y="1054361"/>
                    <a:pt x="427729" y="1047844"/>
                  </a:cubicBezTo>
                  <a:cubicBezTo>
                    <a:pt x="428892" y="1041094"/>
                    <a:pt x="435405" y="1036905"/>
                    <a:pt x="441917" y="1038068"/>
                  </a:cubicBezTo>
                  <a:lnTo>
                    <a:pt x="449825" y="1039465"/>
                  </a:lnTo>
                  <a:cubicBezTo>
                    <a:pt x="456570" y="1040629"/>
                    <a:pt x="460989" y="1046913"/>
                    <a:pt x="459827" y="1053430"/>
                  </a:cubicBezTo>
                  <a:cubicBezTo>
                    <a:pt x="458896" y="1059481"/>
                    <a:pt x="453779" y="1063670"/>
                    <a:pt x="447732" y="1063670"/>
                  </a:cubicBezTo>
                  <a:moveTo>
                    <a:pt x="609381" y="1065532"/>
                  </a:moveTo>
                  <a:cubicBezTo>
                    <a:pt x="603333" y="1065532"/>
                    <a:pt x="598216" y="1061110"/>
                    <a:pt x="597286" y="1055059"/>
                  </a:cubicBezTo>
                  <a:cubicBezTo>
                    <a:pt x="596356" y="1048309"/>
                    <a:pt x="601008" y="1042258"/>
                    <a:pt x="607753" y="1041327"/>
                  </a:cubicBezTo>
                  <a:lnTo>
                    <a:pt x="615661" y="1040163"/>
                  </a:lnTo>
                  <a:cubicBezTo>
                    <a:pt x="622406" y="1038999"/>
                    <a:pt x="628453" y="1043654"/>
                    <a:pt x="629616" y="1050404"/>
                  </a:cubicBezTo>
                  <a:cubicBezTo>
                    <a:pt x="630779" y="1057153"/>
                    <a:pt x="626127" y="1063205"/>
                    <a:pt x="619382" y="1064369"/>
                  </a:cubicBezTo>
                  <a:lnTo>
                    <a:pt x="611241" y="1065532"/>
                  </a:lnTo>
                  <a:cubicBezTo>
                    <a:pt x="611241" y="1065532"/>
                    <a:pt x="610078" y="1065532"/>
                    <a:pt x="609613" y="1065532"/>
                  </a:cubicBezTo>
                  <a:moveTo>
                    <a:pt x="504251" y="1069954"/>
                  </a:moveTo>
                  <a:cubicBezTo>
                    <a:pt x="504251" y="1069954"/>
                    <a:pt x="503786" y="1069954"/>
                    <a:pt x="503553" y="1069954"/>
                  </a:cubicBezTo>
                  <a:lnTo>
                    <a:pt x="495180" y="1069489"/>
                  </a:lnTo>
                  <a:cubicBezTo>
                    <a:pt x="488435" y="1069023"/>
                    <a:pt x="483550" y="1063205"/>
                    <a:pt x="484016" y="1056455"/>
                  </a:cubicBezTo>
                  <a:cubicBezTo>
                    <a:pt x="484481" y="1049706"/>
                    <a:pt x="490296" y="1044585"/>
                    <a:pt x="497041" y="1045284"/>
                  </a:cubicBezTo>
                  <a:lnTo>
                    <a:pt x="504949" y="1045749"/>
                  </a:lnTo>
                  <a:cubicBezTo>
                    <a:pt x="511694" y="1046215"/>
                    <a:pt x="516811" y="1051800"/>
                    <a:pt x="516345" y="1058550"/>
                  </a:cubicBezTo>
                  <a:cubicBezTo>
                    <a:pt x="516113" y="1065067"/>
                    <a:pt x="510531" y="1069954"/>
                    <a:pt x="504251" y="1069954"/>
                  </a:cubicBezTo>
                  <a:moveTo>
                    <a:pt x="552862" y="1070420"/>
                  </a:moveTo>
                  <a:cubicBezTo>
                    <a:pt x="546349" y="1070420"/>
                    <a:pt x="541000" y="1065300"/>
                    <a:pt x="540767" y="1058550"/>
                  </a:cubicBezTo>
                  <a:cubicBezTo>
                    <a:pt x="540767" y="1051800"/>
                    <a:pt x="545884" y="1046215"/>
                    <a:pt x="552629" y="1045982"/>
                  </a:cubicBezTo>
                  <a:lnTo>
                    <a:pt x="560537" y="1045982"/>
                  </a:lnTo>
                  <a:cubicBezTo>
                    <a:pt x="567050" y="1045284"/>
                    <a:pt x="572864" y="1050404"/>
                    <a:pt x="573329" y="1057153"/>
                  </a:cubicBezTo>
                  <a:cubicBezTo>
                    <a:pt x="573562" y="1063903"/>
                    <a:pt x="568445" y="1069489"/>
                    <a:pt x="561700" y="1069954"/>
                  </a:cubicBezTo>
                  <a:lnTo>
                    <a:pt x="553327" y="1070420"/>
                  </a:lnTo>
                  <a:lnTo>
                    <a:pt x="552862" y="1070420"/>
                  </a:ln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5758645-5976-7E0A-E5E9-83A6181391B9}"/>
                </a:ext>
              </a:extLst>
            </p:cNvPr>
            <p:cNvSpPr/>
            <p:nvPr/>
          </p:nvSpPr>
          <p:spPr>
            <a:xfrm>
              <a:off x="8398744" y="-685298"/>
              <a:ext cx="1070370" cy="1070419"/>
            </a:xfrm>
            <a:custGeom>
              <a:avLst/>
              <a:gdLst>
                <a:gd name="connsiteX0" fmla="*/ 513787 w 1070370"/>
                <a:gd name="connsiteY0" fmla="*/ 24466 h 1070419"/>
                <a:gd name="connsiteX1" fmla="*/ 501692 w 1070370"/>
                <a:gd name="connsiteY1" fmla="*/ 12829 h 1070419"/>
                <a:gd name="connsiteX2" fmla="*/ 513322 w 1070370"/>
                <a:gd name="connsiteY2" fmla="*/ 28 h 1070419"/>
                <a:gd name="connsiteX3" fmla="*/ 521695 w 1070370"/>
                <a:gd name="connsiteY3" fmla="*/ 28 h 1070419"/>
                <a:gd name="connsiteX4" fmla="*/ 534255 w 1070370"/>
                <a:gd name="connsiteY4" fmla="*/ 11665 h 1070419"/>
                <a:gd name="connsiteX5" fmla="*/ 522393 w 1070370"/>
                <a:gd name="connsiteY5" fmla="*/ 24234 h 1070419"/>
                <a:gd name="connsiteX6" fmla="*/ 514485 w 1070370"/>
                <a:gd name="connsiteY6" fmla="*/ 24234 h 1070419"/>
                <a:gd name="connsiteX7" fmla="*/ 514020 w 1070370"/>
                <a:gd name="connsiteY7" fmla="*/ 24466 h 1070419"/>
                <a:gd name="connsiteX8" fmla="*/ 578679 w 1070370"/>
                <a:gd name="connsiteY8" fmla="*/ 25863 h 1070419"/>
                <a:gd name="connsiteX9" fmla="*/ 577749 w 1070370"/>
                <a:gd name="connsiteY9" fmla="*/ 25863 h 1070419"/>
                <a:gd name="connsiteX10" fmla="*/ 569841 w 1070370"/>
                <a:gd name="connsiteY10" fmla="*/ 25165 h 1070419"/>
                <a:gd name="connsiteX11" fmla="*/ 558444 w 1070370"/>
                <a:gd name="connsiteY11" fmla="*/ 12131 h 1070419"/>
                <a:gd name="connsiteX12" fmla="*/ 571469 w 1070370"/>
                <a:gd name="connsiteY12" fmla="*/ 727 h 1070419"/>
                <a:gd name="connsiteX13" fmla="*/ 579842 w 1070370"/>
                <a:gd name="connsiteY13" fmla="*/ 1425 h 1070419"/>
                <a:gd name="connsiteX14" fmla="*/ 591006 w 1070370"/>
                <a:gd name="connsiteY14" fmla="*/ 14691 h 1070419"/>
                <a:gd name="connsiteX15" fmla="*/ 578912 w 1070370"/>
                <a:gd name="connsiteY15" fmla="*/ 25863 h 1070419"/>
                <a:gd name="connsiteX16" fmla="*/ 457268 w 1070370"/>
                <a:gd name="connsiteY16" fmla="*/ 29820 h 1070419"/>
                <a:gd name="connsiteX17" fmla="*/ 445174 w 1070370"/>
                <a:gd name="connsiteY17" fmla="*/ 19346 h 1070419"/>
                <a:gd name="connsiteX18" fmla="*/ 455407 w 1070370"/>
                <a:gd name="connsiteY18" fmla="*/ 5381 h 1070419"/>
                <a:gd name="connsiteX19" fmla="*/ 463781 w 1070370"/>
                <a:gd name="connsiteY19" fmla="*/ 4218 h 1070419"/>
                <a:gd name="connsiteX20" fmla="*/ 477503 w 1070370"/>
                <a:gd name="connsiteY20" fmla="*/ 14691 h 1070419"/>
                <a:gd name="connsiteX21" fmla="*/ 467037 w 1070370"/>
                <a:gd name="connsiteY21" fmla="*/ 28423 h 1070419"/>
                <a:gd name="connsiteX22" fmla="*/ 459129 w 1070370"/>
                <a:gd name="connsiteY22" fmla="*/ 29587 h 1070419"/>
                <a:gd name="connsiteX23" fmla="*/ 457268 w 1070370"/>
                <a:gd name="connsiteY23" fmla="*/ 29587 h 1070419"/>
                <a:gd name="connsiteX24" fmla="*/ 634965 w 1070370"/>
                <a:gd name="connsiteY24" fmla="*/ 33543 h 1070419"/>
                <a:gd name="connsiteX25" fmla="*/ 632639 w 1070370"/>
                <a:gd name="connsiteY25" fmla="*/ 33543 h 1070419"/>
                <a:gd name="connsiteX26" fmla="*/ 624964 w 1070370"/>
                <a:gd name="connsiteY26" fmla="*/ 32147 h 1070419"/>
                <a:gd name="connsiteX27" fmla="*/ 615195 w 1070370"/>
                <a:gd name="connsiteY27" fmla="*/ 17950 h 1070419"/>
                <a:gd name="connsiteX28" fmla="*/ 629383 w 1070370"/>
                <a:gd name="connsiteY28" fmla="*/ 8174 h 1070419"/>
                <a:gd name="connsiteX29" fmla="*/ 637524 w 1070370"/>
                <a:gd name="connsiteY29" fmla="*/ 9804 h 1070419"/>
                <a:gd name="connsiteX30" fmla="*/ 647060 w 1070370"/>
                <a:gd name="connsiteY30" fmla="*/ 24001 h 1070419"/>
                <a:gd name="connsiteX31" fmla="*/ 635198 w 1070370"/>
                <a:gd name="connsiteY31" fmla="*/ 33776 h 1070419"/>
                <a:gd name="connsiteX32" fmla="*/ 401680 w 1070370"/>
                <a:gd name="connsiteY32" fmla="*/ 41224 h 1070419"/>
                <a:gd name="connsiteX33" fmla="*/ 389818 w 1070370"/>
                <a:gd name="connsiteY33" fmla="*/ 32147 h 1070419"/>
                <a:gd name="connsiteX34" fmla="*/ 398423 w 1070370"/>
                <a:gd name="connsiteY34" fmla="*/ 17251 h 1070419"/>
                <a:gd name="connsiteX35" fmla="*/ 406564 w 1070370"/>
                <a:gd name="connsiteY35" fmla="*/ 15157 h 1070419"/>
                <a:gd name="connsiteX36" fmla="*/ 421217 w 1070370"/>
                <a:gd name="connsiteY36" fmla="*/ 24001 h 1070419"/>
                <a:gd name="connsiteX37" fmla="*/ 412379 w 1070370"/>
                <a:gd name="connsiteY37" fmla="*/ 38664 h 1070419"/>
                <a:gd name="connsiteX38" fmla="*/ 404703 w 1070370"/>
                <a:gd name="connsiteY38" fmla="*/ 40526 h 1070419"/>
                <a:gd name="connsiteX39" fmla="*/ 401680 w 1070370"/>
                <a:gd name="connsiteY39" fmla="*/ 40991 h 1070419"/>
                <a:gd name="connsiteX40" fmla="*/ 690089 w 1070370"/>
                <a:gd name="connsiteY40" fmla="*/ 47508 h 1070419"/>
                <a:gd name="connsiteX41" fmla="*/ 686600 w 1070370"/>
                <a:gd name="connsiteY41" fmla="*/ 47043 h 1070419"/>
                <a:gd name="connsiteX42" fmla="*/ 678925 w 1070370"/>
                <a:gd name="connsiteY42" fmla="*/ 44715 h 1070419"/>
                <a:gd name="connsiteX43" fmla="*/ 670551 w 1070370"/>
                <a:gd name="connsiteY43" fmla="*/ 29587 h 1070419"/>
                <a:gd name="connsiteX44" fmla="*/ 685670 w 1070370"/>
                <a:gd name="connsiteY44" fmla="*/ 21208 h 1070419"/>
                <a:gd name="connsiteX45" fmla="*/ 693578 w 1070370"/>
                <a:gd name="connsiteY45" fmla="*/ 23535 h 1070419"/>
                <a:gd name="connsiteX46" fmla="*/ 701718 w 1070370"/>
                <a:gd name="connsiteY46" fmla="*/ 38664 h 1070419"/>
                <a:gd name="connsiteX47" fmla="*/ 690089 w 1070370"/>
                <a:gd name="connsiteY47" fmla="*/ 47275 h 1070419"/>
                <a:gd name="connsiteX48" fmla="*/ 347487 w 1070370"/>
                <a:gd name="connsiteY48" fmla="*/ 58680 h 1070419"/>
                <a:gd name="connsiteX49" fmla="*/ 336090 w 1070370"/>
                <a:gd name="connsiteY49" fmla="*/ 50767 h 1070419"/>
                <a:gd name="connsiteX50" fmla="*/ 343067 w 1070370"/>
                <a:gd name="connsiteY50" fmla="*/ 34940 h 1070419"/>
                <a:gd name="connsiteX51" fmla="*/ 350743 w 1070370"/>
                <a:gd name="connsiteY51" fmla="*/ 31914 h 1070419"/>
                <a:gd name="connsiteX52" fmla="*/ 366326 w 1070370"/>
                <a:gd name="connsiteY52" fmla="*/ 39129 h 1070419"/>
                <a:gd name="connsiteX53" fmla="*/ 359116 w 1070370"/>
                <a:gd name="connsiteY53" fmla="*/ 54723 h 1070419"/>
                <a:gd name="connsiteX54" fmla="*/ 351673 w 1070370"/>
                <a:gd name="connsiteY54" fmla="*/ 57516 h 1070419"/>
                <a:gd name="connsiteX55" fmla="*/ 347254 w 1070370"/>
                <a:gd name="connsiteY55" fmla="*/ 58214 h 1070419"/>
                <a:gd name="connsiteX56" fmla="*/ 743351 w 1070370"/>
                <a:gd name="connsiteY56" fmla="*/ 67291 h 1070419"/>
                <a:gd name="connsiteX57" fmla="*/ 738467 w 1070370"/>
                <a:gd name="connsiteY57" fmla="*/ 66360 h 1070419"/>
                <a:gd name="connsiteX58" fmla="*/ 731024 w 1070370"/>
                <a:gd name="connsiteY58" fmla="*/ 63335 h 1070419"/>
                <a:gd name="connsiteX59" fmla="*/ 724512 w 1070370"/>
                <a:gd name="connsiteY59" fmla="*/ 47508 h 1070419"/>
                <a:gd name="connsiteX60" fmla="*/ 740328 w 1070370"/>
                <a:gd name="connsiteY60" fmla="*/ 40991 h 1070419"/>
                <a:gd name="connsiteX61" fmla="*/ 748003 w 1070370"/>
                <a:gd name="connsiteY61" fmla="*/ 44250 h 1070419"/>
                <a:gd name="connsiteX62" fmla="*/ 754283 w 1070370"/>
                <a:gd name="connsiteY62" fmla="*/ 60309 h 1070419"/>
                <a:gd name="connsiteX63" fmla="*/ 743119 w 1070370"/>
                <a:gd name="connsiteY63" fmla="*/ 67757 h 1070419"/>
                <a:gd name="connsiteX64" fmla="*/ 295852 w 1070370"/>
                <a:gd name="connsiteY64" fmla="*/ 81722 h 1070419"/>
                <a:gd name="connsiteX65" fmla="*/ 285153 w 1070370"/>
                <a:gd name="connsiteY65" fmla="*/ 75205 h 1070419"/>
                <a:gd name="connsiteX66" fmla="*/ 290502 w 1070370"/>
                <a:gd name="connsiteY66" fmla="*/ 58680 h 1070419"/>
                <a:gd name="connsiteX67" fmla="*/ 297945 w 1070370"/>
                <a:gd name="connsiteY67" fmla="*/ 54956 h 1070419"/>
                <a:gd name="connsiteX68" fmla="*/ 314226 w 1070370"/>
                <a:gd name="connsiteY68" fmla="*/ 60542 h 1070419"/>
                <a:gd name="connsiteX69" fmla="*/ 308644 w 1070370"/>
                <a:gd name="connsiteY69" fmla="*/ 76834 h 1070419"/>
                <a:gd name="connsiteX70" fmla="*/ 301667 w 1070370"/>
                <a:gd name="connsiteY70" fmla="*/ 80325 h 1070419"/>
                <a:gd name="connsiteX71" fmla="*/ 296085 w 1070370"/>
                <a:gd name="connsiteY71" fmla="*/ 81722 h 1070419"/>
                <a:gd name="connsiteX72" fmla="*/ 794056 w 1070370"/>
                <a:gd name="connsiteY72" fmla="*/ 92660 h 1070419"/>
                <a:gd name="connsiteX73" fmla="*/ 788008 w 1070370"/>
                <a:gd name="connsiteY73" fmla="*/ 91031 h 1070419"/>
                <a:gd name="connsiteX74" fmla="*/ 781031 w 1070370"/>
                <a:gd name="connsiteY74" fmla="*/ 87075 h 1070419"/>
                <a:gd name="connsiteX75" fmla="*/ 776146 w 1070370"/>
                <a:gd name="connsiteY75" fmla="*/ 70550 h 1070419"/>
                <a:gd name="connsiteX76" fmla="*/ 792660 w 1070370"/>
                <a:gd name="connsiteY76" fmla="*/ 65662 h 1070419"/>
                <a:gd name="connsiteX77" fmla="*/ 799870 w 1070370"/>
                <a:gd name="connsiteY77" fmla="*/ 69852 h 1070419"/>
                <a:gd name="connsiteX78" fmla="*/ 804289 w 1070370"/>
                <a:gd name="connsiteY78" fmla="*/ 86376 h 1070419"/>
                <a:gd name="connsiteX79" fmla="*/ 793823 w 1070370"/>
                <a:gd name="connsiteY79" fmla="*/ 92428 h 1070419"/>
                <a:gd name="connsiteX80" fmla="*/ 246776 w 1070370"/>
                <a:gd name="connsiteY80" fmla="*/ 110582 h 1070419"/>
                <a:gd name="connsiteX81" fmla="*/ 236542 w 1070370"/>
                <a:gd name="connsiteY81" fmla="*/ 105229 h 1070419"/>
                <a:gd name="connsiteX82" fmla="*/ 240031 w 1070370"/>
                <a:gd name="connsiteY82" fmla="*/ 88238 h 1070419"/>
                <a:gd name="connsiteX83" fmla="*/ 247009 w 1070370"/>
                <a:gd name="connsiteY83" fmla="*/ 83816 h 1070419"/>
                <a:gd name="connsiteX84" fmla="*/ 263755 w 1070370"/>
                <a:gd name="connsiteY84" fmla="*/ 87540 h 1070419"/>
                <a:gd name="connsiteX85" fmla="*/ 260033 w 1070370"/>
                <a:gd name="connsiteY85" fmla="*/ 104298 h 1070419"/>
                <a:gd name="connsiteX86" fmla="*/ 253521 w 1070370"/>
                <a:gd name="connsiteY86" fmla="*/ 108487 h 1070419"/>
                <a:gd name="connsiteX87" fmla="*/ 246776 w 1070370"/>
                <a:gd name="connsiteY87" fmla="*/ 110582 h 1070419"/>
                <a:gd name="connsiteX88" fmla="*/ 841969 w 1070370"/>
                <a:gd name="connsiteY88" fmla="*/ 123616 h 1070419"/>
                <a:gd name="connsiteX89" fmla="*/ 834759 w 1070370"/>
                <a:gd name="connsiteY89" fmla="*/ 121288 h 1070419"/>
                <a:gd name="connsiteX90" fmla="*/ 828246 w 1070370"/>
                <a:gd name="connsiteY90" fmla="*/ 116633 h 1070419"/>
                <a:gd name="connsiteX91" fmla="*/ 825222 w 1070370"/>
                <a:gd name="connsiteY91" fmla="*/ 99643 h 1070419"/>
                <a:gd name="connsiteX92" fmla="*/ 842201 w 1070370"/>
                <a:gd name="connsiteY92" fmla="*/ 96617 h 1070419"/>
                <a:gd name="connsiteX93" fmla="*/ 848946 w 1070370"/>
                <a:gd name="connsiteY93" fmla="*/ 101505 h 1070419"/>
                <a:gd name="connsiteX94" fmla="*/ 851737 w 1070370"/>
                <a:gd name="connsiteY94" fmla="*/ 118495 h 1070419"/>
                <a:gd name="connsiteX95" fmla="*/ 841969 w 1070370"/>
                <a:gd name="connsiteY95" fmla="*/ 123616 h 1070419"/>
                <a:gd name="connsiteX96" fmla="*/ 201189 w 1070370"/>
                <a:gd name="connsiteY96" fmla="*/ 144563 h 1070419"/>
                <a:gd name="connsiteX97" fmla="*/ 191885 w 1070370"/>
                <a:gd name="connsiteY97" fmla="*/ 140140 h 1070419"/>
                <a:gd name="connsiteX98" fmla="*/ 193513 w 1070370"/>
                <a:gd name="connsiteY98" fmla="*/ 122917 h 1070419"/>
                <a:gd name="connsiteX99" fmla="*/ 200026 w 1070370"/>
                <a:gd name="connsiteY99" fmla="*/ 117564 h 1070419"/>
                <a:gd name="connsiteX100" fmla="*/ 217237 w 1070370"/>
                <a:gd name="connsiteY100" fmla="*/ 119426 h 1070419"/>
                <a:gd name="connsiteX101" fmla="*/ 215377 w 1070370"/>
                <a:gd name="connsiteY101" fmla="*/ 136649 h 1070419"/>
                <a:gd name="connsiteX102" fmla="*/ 209097 w 1070370"/>
                <a:gd name="connsiteY102" fmla="*/ 141770 h 1070419"/>
                <a:gd name="connsiteX103" fmla="*/ 201421 w 1070370"/>
                <a:gd name="connsiteY103" fmla="*/ 144563 h 1070419"/>
                <a:gd name="connsiteX104" fmla="*/ 885928 w 1070370"/>
                <a:gd name="connsiteY104" fmla="*/ 159458 h 1070419"/>
                <a:gd name="connsiteX105" fmla="*/ 877787 w 1070370"/>
                <a:gd name="connsiteY105" fmla="*/ 156200 h 1070419"/>
                <a:gd name="connsiteX106" fmla="*/ 871973 w 1070370"/>
                <a:gd name="connsiteY106" fmla="*/ 150847 h 1070419"/>
                <a:gd name="connsiteX107" fmla="*/ 870810 w 1070370"/>
                <a:gd name="connsiteY107" fmla="*/ 133624 h 1070419"/>
                <a:gd name="connsiteX108" fmla="*/ 888021 w 1070370"/>
                <a:gd name="connsiteY108" fmla="*/ 132460 h 1070419"/>
                <a:gd name="connsiteX109" fmla="*/ 894301 w 1070370"/>
                <a:gd name="connsiteY109" fmla="*/ 138046 h 1070419"/>
                <a:gd name="connsiteX110" fmla="*/ 895231 w 1070370"/>
                <a:gd name="connsiteY110" fmla="*/ 155269 h 1070419"/>
                <a:gd name="connsiteX111" fmla="*/ 886160 w 1070370"/>
                <a:gd name="connsiteY111" fmla="*/ 159225 h 1070419"/>
                <a:gd name="connsiteX112" fmla="*/ 159555 w 1070370"/>
                <a:gd name="connsiteY112" fmla="*/ 182965 h 1070419"/>
                <a:gd name="connsiteX113" fmla="*/ 150950 w 1070370"/>
                <a:gd name="connsiteY113" fmla="*/ 179474 h 1070419"/>
                <a:gd name="connsiteX114" fmla="*/ 150950 w 1070370"/>
                <a:gd name="connsiteY114" fmla="*/ 162251 h 1070419"/>
                <a:gd name="connsiteX115" fmla="*/ 156764 w 1070370"/>
                <a:gd name="connsiteY115" fmla="*/ 156433 h 1070419"/>
                <a:gd name="connsiteX116" fmla="*/ 173976 w 1070370"/>
                <a:gd name="connsiteY116" fmla="*/ 156433 h 1070419"/>
                <a:gd name="connsiteX117" fmla="*/ 173976 w 1070370"/>
                <a:gd name="connsiteY117" fmla="*/ 173656 h 1070419"/>
                <a:gd name="connsiteX118" fmla="*/ 168394 w 1070370"/>
                <a:gd name="connsiteY118" fmla="*/ 179241 h 1070419"/>
                <a:gd name="connsiteX119" fmla="*/ 159555 w 1070370"/>
                <a:gd name="connsiteY119" fmla="*/ 182965 h 1070419"/>
                <a:gd name="connsiteX120" fmla="*/ 925933 w 1070370"/>
                <a:gd name="connsiteY120" fmla="*/ 199723 h 1070419"/>
                <a:gd name="connsiteX121" fmla="*/ 916862 w 1070370"/>
                <a:gd name="connsiteY121" fmla="*/ 195534 h 1070419"/>
                <a:gd name="connsiteX122" fmla="*/ 911513 w 1070370"/>
                <a:gd name="connsiteY122" fmla="*/ 189715 h 1070419"/>
                <a:gd name="connsiteX123" fmla="*/ 912210 w 1070370"/>
                <a:gd name="connsiteY123" fmla="*/ 172492 h 1070419"/>
                <a:gd name="connsiteX124" fmla="*/ 929422 w 1070370"/>
                <a:gd name="connsiteY124" fmla="*/ 173190 h 1070419"/>
                <a:gd name="connsiteX125" fmla="*/ 935004 w 1070370"/>
                <a:gd name="connsiteY125" fmla="*/ 179474 h 1070419"/>
                <a:gd name="connsiteX126" fmla="*/ 934074 w 1070370"/>
                <a:gd name="connsiteY126" fmla="*/ 196697 h 1070419"/>
                <a:gd name="connsiteX127" fmla="*/ 925933 w 1070370"/>
                <a:gd name="connsiteY127" fmla="*/ 199723 h 1070419"/>
                <a:gd name="connsiteX128" fmla="*/ 122109 w 1070370"/>
                <a:gd name="connsiteY128" fmla="*/ 226023 h 1070419"/>
                <a:gd name="connsiteX129" fmla="*/ 114666 w 1070370"/>
                <a:gd name="connsiteY129" fmla="*/ 223463 h 1070419"/>
                <a:gd name="connsiteX130" fmla="*/ 112573 w 1070370"/>
                <a:gd name="connsiteY130" fmla="*/ 206240 h 1070419"/>
                <a:gd name="connsiteX131" fmla="*/ 117690 w 1070370"/>
                <a:gd name="connsiteY131" fmla="*/ 199723 h 1070419"/>
                <a:gd name="connsiteX132" fmla="*/ 134901 w 1070370"/>
                <a:gd name="connsiteY132" fmla="*/ 197861 h 1070419"/>
                <a:gd name="connsiteX133" fmla="*/ 136762 w 1070370"/>
                <a:gd name="connsiteY133" fmla="*/ 215084 h 1070419"/>
                <a:gd name="connsiteX134" fmla="*/ 131877 w 1070370"/>
                <a:gd name="connsiteY134" fmla="*/ 221368 h 1070419"/>
                <a:gd name="connsiteX135" fmla="*/ 122341 w 1070370"/>
                <a:gd name="connsiteY135" fmla="*/ 226023 h 1070419"/>
                <a:gd name="connsiteX136" fmla="*/ 961286 w 1070370"/>
                <a:gd name="connsiteY136" fmla="*/ 244177 h 1070419"/>
                <a:gd name="connsiteX137" fmla="*/ 951285 w 1070370"/>
                <a:gd name="connsiteY137" fmla="*/ 239057 h 1070419"/>
                <a:gd name="connsiteX138" fmla="*/ 946633 w 1070370"/>
                <a:gd name="connsiteY138" fmla="*/ 232540 h 1070419"/>
                <a:gd name="connsiteX139" fmla="*/ 949192 w 1070370"/>
                <a:gd name="connsiteY139" fmla="*/ 215550 h 1070419"/>
                <a:gd name="connsiteX140" fmla="*/ 966171 w 1070370"/>
                <a:gd name="connsiteY140" fmla="*/ 218110 h 1070419"/>
                <a:gd name="connsiteX141" fmla="*/ 971055 w 1070370"/>
                <a:gd name="connsiteY141" fmla="*/ 224859 h 1070419"/>
                <a:gd name="connsiteX142" fmla="*/ 968264 w 1070370"/>
                <a:gd name="connsiteY142" fmla="*/ 241850 h 1070419"/>
                <a:gd name="connsiteX143" fmla="*/ 961286 w 1070370"/>
                <a:gd name="connsiteY143" fmla="*/ 244177 h 1070419"/>
                <a:gd name="connsiteX144" fmla="*/ 89779 w 1070370"/>
                <a:gd name="connsiteY144" fmla="*/ 272572 h 1070419"/>
                <a:gd name="connsiteX145" fmla="*/ 83499 w 1070370"/>
                <a:gd name="connsiteY145" fmla="*/ 270710 h 1070419"/>
                <a:gd name="connsiteX146" fmla="*/ 79545 w 1070370"/>
                <a:gd name="connsiteY146" fmla="*/ 253952 h 1070419"/>
                <a:gd name="connsiteX147" fmla="*/ 83964 w 1070370"/>
                <a:gd name="connsiteY147" fmla="*/ 246970 h 1070419"/>
                <a:gd name="connsiteX148" fmla="*/ 100711 w 1070370"/>
                <a:gd name="connsiteY148" fmla="*/ 243246 h 1070419"/>
                <a:gd name="connsiteX149" fmla="*/ 104432 w 1070370"/>
                <a:gd name="connsiteY149" fmla="*/ 260004 h 1070419"/>
                <a:gd name="connsiteX150" fmla="*/ 100245 w 1070370"/>
                <a:gd name="connsiteY150" fmla="*/ 266753 h 1070419"/>
                <a:gd name="connsiteX151" fmla="*/ 89779 w 1070370"/>
                <a:gd name="connsiteY151" fmla="*/ 272572 h 1070419"/>
                <a:gd name="connsiteX152" fmla="*/ 991755 w 1070370"/>
                <a:gd name="connsiteY152" fmla="*/ 292123 h 1070419"/>
                <a:gd name="connsiteX153" fmla="*/ 981056 w 1070370"/>
                <a:gd name="connsiteY153" fmla="*/ 285838 h 1070419"/>
                <a:gd name="connsiteX154" fmla="*/ 977102 w 1070370"/>
                <a:gd name="connsiteY154" fmla="*/ 279089 h 1070419"/>
                <a:gd name="connsiteX155" fmla="*/ 981522 w 1070370"/>
                <a:gd name="connsiteY155" fmla="*/ 262331 h 1070419"/>
                <a:gd name="connsiteX156" fmla="*/ 998268 w 1070370"/>
                <a:gd name="connsiteY156" fmla="*/ 266753 h 1070419"/>
                <a:gd name="connsiteX157" fmla="*/ 1002454 w 1070370"/>
                <a:gd name="connsiteY157" fmla="*/ 273968 h 1070419"/>
                <a:gd name="connsiteX158" fmla="*/ 997803 w 1070370"/>
                <a:gd name="connsiteY158" fmla="*/ 290493 h 1070419"/>
                <a:gd name="connsiteX159" fmla="*/ 991755 w 1070370"/>
                <a:gd name="connsiteY159" fmla="*/ 292123 h 1070419"/>
                <a:gd name="connsiteX160" fmla="*/ 62566 w 1070370"/>
                <a:gd name="connsiteY160" fmla="*/ 322612 h 1070419"/>
                <a:gd name="connsiteX161" fmla="*/ 57217 w 1070370"/>
                <a:gd name="connsiteY161" fmla="*/ 321448 h 1070419"/>
                <a:gd name="connsiteX162" fmla="*/ 51402 w 1070370"/>
                <a:gd name="connsiteY162" fmla="*/ 305156 h 1070419"/>
                <a:gd name="connsiteX163" fmla="*/ 55123 w 1070370"/>
                <a:gd name="connsiteY163" fmla="*/ 297708 h 1070419"/>
                <a:gd name="connsiteX164" fmla="*/ 71405 w 1070370"/>
                <a:gd name="connsiteY164" fmla="*/ 292123 h 1070419"/>
                <a:gd name="connsiteX165" fmla="*/ 76987 w 1070370"/>
                <a:gd name="connsiteY165" fmla="*/ 308415 h 1070419"/>
                <a:gd name="connsiteX166" fmla="*/ 73498 w 1070370"/>
                <a:gd name="connsiteY166" fmla="*/ 315630 h 1070419"/>
                <a:gd name="connsiteX167" fmla="*/ 62566 w 1070370"/>
                <a:gd name="connsiteY167" fmla="*/ 322612 h 1070419"/>
                <a:gd name="connsiteX168" fmla="*/ 1016642 w 1070370"/>
                <a:gd name="connsiteY168" fmla="*/ 343326 h 1070419"/>
                <a:gd name="connsiteX169" fmla="*/ 1005478 w 1070370"/>
                <a:gd name="connsiteY169" fmla="*/ 335878 h 1070419"/>
                <a:gd name="connsiteX170" fmla="*/ 1002222 w 1070370"/>
                <a:gd name="connsiteY170" fmla="*/ 328663 h 1070419"/>
                <a:gd name="connsiteX171" fmla="*/ 1008502 w 1070370"/>
                <a:gd name="connsiteY171" fmla="*/ 312604 h 1070419"/>
                <a:gd name="connsiteX172" fmla="*/ 1024550 w 1070370"/>
                <a:gd name="connsiteY172" fmla="*/ 318888 h 1070419"/>
                <a:gd name="connsiteX173" fmla="*/ 1027807 w 1070370"/>
                <a:gd name="connsiteY173" fmla="*/ 326569 h 1070419"/>
                <a:gd name="connsiteX174" fmla="*/ 1021294 w 1070370"/>
                <a:gd name="connsiteY174" fmla="*/ 342628 h 1070419"/>
                <a:gd name="connsiteX175" fmla="*/ 1016642 w 1070370"/>
                <a:gd name="connsiteY175" fmla="*/ 343559 h 1070419"/>
                <a:gd name="connsiteX176" fmla="*/ 40935 w 1070370"/>
                <a:gd name="connsiteY176" fmla="*/ 375212 h 1070419"/>
                <a:gd name="connsiteX177" fmla="*/ 36982 w 1070370"/>
                <a:gd name="connsiteY177" fmla="*/ 374514 h 1070419"/>
                <a:gd name="connsiteX178" fmla="*/ 29539 w 1070370"/>
                <a:gd name="connsiteY178" fmla="*/ 358920 h 1070419"/>
                <a:gd name="connsiteX179" fmla="*/ 32330 w 1070370"/>
                <a:gd name="connsiteY179" fmla="*/ 351007 h 1070419"/>
                <a:gd name="connsiteX180" fmla="*/ 47913 w 1070370"/>
                <a:gd name="connsiteY180" fmla="*/ 343792 h 1070419"/>
                <a:gd name="connsiteX181" fmla="*/ 55123 w 1070370"/>
                <a:gd name="connsiteY181" fmla="*/ 359386 h 1070419"/>
                <a:gd name="connsiteX182" fmla="*/ 52565 w 1070370"/>
                <a:gd name="connsiteY182" fmla="*/ 366833 h 1070419"/>
                <a:gd name="connsiteX183" fmla="*/ 41168 w 1070370"/>
                <a:gd name="connsiteY183" fmla="*/ 374980 h 1070419"/>
                <a:gd name="connsiteX184" fmla="*/ 1035947 w 1070370"/>
                <a:gd name="connsiteY184" fmla="*/ 396625 h 1070419"/>
                <a:gd name="connsiteX185" fmla="*/ 1024318 w 1070370"/>
                <a:gd name="connsiteY185" fmla="*/ 388013 h 1070419"/>
                <a:gd name="connsiteX186" fmla="*/ 1021992 w 1070370"/>
                <a:gd name="connsiteY186" fmla="*/ 380333 h 1070419"/>
                <a:gd name="connsiteX187" fmla="*/ 1029900 w 1070370"/>
                <a:gd name="connsiteY187" fmla="*/ 364972 h 1070419"/>
                <a:gd name="connsiteX188" fmla="*/ 1045251 w 1070370"/>
                <a:gd name="connsiteY188" fmla="*/ 372885 h 1070419"/>
                <a:gd name="connsiteX189" fmla="*/ 1047577 w 1070370"/>
                <a:gd name="connsiteY189" fmla="*/ 380798 h 1070419"/>
                <a:gd name="connsiteX190" fmla="*/ 1039436 w 1070370"/>
                <a:gd name="connsiteY190" fmla="*/ 395927 h 1070419"/>
                <a:gd name="connsiteX191" fmla="*/ 1035947 w 1070370"/>
                <a:gd name="connsiteY191" fmla="*/ 396392 h 1070419"/>
                <a:gd name="connsiteX192" fmla="*/ 25120 w 1070370"/>
                <a:gd name="connsiteY192" fmla="*/ 429907 h 1070419"/>
                <a:gd name="connsiteX193" fmla="*/ 22328 w 1070370"/>
                <a:gd name="connsiteY193" fmla="*/ 429674 h 1070419"/>
                <a:gd name="connsiteX194" fmla="*/ 13258 w 1070370"/>
                <a:gd name="connsiteY194" fmla="*/ 415012 h 1070419"/>
                <a:gd name="connsiteX195" fmla="*/ 15118 w 1070370"/>
                <a:gd name="connsiteY195" fmla="*/ 406865 h 1070419"/>
                <a:gd name="connsiteX196" fmla="*/ 29771 w 1070370"/>
                <a:gd name="connsiteY196" fmla="*/ 398021 h 1070419"/>
                <a:gd name="connsiteX197" fmla="*/ 38610 w 1070370"/>
                <a:gd name="connsiteY197" fmla="*/ 412684 h 1070419"/>
                <a:gd name="connsiteX198" fmla="*/ 36749 w 1070370"/>
                <a:gd name="connsiteY198" fmla="*/ 420365 h 1070419"/>
                <a:gd name="connsiteX199" fmla="*/ 24887 w 1070370"/>
                <a:gd name="connsiteY199" fmla="*/ 429907 h 1070419"/>
                <a:gd name="connsiteX200" fmla="*/ 1049437 w 1070370"/>
                <a:gd name="connsiteY200" fmla="*/ 452018 h 1070419"/>
                <a:gd name="connsiteX201" fmla="*/ 1037575 w 1070370"/>
                <a:gd name="connsiteY201" fmla="*/ 442010 h 1070419"/>
                <a:gd name="connsiteX202" fmla="*/ 1035947 w 1070370"/>
                <a:gd name="connsiteY202" fmla="*/ 434329 h 1070419"/>
                <a:gd name="connsiteX203" fmla="*/ 1045483 w 1070370"/>
                <a:gd name="connsiteY203" fmla="*/ 419899 h 1070419"/>
                <a:gd name="connsiteX204" fmla="*/ 1059904 w 1070370"/>
                <a:gd name="connsiteY204" fmla="*/ 429442 h 1070419"/>
                <a:gd name="connsiteX205" fmla="*/ 1061532 w 1070370"/>
                <a:gd name="connsiteY205" fmla="*/ 437588 h 1070419"/>
                <a:gd name="connsiteX206" fmla="*/ 1051763 w 1070370"/>
                <a:gd name="connsiteY206" fmla="*/ 451785 h 1070419"/>
                <a:gd name="connsiteX207" fmla="*/ 1049437 w 1070370"/>
                <a:gd name="connsiteY207" fmla="*/ 451785 h 1070419"/>
                <a:gd name="connsiteX208" fmla="*/ 15583 w 1070370"/>
                <a:gd name="connsiteY208" fmla="*/ 485766 h 1070419"/>
                <a:gd name="connsiteX209" fmla="*/ 14188 w 1070370"/>
                <a:gd name="connsiteY209" fmla="*/ 485766 h 1070419"/>
                <a:gd name="connsiteX210" fmla="*/ 3489 w 1070370"/>
                <a:gd name="connsiteY210" fmla="*/ 472267 h 1070419"/>
                <a:gd name="connsiteX211" fmla="*/ 4652 w 1070370"/>
                <a:gd name="connsiteY211" fmla="*/ 464121 h 1070419"/>
                <a:gd name="connsiteX212" fmla="*/ 18374 w 1070370"/>
                <a:gd name="connsiteY212" fmla="*/ 453647 h 1070419"/>
                <a:gd name="connsiteX213" fmla="*/ 28841 w 1070370"/>
                <a:gd name="connsiteY213" fmla="*/ 467379 h 1070419"/>
                <a:gd name="connsiteX214" fmla="*/ 27911 w 1070370"/>
                <a:gd name="connsiteY214" fmla="*/ 475292 h 1070419"/>
                <a:gd name="connsiteX215" fmla="*/ 15816 w 1070370"/>
                <a:gd name="connsiteY215" fmla="*/ 485999 h 1070419"/>
                <a:gd name="connsiteX216" fmla="*/ 1056648 w 1070370"/>
                <a:gd name="connsiteY216" fmla="*/ 508342 h 1070419"/>
                <a:gd name="connsiteX217" fmla="*/ 1044553 w 1070370"/>
                <a:gd name="connsiteY217" fmla="*/ 496938 h 1070419"/>
                <a:gd name="connsiteX218" fmla="*/ 1043855 w 1070370"/>
                <a:gd name="connsiteY218" fmla="*/ 489024 h 1070419"/>
                <a:gd name="connsiteX219" fmla="*/ 1055019 w 1070370"/>
                <a:gd name="connsiteY219" fmla="*/ 475758 h 1070419"/>
                <a:gd name="connsiteX220" fmla="*/ 1068277 w 1070370"/>
                <a:gd name="connsiteY220" fmla="*/ 486930 h 1070419"/>
                <a:gd name="connsiteX221" fmla="*/ 1068975 w 1070370"/>
                <a:gd name="connsiteY221" fmla="*/ 495308 h 1070419"/>
                <a:gd name="connsiteX222" fmla="*/ 1057810 w 1070370"/>
                <a:gd name="connsiteY222" fmla="*/ 508342 h 1070419"/>
                <a:gd name="connsiteX223" fmla="*/ 1056880 w 1070370"/>
                <a:gd name="connsiteY223" fmla="*/ 508342 h 1070419"/>
                <a:gd name="connsiteX224" fmla="*/ 12095 w 1070370"/>
                <a:gd name="connsiteY224" fmla="*/ 542555 h 1070419"/>
                <a:gd name="connsiteX225" fmla="*/ 12095 w 1070370"/>
                <a:gd name="connsiteY225" fmla="*/ 542555 h 1070419"/>
                <a:gd name="connsiteX226" fmla="*/ 0 w 1070370"/>
                <a:gd name="connsiteY226" fmla="*/ 530220 h 1070419"/>
                <a:gd name="connsiteX227" fmla="*/ 0 w 1070370"/>
                <a:gd name="connsiteY227" fmla="*/ 521841 h 1070419"/>
                <a:gd name="connsiteX228" fmla="*/ 12560 w 1070370"/>
                <a:gd name="connsiteY228" fmla="*/ 509971 h 1070419"/>
                <a:gd name="connsiteX229" fmla="*/ 24422 w 1070370"/>
                <a:gd name="connsiteY229" fmla="*/ 522540 h 1070419"/>
                <a:gd name="connsiteX230" fmla="*/ 24422 w 1070370"/>
                <a:gd name="connsiteY230" fmla="*/ 530453 h 1070419"/>
                <a:gd name="connsiteX231" fmla="*/ 12095 w 1070370"/>
                <a:gd name="connsiteY231" fmla="*/ 542555 h 1070419"/>
                <a:gd name="connsiteX232" fmla="*/ 1058043 w 1070370"/>
                <a:gd name="connsiteY232" fmla="*/ 555589 h 1070419"/>
                <a:gd name="connsiteX233" fmla="*/ 1058043 w 1070370"/>
                <a:gd name="connsiteY233" fmla="*/ 555589 h 1070419"/>
                <a:gd name="connsiteX234" fmla="*/ 1045948 w 1070370"/>
                <a:gd name="connsiteY234" fmla="*/ 543254 h 1070419"/>
                <a:gd name="connsiteX235" fmla="*/ 1045948 w 1070370"/>
                <a:gd name="connsiteY235" fmla="*/ 535340 h 1070419"/>
                <a:gd name="connsiteX236" fmla="*/ 1058276 w 1070370"/>
                <a:gd name="connsiteY236" fmla="*/ 523238 h 1070419"/>
                <a:gd name="connsiteX237" fmla="*/ 1070370 w 1070370"/>
                <a:gd name="connsiteY237" fmla="*/ 535340 h 1070419"/>
                <a:gd name="connsiteX238" fmla="*/ 1070370 w 1070370"/>
                <a:gd name="connsiteY238" fmla="*/ 543719 h 1070419"/>
                <a:gd name="connsiteX239" fmla="*/ 1058043 w 1070370"/>
                <a:gd name="connsiteY239" fmla="*/ 555822 h 1070419"/>
                <a:gd name="connsiteX240" fmla="*/ 14420 w 1070370"/>
                <a:gd name="connsiteY240" fmla="*/ 599345 h 1070419"/>
                <a:gd name="connsiteX241" fmla="*/ 2326 w 1070370"/>
                <a:gd name="connsiteY241" fmla="*/ 588406 h 1070419"/>
                <a:gd name="connsiteX242" fmla="*/ 1628 w 1070370"/>
                <a:gd name="connsiteY242" fmla="*/ 580027 h 1070419"/>
                <a:gd name="connsiteX243" fmla="*/ 12792 w 1070370"/>
                <a:gd name="connsiteY243" fmla="*/ 566994 h 1070419"/>
                <a:gd name="connsiteX244" fmla="*/ 26050 w 1070370"/>
                <a:gd name="connsiteY244" fmla="*/ 578165 h 1070419"/>
                <a:gd name="connsiteX245" fmla="*/ 26748 w 1070370"/>
                <a:gd name="connsiteY245" fmla="*/ 586079 h 1070419"/>
                <a:gd name="connsiteX246" fmla="*/ 15816 w 1070370"/>
                <a:gd name="connsiteY246" fmla="*/ 599345 h 1070419"/>
                <a:gd name="connsiteX247" fmla="*/ 14653 w 1070370"/>
                <a:gd name="connsiteY247" fmla="*/ 599345 h 1070419"/>
                <a:gd name="connsiteX248" fmla="*/ 1054089 w 1070370"/>
                <a:gd name="connsiteY248" fmla="*/ 612146 h 1070419"/>
                <a:gd name="connsiteX249" fmla="*/ 1052461 w 1070370"/>
                <a:gd name="connsiteY249" fmla="*/ 612146 h 1070419"/>
                <a:gd name="connsiteX250" fmla="*/ 1041762 w 1070370"/>
                <a:gd name="connsiteY250" fmla="*/ 598647 h 1070419"/>
                <a:gd name="connsiteX251" fmla="*/ 1042692 w 1070370"/>
                <a:gd name="connsiteY251" fmla="*/ 590734 h 1070419"/>
                <a:gd name="connsiteX252" fmla="*/ 1056182 w 1070370"/>
                <a:gd name="connsiteY252" fmla="*/ 580027 h 1070419"/>
                <a:gd name="connsiteX253" fmla="*/ 1066881 w 1070370"/>
                <a:gd name="connsiteY253" fmla="*/ 593527 h 1070419"/>
                <a:gd name="connsiteX254" fmla="*/ 1065951 w 1070370"/>
                <a:gd name="connsiteY254" fmla="*/ 601905 h 1070419"/>
                <a:gd name="connsiteX255" fmla="*/ 1053856 w 1070370"/>
                <a:gd name="connsiteY255" fmla="*/ 612612 h 1070419"/>
                <a:gd name="connsiteX256" fmla="*/ 23026 w 1070370"/>
                <a:gd name="connsiteY256" fmla="*/ 655437 h 1070419"/>
                <a:gd name="connsiteX257" fmla="*/ 11164 w 1070370"/>
                <a:gd name="connsiteY257" fmla="*/ 645661 h 1070419"/>
                <a:gd name="connsiteX258" fmla="*/ 9536 w 1070370"/>
                <a:gd name="connsiteY258" fmla="*/ 637515 h 1070419"/>
                <a:gd name="connsiteX259" fmla="*/ 19072 w 1070370"/>
                <a:gd name="connsiteY259" fmla="*/ 623085 h 1070419"/>
                <a:gd name="connsiteX260" fmla="*/ 33260 w 1070370"/>
                <a:gd name="connsiteY260" fmla="*/ 632860 h 1070419"/>
                <a:gd name="connsiteX261" fmla="*/ 34888 w 1070370"/>
                <a:gd name="connsiteY261" fmla="*/ 640541 h 1070419"/>
                <a:gd name="connsiteX262" fmla="*/ 25585 w 1070370"/>
                <a:gd name="connsiteY262" fmla="*/ 654971 h 1070419"/>
                <a:gd name="connsiteX263" fmla="*/ 23026 w 1070370"/>
                <a:gd name="connsiteY263" fmla="*/ 655204 h 1070419"/>
                <a:gd name="connsiteX264" fmla="*/ 1044088 w 1070370"/>
                <a:gd name="connsiteY264" fmla="*/ 668237 h 1070419"/>
                <a:gd name="connsiteX265" fmla="*/ 1041297 w 1070370"/>
                <a:gd name="connsiteY265" fmla="*/ 668005 h 1070419"/>
                <a:gd name="connsiteX266" fmla="*/ 1032226 w 1070370"/>
                <a:gd name="connsiteY266" fmla="*/ 653342 h 1070419"/>
                <a:gd name="connsiteX267" fmla="*/ 1033854 w 1070370"/>
                <a:gd name="connsiteY267" fmla="*/ 645661 h 1070419"/>
                <a:gd name="connsiteX268" fmla="*/ 1048274 w 1070370"/>
                <a:gd name="connsiteY268" fmla="*/ 636352 h 1070419"/>
                <a:gd name="connsiteX269" fmla="*/ 1057578 w 1070370"/>
                <a:gd name="connsiteY269" fmla="*/ 650782 h 1070419"/>
                <a:gd name="connsiteX270" fmla="*/ 1055717 w 1070370"/>
                <a:gd name="connsiteY270" fmla="*/ 658928 h 1070419"/>
                <a:gd name="connsiteX271" fmla="*/ 1043855 w 1070370"/>
                <a:gd name="connsiteY271" fmla="*/ 668237 h 1070419"/>
                <a:gd name="connsiteX272" fmla="*/ 37912 w 1070370"/>
                <a:gd name="connsiteY272" fmla="*/ 710364 h 1070419"/>
                <a:gd name="connsiteX273" fmla="*/ 26282 w 1070370"/>
                <a:gd name="connsiteY273" fmla="*/ 701986 h 1070419"/>
                <a:gd name="connsiteX274" fmla="*/ 23724 w 1070370"/>
                <a:gd name="connsiteY274" fmla="*/ 694072 h 1070419"/>
                <a:gd name="connsiteX275" fmla="*/ 31865 w 1070370"/>
                <a:gd name="connsiteY275" fmla="*/ 678944 h 1070419"/>
                <a:gd name="connsiteX276" fmla="*/ 46983 w 1070370"/>
                <a:gd name="connsiteY276" fmla="*/ 687090 h 1070419"/>
                <a:gd name="connsiteX277" fmla="*/ 49309 w 1070370"/>
                <a:gd name="connsiteY277" fmla="*/ 694538 h 1070419"/>
                <a:gd name="connsiteX278" fmla="*/ 41401 w 1070370"/>
                <a:gd name="connsiteY278" fmla="*/ 709899 h 1070419"/>
                <a:gd name="connsiteX279" fmla="*/ 37679 w 1070370"/>
                <a:gd name="connsiteY279" fmla="*/ 710364 h 1070419"/>
                <a:gd name="connsiteX280" fmla="*/ 1028039 w 1070370"/>
                <a:gd name="connsiteY280" fmla="*/ 722700 h 1070419"/>
                <a:gd name="connsiteX281" fmla="*/ 1023853 w 1070370"/>
                <a:gd name="connsiteY281" fmla="*/ 722002 h 1070419"/>
                <a:gd name="connsiteX282" fmla="*/ 1016410 w 1070370"/>
                <a:gd name="connsiteY282" fmla="*/ 706408 h 1070419"/>
                <a:gd name="connsiteX283" fmla="*/ 1018968 w 1070370"/>
                <a:gd name="connsiteY283" fmla="*/ 698960 h 1070419"/>
                <a:gd name="connsiteX284" fmla="*/ 1034319 w 1070370"/>
                <a:gd name="connsiteY284" fmla="*/ 691279 h 1070419"/>
                <a:gd name="connsiteX285" fmla="*/ 1041994 w 1070370"/>
                <a:gd name="connsiteY285" fmla="*/ 706640 h 1070419"/>
                <a:gd name="connsiteX286" fmla="*/ 1039203 w 1070370"/>
                <a:gd name="connsiteY286" fmla="*/ 714554 h 1070419"/>
                <a:gd name="connsiteX287" fmla="*/ 1027807 w 1070370"/>
                <a:gd name="connsiteY287" fmla="*/ 722700 h 1070419"/>
                <a:gd name="connsiteX288" fmla="*/ 58380 w 1070370"/>
                <a:gd name="connsiteY288" fmla="*/ 763430 h 1070419"/>
                <a:gd name="connsiteX289" fmla="*/ 47215 w 1070370"/>
                <a:gd name="connsiteY289" fmla="*/ 756215 h 1070419"/>
                <a:gd name="connsiteX290" fmla="*/ 43959 w 1070370"/>
                <a:gd name="connsiteY290" fmla="*/ 748534 h 1070419"/>
                <a:gd name="connsiteX291" fmla="*/ 50239 w 1070370"/>
                <a:gd name="connsiteY291" fmla="*/ 732475 h 1070419"/>
                <a:gd name="connsiteX292" fmla="*/ 66288 w 1070370"/>
                <a:gd name="connsiteY292" fmla="*/ 738759 h 1070419"/>
                <a:gd name="connsiteX293" fmla="*/ 69544 w 1070370"/>
                <a:gd name="connsiteY293" fmla="*/ 745974 h 1070419"/>
                <a:gd name="connsiteX294" fmla="*/ 63497 w 1070370"/>
                <a:gd name="connsiteY294" fmla="*/ 762033 h 1070419"/>
                <a:gd name="connsiteX295" fmla="*/ 58380 w 1070370"/>
                <a:gd name="connsiteY295" fmla="*/ 763197 h 1070419"/>
                <a:gd name="connsiteX296" fmla="*/ 1005943 w 1070370"/>
                <a:gd name="connsiteY296" fmla="*/ 775067 h 1070419"/>
                <a:gd name="connsiteX297" fmla="*/ 1000594 w 1070370"/>
                <a:gd name="connsiteY297" fmla="*/ 773903 h 1070419"/>
                <a:gd name="connsiteX298" fmla="*/ 995012 w 1070370"/>
                <a:gd name="connsiteY298" fmla="*/ 757611 h 1070419"/>
                <a:gd name="connsiteX299" fmla="*/ 998501 w 1070370"/>
                <a:gd name="connsiteY299" fmla="*/ 750396 h 1070419"/>
                <a:gd name="connsiteX300" fmla="*/ 1014782 w 1070370"/>
                <a:gd name="connsiteY300" fmla="*/ 744578 h 1070419"/>
                <a:gd name="connsiteX301" fmla="*/ 1020596 w 1070370"/>
                <a:gd name="connsiteY301" fmla="*/ 760870 h 1070419"/>
                <a:gd name="connsiteX302" fmla="*/ 1017108 w 1070370"/>
                <a:gd name="connsiteY302" fmla="*/ 768318 h 1070419"/>
                <a:gd name="connsiteX303" fmla="*/ 1006176 w 1070370"/>
                <a:gd name="connsiteY303" fmla="*/ 775300 h 1070419"/>
                <a:gd name="connsiteX304" fmla="*/ 84662 w 1070370"/>
                <a:gd name="connsiteY304" fmla="*/ 813703 h 1070419"/>
                <a:gd name="connsiteX305" fmla="*/ 74196 w 1070370"/>
                <a:gd name="connsiteY305" fmla="*/ 807652 h 1070419"/>
                <a:gd name="connsiteX306" fmla="*/ 70009 w 1070370"/>
                <a:gd name="connsiteY306" fmla="*/ 800436 h 1070419"/>
                <a:gd name="connsiteX307" fmla="*/ 74661 w 1070370"/>
                <a:gd name="connsiteY307" fmla="*/ 783911 h 1070419"/>
                <a:gd name="connsiteX308" fmla="*/ 91175 w 1070370"/>
                <a:gd name="connsiteY308" fmla="*/ 788566 h 1070419"/>
                <a:gd name="connsiteX309" fmla="*/ 95129 w 1070370"/>
                <a:gd name="connsiteY309" fmla="*/ 795316 h 1070419"/>
                <a:gd name="connsiteX310" fmla="*/ 90942 w 1070370"/>
                <a:gd name="connsiteY310" fmla="*/ 812074 h 1070419"/>
                <a:gd name="connsiteX311" fmla="*/ 84662 w 1070370"/>
                <a:gd name="connsiteY311" fmla="*/ 813703 h 1070419"/>
                <a:gd name="connsiteX312" fmla="*/ 978498 w 1070370"/>
                <a:gd name="connsiteY312" fmla="*/ 824875 h 1070419"/>
                <a:gd name="connsiteX313" fmla="*/ 971985 w 1070370"/>
                <a:gd name="connsiteY313" fmla="*/ 823013 h 1070419"/>
                <a:gd name="connsiteX314" fmla="*/ 968031 w 1070370"/>
                <a:gd name="connsiteY314" fmla="*/ 806255 h 1070419"/>
                <a:gd name="connsiteX315" fmla="*/ 972218 w 1070370"/>
                <a:gd name="connsiteY315" fmla="*/ 799505 h 1070419"/>
                <a:gd name="connsiteX316" fmla="*/ 988964 w 1070370"/>
                <a:gd name="connsiteY316" fmla="*/ 795316 h 1070419"/>
                <a:gd name="connsiteX317" fmla="*/ 993151 w 1070370"/>
                <a:gd name="connsiteY317" fmla="*/ 812074 h 1070419"/>
                <a:gd name="connsiteX318" fmla="*/ 988732 w 1070370"/>
                <a:gd name="connsiteY318" fmla="*/ 819056 h 1070419"/>
                <a:gd name="connsiteX319" fmla="*/ 978265 w 1070370"/>
                <a:gd name="connsiteY319" fmla="*/ 824875 h 1070419"/>
                <a:gd name="connsiteX320" fmla="*/ 116294 w 1070370"/>
                <a:gd name="connsiteY320" fmla="*/ 860950 h 1070419"/>
                <a:gd name="connsiteX321" fmla="*/ 106525 w 1070370"/>
                <a:gd name="connsiteY321" fmla="*/ 856062 h 1070419"/>
                <a:gd name="connsiteX322" fmla="*/ 101641 w 1070370"/>
                <a:gd name="connsiteY322" fmla="*/ 849313 h 1070419"/>
                <a:gd name="connsiteX323" fmla="*/ 104432 w 1070370"/>
                <a:gd name="connsiteY323" fmla="*/ 832322 h 1070419"/>
                <a:gd name="connsiteX324" fmla="*/ 121411 w 1070370"/>
                <a:gd name="connsiteY324" fmla="*/ 834883 h 1070419"/>
                <a:gd name="connsiteX325" fmla="*/ 126063 w 1070370"/>
                <a:gd name="connsiteY325" fmla="*/ 841167 h 1070419"/>
                <a:gd name="connsiteX326" fmla="*/ 123737 w 1070370"/>
                <a:gd name="connsiteY326" fmla="*/ 858157 h 1070419"/>
                <a:gd name="connsiteX327" fmla="*/ 116294 w 1070370"/>
                <a:gd name="connsiteY327" fmla="*/ 860717 h 1070419"/>
                <a:gd name="connsiteX328" fmla="*/ 945703 w 1070370"/>
                <a:gd name="connsiteY328" fmla="*/ 871423 h 1070419"/>
                <a:gd name="connsiteX329" fmla="*/ 938260 w 1070370"/>
                <a:gd name="connsiteY329" fmla="*/ 868863 h 1070419"/>
                <a:gd name="connsiteX330" fmla="*/ 936167 w 1070370"/>
                <a:gd name="connsiteY330" fmla="*/ 851873 h 1070419"/>
                <a:gd name="connsiteX331" fmla="*/ 941051 w 1070370"/>
                <a:gd name="connsiteY331" fmla="*/ 845589 h 1070419"/>
                <a:gd name="connsiteX332" fmla="*/ 958030 w 1070370"/>
                <a:gd name="connsiteY332" fmla="*/ 843261 h 1070419"/>
                <a:gd name="connsiteX333" fmla="*/ 960356 w 1070370"/>
                <a:gd name="connsiteY333" fmla="*/ 860484 h 1070419"/>
                <a:gd name="connsiteX334" fmla="*/ 955239 w 1070370"/>
                <a:gd name="connsiteY334" fmla="*/ 867001 h 1070419"/>
                <a:gd name="connsiteX335" fmla="*/ 945703 w 1070370"/>
                <a:gd name="connsiteY335" fmla="*/ 871656 h 1070419"/>
                <a:gd name="connsiteX336" fmla="*/ 152578 w 1070370"/>
                <a:gd name="connsiteY336" fmla="*/ 904473 h 1070419"/>
                <a:gd name="connsiteX337" fmla="*/ 143739 w 1070370"/>
                <a:gd name="connsiteY337" fmla="*/ 900516 h 1070419"/>
                <a:gd name="connsiteX338" fmla="*/ 138157 w 1070370"/>
                <a:gd name="connsiteY338" fmla="*/ 894465 h 1070419"/>
                <a:gd name="connsiteX339" fmla="*/ 139088 w 1070370"/>
                <a:gd name="connsiteY339" fmla="*/ 877242 h 1070419"/>
                <a:gd name="connsiteX340" fmla="*/ 156299 w 1070370"/>
                <a:gd name="connsiteY340" fmla="*/ 878173 h 1070419"/>
                <a:gd name="connsiteX341" fmla="*/ 161649 w 1070370"/>
                <a:gd name="connsiteY341" fmla="*/ 883992 h 1070419"/>
                <a:gd name="connsiteX342" fmla="*/ 161184 w 1070370"/>
                <a:gd name="connsiteY342" fmla="*/ 901215 h 1070419"/>
                <a:gd name="connsiteX343" fmla="*/ 152810 w 1070370"/>
                <a:gd name="connsiteY343" fmla="*/ 904473 h 1070419"/>
                <a:gd name="connsiteX344" fmla="*/ 908256 w 1070370"/>
                <a:gd name="connsiteY344" fmla="*/ 914016 h 1070419"/>
                <a:gd name="connsiteX345" fmla="*/ 899651 w 1070370"/>
                <a:gd name="connsiteY345" fmla="*/ 910525 h 1070419"/>
                <a:gd name="connsiteX346" fmla="*/ 899651 w 1070370"/>
                <a:gd name="connsiteY346" fmla="*/ 893301 h 1070419"/>
                <a:gd name="connsiteX347" fmla="*/ 905233 w 1070370"/>
                <a:gd name="connsiteY347" fmla="*/ 887715 h 1070419"/>
                <a:gd name="connsiteX348" fmla="*/ 922444 w 1070370"/>
                <a:gd name="connsiteY348" fmla="*/ 887250 h 1070419"/>
                <a:gd name="connsiteX349" fmla="*/ 922909 w 1070370"/>
                <a:gd name="connsiteY349" fmla="*/ 904473 h 1070419"/>
                <a:gd name="connsiteX350" fmla="*/ 917095 w 1070370"/>
                <a:gd name="connsiteY350" fmla="*/ 910525 h 1070419"/>
                <a:gd name="connsiteX351" fmla="*/ 908489 w 1070370"/>
                <a:gd name="connsiteY351" fmla="*/ 914248 h 1070419"/>
                <a:gd name="connsiteX352" fmla="*/ 193746 w 1070370"/>
                <a:gd name="connsiteY352" fmla="*/ 944040 h 1070419"/>
                <a:gd name="connsiteX353" fmla="*/ 185838 w 1070370"/>
                <a:gd name="connsiteY353" fmla="*/ 941014 h 1070419"/>
                <a:gd name="connsiteX354" fmla="*/ 179558 w 1070370"/>
                <a:gd name="connsiteY354" fmla="*/ 935661 h 1070419"/>
                <a:gd name="connsiteX355" fmla="*/ 178628 w 1070370"/>
                <a:gd name="connsiteY355" fmla="*/ 918438 h 1070419"/>
                <a:gd name="connsiteX356" fmla="*/ 195839 w 1070370"/>
                <a:gd name="connsiteY356" fmla="*/ 917507 h 1070419"/>
                <a:gd name="connsiteX357" fmla="*/ 201886 w 1070370"/>
                <a:gd name="connsiteY357" fmla="*/ 922860 h 1070419"/>
                <a:gd name="connsiteX358" fmla="*/ 203282 w 1070370"/>
                <a:gd name="connsiteY358" fmla="*/ 940083 h 1070419"/>
                <a:gd name="connsiteX359" fmla="*/ 193978 w 1070370"/>
                <a:gd name="connsiteY359" fmla="*/ 944272 h 1070419"/>
                <a:gd name="connsiteX360" fmla="*/ 866390 w 1070370"/>
                <a:gd name="connsiteY360" fmla="*/ 952418 h 1070419"/>
                <a:gd name="connsiteX361" fmla="*/ 856854 w 1070370"/>
                <a:gd name="connsiteY361" fmla="*/ 947996 h 1070419"/>
                <a:gd name="connsiteX362" fmla="*/ 858482 w 1070370"/>
                <a:gd name="connsiteY362" fmla="*/ 930773 h 1070419"/>
                <a:gd name="connsiteX363" fmla="*/ 864530 w 1070370"/>
                <a:gd name="connsiteY363" fmla="*/ 925653 h 1070419"/>
                <a:gd name="connsiteX364" fmla="*/ 881741 w 1070370"/>
                <a:gd name="connsiteY364" fmla="*/ 927049 h 1070419"/>
                <a:gd name="connsiteX365" fmla="*/ 880346 w 1070370"/>
                <a:gd name="connsiteY365" fmla="*/ 944272 h 1070419"/>
                <a:gd name="connsiteX366" fmla="*/ 874066 w 1070370"/>
                <a:gd name="connsiteY366" fmla="*/ 949626 h 1070419"/>
                <a:gd name="connsiteX367" fmla="*/ 866390 w 1070370"/>
                <a:gd name="connsiteY367" fmla="*/ 952418 h 1070419"/>
                <a:gd name="connsiteX368" fmla="*/ 238635 w 1070370"/>
                <a:gd name="connsiteY368" fmla="*/ 978719 h 1070419"/>
                <a:gd name="connsiteX369" fmla="*/ 231658 w 1070370"/>
                <a:gd name="connsiteY369" fmla="*/ 976624 h 1070419"/>
                <a:gd name="connsiteX370" fmla="*/ 224913 w 1070370"/>
                <a:gd name="connsiteY370" fmla="*/ 971969 h 1070419"/>
                <a:gd name="connsiteX371" fmla="*/ 222122 w 1070370"/>
                <a:gd name="connsiteY371" fmla="*/ 954979 h 1070419"/>
                <a:gd name="connsiteX372" fmla="*/ 239101 w 1070370"/>
                <a:gd name="connsiteY372" fmla="*/ 952186 h 1070419"/>
                <a:gd name="connsiteX373" fmla="*/ 245613 w 1070370"/>
                <a:gd name="connsiteY373" fmla="*/ 956841 h 1070419"/>
                <a:gd name="connsiteX374" fmla="*/ 248637 w 1070370"/>
                <a:gd name="connsiteY374" fmla="*/ 973831 h 1070419"/>
                <a:gd name="connsiteX375" fmla="*/ 238635 w 1070370"/>
                <a:gd name="connsiteY375" fmla="*/ 979184 h 1070419"/>
                <a:gd name="connsiteX376" fmla="*/ 820571 w 1070370"/>
                <a:gd name="connsiteY376" fmla="*/ 985934 h 1070419"/>
                <a:gd name="connsiteX377" fmla="*/ 810337 w 1070370"/>
                <a:gd name="connsiteY377" fmla="*/ 980348 h 1070419"/>
                <a:gd name="connsiteX378" fmla="*/ 813826 w 1070370"/>
                <a:gd name="connsiteY378" fmla="*/ 963357 h 1070419"/>
                <a:gd name="connsiteX379" fmla="*/ 820338 w 1070370"/>
                <a:gd name="connsiteY379" fmla="*/ 958935 h 1070419"/>
                <a:gd name="connsiteX380" fmla="*/ 837317 w 1070370"/>
                <a:gd name="connsiteY380" fmla="*/ 962194 h 1070419"/>
                <a:gd name="connsiteX381" fmla="*/ 834061 w 1070370"/>
                <a:gd name="connsiteY381" fmla="*/ 979184 h 1070419"/>
                <a:gd name="connsiteX382" fmla="*/ 827083 w 1070370"/>
                <a:gd name="connsiteY382" fmla="*/ 983839 h 1070419"/>
                <a:gd name="connsiteX383" fmla="*/ 820338 w 1070370"/>
                <a:gd name="connsiteY383" fmla="*/ 985934 h 1070419"/>
                <a:gd name="connsiteX384" fmla="*/ 287014 w 1070370"/>
                <a:gd name="connsiteY384" fmla="*/ 1008277 h 1070419"/>
                <a:gd name="connsiteX385" fmla="*/ 281199 w 1070370"/>
                <a:gd name="connsiteY385" fmla="*/ 1006881 h 1070419"/>
                <a:gd name="connsiteX386" fmla="*/ 273989 w 1070370"/>
                <a:gd name="connsiteY386" fmla="*/ 1002924 h 1070419"/>
                <a:gd name="connsiteX387" fmla="*/ 269337 w 1070370"/>
                <a:gd name="connsiteY387" fmla="*/ 986399 h 1070419"/>
                <a:gd name="connsiteX388" fmla="*/ 285851 w 1070370"/>
                <a:gd name="connsiteY388" fmla="*/ 981744 h 1070419"/>
                <a:gd name="connsiteX389" fmla="*/ 292828 w 1070370"/>
                <a:gd name="connsiteY389" fmla="*/ 985468 h 1070419"/>
                <a:gd name="connsiteX390" fmla="*/ 297713 w 1070370"/>
                <a:gd name="connsiteY390" fmla="*/ 1001993 h 1070419"/>
                <a:gd name="connsiteX391" fmla="*/ 287014 w 1070370"/>
                <a:gd name="connsiteY391" fmla="*/ 1008277 h 1070419"/>
                <a:gd name="connsiteX392" fmla="*/ 771262 w 1070370"/>
                <a:gd name="connsiteY392" fmla="*/ 1014328 h 1070419"/>
                <a:gd name="connsiteX393" fmla="*/ 760330 w 1070370"/>
                <a:gd name="connsiteY393" fmla="*/ 1007579 h 1070419"/>
                <a:gd name="connsiteX394" fmla="*/ 765680 w 1070370"/>
                <a:gd name="connsiteY394" fmla="*/ 991287 h 1070419"/>
                <a:gd name="connsiteX395" fmla="*/ 772657 w 1070370"/>
                <a:gd name="connsiteY395" fmla="*/ 987563 h 1070419"/>
                <a:gd name="connsiteX396" fmla="*/ 789171 w 1070370"/>
                <a:gd name="connsiteY396" fmla="*/ 992683 h 1070419"/>
                <a:gd name="connsiteX397" fmla="*/ 784054 w 1070370"/>
                <a:gd name="connsiteY397" fmla="*/ 1009208 h 1070419"/>
                <a:gd name="connsiteX398" fmla="*/ 776611 w 1070370"/>
                <a:gd name="connsiteY398" fmla="*/ 1012932 h 1070419"/>
                <a:gd name="connsiteX399" fmla="*/ 771029 w 1070370"/>
                <a:gd name="connsiteY399" fmla="*/ 1014328 h 1070419"/>
                <a:gd name="connsiteX400" fmla="*/ 338648 w 1070370"/>
                <a:gd name="connsiteY400" fmla="*/ 1032715 h 1070419"/>
                <a:gd name="connsiteX401" fmla="*/ 333996 w 1070370"/>
                <a:gd name="connsiteY401" fmla="*/ 1031784 h 1070419"/>
                <a:gd name="connsiteX402" fmla="*/ 326321 w 1070370"/>
                <a:gd name="connsiteY402" fmla="*/ 1028526 h 1070419"/>
                <a:gd name="connsiteX403" fmla="*/ 319809 w 1070370"/>
                <a:gd name="connsiteY403" fmla="*/ 1012467 h 1070419"/>
                <a:gd name="connsiteX404" fmla="*/ 335857 w 1070370"/>
                <a:gd name="connsiteY404" fmla="*/ 1005950 h 1070419"/>
                <a:gd name="connsiteX405" fmla="*/ 343300 w 1070370"/>
                <a:gd name="connsiteY405" fmla="*/ 1008975 h 1070419"/>
                <a:gd name="connsiteX406" fmla="*/ 350045 w 1070370"/>
                <a:gd name="connsiteY406" fmla="*/ 1024802 h 1070419"/>
                <a:gd name="connsiteX407" fmla="*/ 338881 w 1070370"/>
                <a:gd name="connsiteY407" fmla="*/ 1032483 h 1070419"/>
                <a:gd name="connsiteX408" fmla="*/ 719395 w 1070370"/>
                <a:gd name="connsiteY408" fmla="*/ 1037370 h 1070419"/>
                <a:gd name="connsiteX409" fmla="*/ 707998 w 1070370"/>
                <a:gd name="connsiteY409" fmla="*/ 1029457 h 1070419"/>
                <a:gd name="connsiteX410" fmla="*/ 715208 w 1070370"/>
                <a:gd name="connsiteY410" fmla="*/ 1013863 h 1070419"/>
                <a:gd name="connsiteX411" fmla="*/ 722651 w 1070370"/>
                <a:gd name="connsiteY411" fmla="*/ 1011070 h 1070419"/>
                <a:gd name="connsiteX412" fmla="*/ 738467 w 1070370"/>
                <a:gd name="connsiteY412" fmla="*/ 1017820 h 1070419"/>
                <a:gd name="connsiteX413" fmla="*/ 731489 w 1070370"/>
                <a:gd name="connsiteY413" fmla="*/ 1033646 h 1070419"/>
                <a:gd name="connsiteX414" fmla="*/ 723814 w 1070370"/>
                <a:gd name="connsiteY414" fmla="*/ 1036672 h 1070419"/>
                <a:gd name="connsiteX415" fmla="*/ 719627 w 1070370"/>
                <a:gd name="connsiteY415" fmla="*/ 1037370 h 1070419"/>
                <a:gd name="connsiteX416" fmla="*/ 392376 w 1070370"/>
                <a:gd name="connsiteY416" fmla="*/ 1051102 h 1070419"/>
                <a:gd name="connsiteX417" fmla="*/ 389120 w 1070370"/>
                <a:gd name="connsiteY417" fmla="*/ 1050637 h 1070419"/>
                <a:gd name="connsiteX418" fmla="*/ 381212 w 1070370"/>
                <a:gd name="connsiteY418" fmla="*/ 1048309 h 1070419"/>
                <a:gd name="connsiteX419" fmla="*/ 373071 w 1070370"/>
                <a:gd name="connsiteY419" fmla="*/ 1033181 h 1070419"/>
                <a:gd name="connsiteX420" fmla="*/ 388189 w 1070370"/>
                <a:gd name="connsiteY420" fmla="*/ 1025035 h 1070419"/>
                <a:gd name="connsiteX421" fmla="*/ 395865 w 1070370"/>
                <a:gd name="connsiteY421" fmla="*/ 1027362 h 1070419"/>
                <a:gd name="connsiteX422" fmla="*/ 404238 w 1070370"/>
                <a:gd name="connsiteY422" fmla="*/ 1042491 h 1070419"/>
                <a:gd name="connsiteX423" fmla="*/ 392609 w 1070370"/>
                <a:gd name="connsiteY423" fmla="*/ 1051335 h 1070419"/>
                <a:gd name="connsiteX424" fmla="*/ 665202 w 1070370"/>
                <a:gd name="connsiteY424" fmla="*/ 1054361 h 1070419"/>
                <a:gd name="connsiteX425" fmla="*/ 653340 w 1070370"/>
                <a:gd name="connsiteY425" fmla="*/ 1045284 h 1070419"/>
                <a:gd name="connsiteX426" fmla="*/ 662178 w 1070370"/>
                <a:gd name="connsiteY426" fmla="*/ 1030388 h 1070419"/>
                <a:gd name="connsiteX427" fmla="*/ 669854 w 1070370"/>
                <a:gd name="connsiteY427" fmla="*/ 1028293 h 1070419"/>
                <a:gd name="connsiteX428" fmla="*/ 684739 w 1070370"/>
                <a:gd name="connsiteY428" fmla="*/ 1036905 h 1070419"/>
                <a:gd name="connsiteX429" fmla="*/ 676133 w 1070370"/>
                <a:gd name="connsiteY429" fmla="*/ 1051800 h 1070419"/>
                <a:gd name="connsiteX430" fmla="*/ 667993 w 1070370"/>
                <a:gd name="connsiteY430" fmla="*/ 1053895 h 1070419"/>
                <a:gd name="connsiteX431" fmla="*/ 664969 w 1070370"/>
                <a:gd name="connsiteY431" fmla="*/ 1054361 h 1070419"/>
                <a:gd name="connsiteX432" fmla="*/ 447732 w 1070370"/>
                <a:gd name="connsiteY432" fmla="*/ 1063438 h 1070419"/>
                <a:gd name="connsiteX433" fmla="*/ 445639 w 1070370"/>
                <a:gd name="connsiteY433" fmla="*/ 1063438 h 1070419"/>
                <a:gd name="connsiteX434" fmla="*/ 437498 w 1070370"/>
                <a:gd name="connsiteY434" fmla="*/ 1062041 h 1070419"/>
                <a:gd name="connsiteX435" fmla="*/ 427729 w 1070370"/>
                <a:gd name="connsiteY435" fmla="*/ 1047844 h 1070419"/>
                <a:gd name="connsiteX436" fmla="*/ 441917 w 1070370"/>
                <a:gd name="connsiteY436" fmla="*/ 1038068 h 1070419"/>
                <a:gd name="connsiteX437" fmla="*/ 449825 w 1070370"/>
                <a:gd name="connsiteY437" fmla="*/ 1039465 h 1070419"/>
                <a:gd name="connsiteX438" fmla="*/ 459827 w 1070370"/>
                <a:gd name="connsiteY438" fmla="*/ 1053430 h 1070419"/>
                <a:gd name="connsiteX439" fmla="*/ 447732 w 1070370"/>
                <a:gd name="connsiteY439" fmla="*/ 1063670 h 1070419"/>
                <a:gd name="connsiteX440" fmla="*/ 609381 w 1070370"/>
                <a:gd name="connsiteY440" fmla="*/ 1065532 h 1070419"/>
                <a:gd name="connsiteX441" fmla="*/ 597286 w 1070370"/>
                <a:gd name="connsiteY441" fmla="*/ 1055059 h 1070419"/>
                <a:gd name="connsiteX442" fmla="*/ 607753 w 1070370"/>
                <a:gd name="connsiteY442" fmla="*/ 1041327 h 1070419"/>
                <a:gd name="connsiteX443" fmla="*/ 615661 w 1070370"/>
                <a:gd name="connsiteY443" fmla="*/ 1040163 h 1070419"/>
                <a:gd name="connsiteX444" fmla="*/ 629616 w 1070370"/>
                <a:gd name="connsiteY444" fmla="*/ 1050404 h 1070419"/>
                <a:gd name="connsiteX445" fmla="*/ 619382 w 1070370"/>
                <a:gd name="connsiteY445" fmla="*/ 1064369 h 1070419"/>
                <a:gd name="connsiteX446" fmla="*/ 611241 w 1070370"/>
                <a:gd name="connsiteY446" fmla="*/ 1065532 h 1070419"/>
                <a:gd name="connsiteX447" fmla="*/ 609613 w 1070370"/>
                <a:gd name="connsiteY447" fmla="*/ 1065532 h 1070419"/>
                <a:gd name="connsiteX448" fmla="*/ 504251 w 1070370"/>
                <a:gd name="connsiteY448" fmla="*/ 1069954 h 1070419"/>
                <a:gd name="connsiteX449" fmla="*/ 503553 w 1070370"/>
                <a:gd name="connsiteY449" fmla="*/ 1069954 h 1070419"/>
                <a:gd name="connsiteX450" fmla="*/ 495180 w 1070370"/>
                <a:gd name="connsiteY450" fmla="*/ 1069489 h 1070419"/>
                <a:gd name="connsiteX451" fmla="*/ 484016 w 1070370"/>
                <a:gd name="connsiteY451" fmla="*/ 1056455 h 1070419"/>
                <a:gd name="connsiteX452" fmla="*/ 497041 w 1070370"/>
                <a:gd name="connsiteY452" fmla="*/ 1045284 h 1070419"/>
                <a:gd name="connsiteX453" fmla="*/ 504949 w 1070370"/>
                <a:gd name="connsiteY453" fmla="*/ 1045749 h 1070419"/>
                <a:gd name="connsiteX454" fmla="*/ 516345 w 1070370"/>
                <a:gd name="connsiteY454" fmla="*/ 1058550 h 1070419"/>
                <a:gd name="connsiteX455" fmla="*/ 504251 w 1070370"/>
                <a:gd name="connsiteY455" fmla="*/ 1069954 h 1070419"/>
                <a:gd name="connsiteX456" fmla="*/ 552862 w 1070370"/>
                <a:gd name="connsiteY456" fmla="*/ 1070420 h 1070419"/>
                <a:gd name="connsiteX457" fmla="*/ 540767 w 1070370"/>
                <a:gd name="connsiteY457" fmla="*/ 1058550 h 1070419"/>
                <a:gd name="connsiteX458" fmla="*/ 552629 w 1070370"/>
                <a:gd name="connsiteY458" fmla="*/ 1045982 h 1070419"/>
                <a:gd name="connsiteX459" fmla="*/ 560537 w 1070370"/>
                <a:gd name="connsiteY459" fmla="*/ 1045982 h 1070419"/>
                <a:gd name="connsiteX460" fmla="*/ 573330 w 1070370"/>
                <a:gd name="connsiteY460" fmla="*/ 1057153 h 1070419"/>
                <a:gd name="connsiteX461" fmla="*/ 561700 w 1070370"/>
                <a:gd name="connsiteY461" fmla="*/ 1069954 h 1070419"/>
                <a:gd name="connsiteX462" fmla="*/ 553327 w 1070370"/>
                <a:gd name="connsiteY462" fmla="*/ 1070420 h 1070419"/>
                <a:gd name="connsiteX463" fmla="*/ 552862 w 1070370"/>
                <a:gd name="connsiteY463" fmla="*/ 1070420 h 107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370" h="1070419">
                  <a:moveTo>
                    <a:pt x="513787" y="24466"/>
                  </a:moveTo>
                  <a:cubicBezTo>
                    <a:pt x="507275" y="24466"/>
                    <a:pt x="501925" y="19346"/>
                    <a:pt x="501692" y="12829"/>
                  </a:cubicBezTo>
                  <a:cubicBezTo>
                    <a:pt x="501460" y="6080"/>
                    <a:pt x="506577" y="494"/>
                    <a:pt x="513322" y="28"/>
                  </a:cubicBezTo>
                  <a:lnTo>
                    <a:pt x="521695" y="28"/>
                  </a:lnTo>
                  <a:cubicBezTo>
                    <a:pt x="528207" y="-437"/>
                    <a:pt x="534022" y="4916"/>
                    <a:pt x="534255" y="11665"/>
                  </a:cubicBezTo>
                  <a:cubicBezTo>
                    <a:pt x="534255" y="18415"/>
                    <a:pt x="529138" y="24001"/>
                    <a:pt x="522393" y="24234"/>
                  </a:cubicBezTo>
                  <a:lnTo>
                    <a:pt x="514485" y="24234"/>
                  </a:lnTo>
                  <a:cubicBezTo>
                    <a:pt x="514485" y="24234"/>
                    <a:pt x="514252" y="24466"/>
                    <a:pt x="514020" y="24466"/>
                  </a:cubicBezTo>
                  <a:moveTo>
                    <a:pt x="578679" y="25863"/>
                  </a:moveTo>
                  <a:cubicBezTo>
                    <a:pt x="578679" y="25863"/>
                    <a:pt x="577981" y="25863"/>
                    <a:pt x="577749" y="25863"/>
                  </a:cubicBezTo>
                  <a:lnTo>
                    <a:pt x="569841" y="25165"/>
                  </a:lnTo>
                  <a:cubicBezTo>
                    <a:pt x="563096" y="24699"/>
                    <a:pt x="557979" y="18881"/>
                    <a:pt x="558444" y="12131"/>
                  </a:cubicBezTo>
                  <a:cubicBezTo>
                    <a:pt x="558909" y="5381"/>
                    <a:pt x="564956" y="261"/>
                    <a:pt x="571469" y="727"/>
                  </a:cubicBezTo>
                  <a:lnTo>
                    <a:pt x="579842" y="1425"/>
                  </a:lnTo>
                  <a:cubicBezTo>
                    <a:pt x="586587" y="1890"/>
                    <a:pt x="591471" y="7942"/>
                    <a:pt x="591006" y="14691"/>
                  </a:cubicBezTo>
                  <a:cubicBezTo>
                    <a:pt x="590541" y="20975"/>
                    <a:pt x="585192" y="25863"/>
                    <a:pt x="578912" y="25863"/>
                  </a:cubicBezTo>
                  <a:moveTo>
                    <a:pt x="457268" y="29820"/>
                  </a:moveTo>
                  <a:cubicBezTo>
                    <a:pt x="451221" y="29820"/>
                    <a:pt x="446104" y="25397"/>
                    <a:pt x="445174" y="19346"/>
                  </a:cubicBezTo>
                  <a:cubicBezTo>
                    <a:pt x="444243" y="12596"/>
                    <a:pt x="448895" y="6545"/>
                    <a:pt x="455407" y="5381"/>
                  </a:cubicBezTo>
                  <a:lnTo>
                    <a:pt x="463781" y="4218"/>
                  </a:lnTo>
                  <a:cubicBezTo>
                    <a:pt x="470293" y="3287"/>
                    <a:pt x="476573" y="7942"/>
                    <a:pt x="477503" y="14691"/>
                  </a:cubicBezTo>
                  <a:cubicBezTo>
                    <a:pt x="478434" y="21441"/>
                    <a:pt x="473782" y="27492"/>
                    <a:pt x="467037" y="28423"/>
                  </a:cubicBezTo>
                  <a:lnTo>
                    <a:pt x="459129" y="29587"/>
                  </a:lnTo>
                  <a:cubicBezTo>
                    <a:pt x="459129" y="29587"/>
                    <a:pt x="457966" y="29587"/>
                    <a:pt x="457268" y="29587"/>
                  </a:cubicBezTo>
                  <a:moveTo>
                    <a:pt x="634965" y="33543"/>
                  </a:moveTo>
                  <a:cubicBezTo>
                    <a:pt x="634965" y="33543"/>
                    <a:pt x="633337" y="33543"/>
                    <a:pt x="632639" y="33543"/>
                  </a:cubicBezTo>
                  <a:lnTo>
                    <a:pt x="624964" y="32147"/>
                  </a:lnTo>
                  <a:cubicBezTo>
                    <a:pt x="618219" y="30983"/>
                    <a:pt x="613800" y="24699"/>
                    <a:pt x="615195" y="17950"/>
                  </a:cubicBezTo>
                  <a:cubicBezTo>
                    <a:pt x="616358" y="11200"/>
                    <a:pt x="622638" y="6778"/>
                    <a:pt x="629383" y="8174"/>
                  </a:cubicBezTo>
                  <a:lnTo>
                    <a:pt x="637524" y="9804"/>
                  </a:lnTo>
                  <a:cubicBezTo>
                    <a:pt x="644036" y="11200"/>
                    <a:pt x="648455" y="17484"/>
                    <a:pt x="647060" y="24001"/>
                  </a:cubicBezTo>
                  <a:cubicBezTo>
                    <a:pt x="645897" y="29820"/>
                    <a:pt x="640780" y="33776"/>
                    <a:pt x="635198" y="33776"/>
                  </a:cubicBezTo>
                  <a:moveTo>
                    <a:pt x="401680" y="41224"/>
                  </a:moveTo>
                  <a:cubicBezTo>
                    <a:pt x="396330" y="41224"/>
                    <a:pt x="391213" y="37500"/>
                    <a:pt x="389818" y="32147"/>
                  </a:cubicBezTo>
                  <a:cubicBezTo>
                    <a:pt x="388189" y="25630"/>
                    <a:pt x="391911" y="18881"/>
                    <a:pt x="398423" y="17251"/>
                  </a:cubicBezTo>
                  <a:lnTo>
                    <a:pt x="406564" y="15157"/>
                  </a:lnTo>
                  <a:cubicBezTo>
                    <a:pt x="413309" y="13527"/>
                    <a:pt x="419589" y="17484"/>
                    <a:pt x="421217" y="24001"/>
                  </a:cubicBezTo>
                  <a:cubicBezTo>
                    <a:pt x="422845" y="30518"/>
                    <a:pt x="418891" y="37267"/>
                    <a:pt x="412379" y="38664"/>
                  </a:cubicBezTo>
                  <a:lnTo>
                    <a:pt x="404703" y="40526"/>
                  </a:lnTo>
                  <a:cubicBezTo>
                    <a:pt x="404703" y="40526"/>
                    <a:pt x="402610" y="40991"/>
                    <a:pt x="401680" y="40991"/>
                  </a:cubicBezTo>
                  <a:moveTo>
                    <a:pt x="690089" y="47508"/>
                  </a:moveTo>
                  <a:cubicBezTo>
                    <a:pt x="688926" y="47508"/>
                    <a:pt x="687763" y="47508"/>
                    <a:pt x="686600" y="47043"/>
                  </a:cubicBezTo>
                  <a:lnTo>
                    <a:pt x="678925" y="44715"/>
                  </a:lnTo>
                  <a:cubicBezTo>
                    <a:pt x="672412" y="42853"/>
                    <a:pt x="668691" y="36104"/>
                    <a:pt x="670551" y="29587"/>
                  </a:cubicBezTo>
                  <a:cubicBezTo>
                    <a:pt x="672412" y="23070"/>
                    <a:pt x="679157" y="19346"/>
                    <a:pt x="685670" y="21208"/>
                  </a:cubicBezTo>
                  <a:lnTo>
                    <a:pt x="693578" y="23535"/>
                  </a:lnTo>
                  <a:cubicBezTo>
                    <a:pt x="700090" y="25397"/>
                    <a:pt x="703579" y="32380"/>
                    <a:pt x="701718" y="38664"/>
                  </a:cubicBezTo>
                  <a:cubicBezTo>
                    <a:pt x="700090" y="43784"/>
                    <a:pt x="695206" y="47275"/>
                    <a:pt x="690089" y="47275"/>
                  </a:cubicBezTo>
                  <a:moveTo>
                    <a:pt x="347487" y="58680"/>
                  </a:moveTo>
                  <a:cubicBezTo>
                    <a:pt x="342602" y="58680"/>
                    <a:pt x="337950" y="55654"/>
                    <a:pt x="336090" y="50767"/>
                  </a:cubicBezTo>
                  <a:cubicBezTo>
                    <a:pt x="333764" y="44482"/>
                    <a:pt x="336788" y="37500"/>
                    <a:pt x="343067" y="34940"/>
                  </a:cubicBezTo>
                  <a:lnTo>
                    <a:pt x="350743" y="31914"/>
                  </a:lnTo>
                  <a:cubicBezTo>
                    <a:pt x="357023" y="29587"/>
                    <a:pt x="364000" y="32845"/>
                    <a:pt x="366326" y="39129"/>
                  </a:cubicBezTo>
                  <a:cubicBezTo>
                    <a:pt x="368652" y="45413"/>
                    <a:pt x="365396" y="52396"/>
                    <a:pt x="359116" y="54723"/>
                  </a:cubicBezTo>
                  <a:lnTo>
                    <a:pt x="351673" y="57516"/>
                  </a:lnTo>
                  <a:cubicBezTo>
                    <a:pt x="350278" y="57982"/>
                    <a:pt x="348650" y="58214"/>
                    <a:pt x="347254" y="58214"/>
                  </a:cubicBezTo>
                  <a:moveTo>
                    <a:pt x="743351" y="67291"/>
                  </a:moveTo>
                  <a:cubicBezTo>
                    <a:pt x="741723" y="67291"/>
                    <a:pt x="740095" y="67059"/>
                    <a:pt x="738467" y="66360"/>
                  </a:cubicBezTo>
                  <a:lnTo>
                    <a:pt x="731024" y="63335"/>
                  </a:lnTo>
                  <a:cubicBezTo>
                    <a:pt x="724744" y="60775"/>
                    <a:pt x="721953" y="53560"/>
                    <a:pt x="724512" y="47508"/>
                  </a:cubicBezTo>
                  <a:cubicBezTo>
                    <a:pt x="727070" y="41224"/>
                    <a:pt x="734280" y="38431"/>
                    <a:pt x="740328" y="40991"/>
                  </a:cubicBezTo>
                  <a:lnTo>
                    <a:pt x="748003" y="44250"/>
                  </a:lnTo>
                  <a:cubicBezTo>
                    <a:pt x="754283" y="46810"/>
                    <a:pt x="757074" y="54025"/>
                    <a:pt x="754283" y="60309"/>
                  </a:cubicBezTo>
                  <a:cubicBezTo>
                    <a:pt x="752422" y="64964"/>
                    <a:pt x="747771" y="67757"/>
                    <a:pt x="743119" y="67757"/>
                  </a:cubicBezTo>
                  <a:moveTo>
                    <a:pt x="295852" y="81722"/>
                  </a:moveTo>
                  <a:cubicBezTo>
                    <a:pt x="291433" y="81722"/>
                    <a:pt x="287246" y="79394"/>
                    <a:pt x="285153" y="75205"/>
                  </a:cubicBezTo>
                  <a:cubicBezTo>
                    <a:pt x="282129" y="69153"/>
                    <a:pt x="284455" y="61938"/>
                    <a:pt x="290502" y="58680"/>
                  </a:cubicBezTo>
                  <a:lnTo>
                    <a:pt x="297945" y="54956"/>
                  </a:lnTo>
                  <a:cubicBezTo>
                    <a:pt x="303993" y="51930"/>
                    <a:pt x="311203" y="54490"/>
                    <a:pt x="314226" y="60542"/>
                  </a:cubicBezTo>
                  <a:cubicBezTo>
                    <a:pt x="317250" y="66593"/>
                    <a:pt x="314692" y="73808"/>
                    <a:pt x="308644" y="76834"/>
                  </a:cubicBezTo>
                  <a:lnTo>
                    <a:pt x="301667" y="80325"/>
                  </a:lnTo>
                  <a:cubicBezTo>
                    <a:pt x="299806" y="81256"/>
                    <a:pt x="297945" y="81722"/>
                    <a:pt x="296085" y="81722"/>
                  </a:cubicBezTo>
                  <a:moveTo>
                    <a:pt x="794056" y="92660"/>
                  </a:moveTo>
                  <a:cubicBezTo>
                    <a:pt x="791962" y="92660"/>
                    <a:pt x="789869" y="92195"/>
                    <a:pt x="788008" y="91031"/>
                  </a:cubicBezTo>
                  <a:lnTo>
                    <a:pt x="781031" y="87075"/>
                  </a:lnTo>
                  <a:cubicBezTo>
                    <a:pt x="775216" y="83816"/>
                    <a:pt x="772890" y="76368"/>
                    <a:pt x="776146" y="70550"/>
                  </a:cubicBezTo>
                  <a:cubicBezTo>
                    <a:pt x="779403" y="64731"/>
                    <a:pt x="786845" y="62404"/>
                    <a:pt x="792660" y="65662"/>
                  </a:cubicBezTo>
                  <a:lnTo>
                    <a:pt x="799870" y="69852"/>
                  </a:lnTo>
                  <a:cubicBezTo>
                    <a:pt x="805685" y="73110"/>
                    <a:pt x="807778" y="80558"/>
                    <a:pt x="804289" y="86376"/>
                  </a:cubicBezTo>
                  <a:cubicBezTo>
                    <a:pt x="801964" y="90333"/>
                    <a:pt x="798010" y="92428"/>
                    <a:pt x="793823" y="92428"/>
                  </a:cubicBezTo>
                  <a:moveTo>
                    <a:pt x="246776" y="110582"/>
                  </a:moveTo>
                  <a:cubicBezTo>
                    <a:pt x="242822" y="110582"/>
                    <a:pt x="238868" y="108720"/>
                    <a:pt x="236542" y="105229"/>
                  </a:cubicBezTo>
                  <a:cubicBezTo>
                    <a:pt x="232821" y="99643"/>
                    <a:pt x="234449" y="91962"/>
                    <a:pt x="240031" y="88238"/>
                  </a:cubicBezTo>
                  <a:lnTo>
                    <a:pt x="247009" y="83816"/>
                  </a:lnTo>
                  <a:cubicBezTo>
                    <a:pt x="252591" y="80092"/>
                    <a:pt x="260266" y="81954"/>
                    <a:pt x="263755" y="87540"/>
                  </a:cubicBezTo>
                  <a:cubicBezTo>
                    <a:pt x="267476" y="93126"/>
                    <a:pt x="265616" y="100807"/>
                    <a:pt x="260033" y="104298"/>
                  </a:cubicBezTo>
                  <a:lnTo>
                    <a:pt x="253521" y="108487"/>
                  </a:lnTo>
                  <a:cubicBezTo>
                    <a:pt x="251428" y="109884"/>
                    <a:pt x="249102" y="110582"/>
                    <a:pt x="246776" y="110582"/>
                  </a:cubicBezTo>
                  <a:moveTo>
                    <a:pt x="841969" y="123616"/>
                  </a:moveTo>
                  <a:cubicBezTo>
                    <a:pt x="839410" y="123616"/>
                    <a:pt x="837084" y="122917"/>
                    <a:pt x="834759" y="121288"/>
                  </a:cubicBezTo>
                  <a:lnTo>
                    <a:pt x="828246" y="116633"/>
                  </a:lnTo>
                  <a:cubicBezTo>
                    <a:pt x="822664" y="112677"/>
                    <a:pt x="821501" y="105229"/>
                    <a:pt x="825222" y="99643"/>
                  </a:cubicBezTo>
                  <a:cubicBezTo>
                    <a:pt x="829176" y="94057"/>
                    <a:pt x="836619" y="92893"/>
                    <a:pt x="842201" y="96617"/>
                  </a:cubicBezTo>
                  <a:lnTo>
                    <a:pt x="848946" y="101505"/>
                  </a:lnTo>
                  <a:cubicBezTo>
                    <a:pt x="854528" y="105462"/>
                    <a:pt x="855691" y="113142"/>
                    <a:pt x="851737" y="118495"/>
                  </a:cubicBezTo>
                  <a:cubicBezTo>
                    <a:pt x="849412" y="121754"/>
                    <a:pt x="845690" y="123616"/>
                    <a:pt x="841969" y="123616"/>
                  </a:cubicBezTo>
                  <a:moveTo>
                    <a:pt x="201189" y="144563"/>
                  </a:moveTo>
                  <a:cubicBezTo>
                    <a:pt x="197700" y="144563"/>
                    <a:pt x="194211" y="143166"/>
                    <a:pt x="191885" y="140140"/>
                  </a:cubicBezTo>
                  <a:cubicBezTo>
                    <a:pt x="187699" y="135020"/>
                    <a:pt x="188396" y="127339"/>
                    <a:pt x="193513" y="122917"/>
                  </a:cubicBezTo>
                  <a:lnTo>
                    <a:pt x="200026" y="117564"/>
                  </a:lnTo>
                  <a:cubicBezTo>
                    <a:pt x="205143" y="113375"/>
                    <a:pt x="212818" y="114073"/>
                    <a:pt x="217237" y="119426"/>
                  </a:cubicBezTo>
                  <a:cubicBezTo>
                    <a:pt x="221424" y="124779"/>
                    <a:pt x="220726" y="132460"/>
                    <a:pt x="215377" y="136649"/>
                  </a:cubicBezTo>
                  <a:lnTo>
                    <a:pt x="209097" y="141770"/>
                  </a:lnTo>
                  <a:cubicBezTo>
                    <a:pt x="206771" y="143632"/>
                    <a:pt x="203980" y="144563"/>
                    <a:pt x="201421" y="144563"/>
                  </a:cubicBezTo>
                  <a:moveTo>
                    <a:pt x="885928" y="159458"/>
                  </a:moveTo>
                  <a:cubicBezTo>
                    <a:pt x="882904" y="159458"/>
                    <a:pt x="880113" y="158295"/>
                    <a:pt x="877787" y="156200"/>
                  </a:cubicBezTo>
                  <a:lnTo>
                    <a:pt x="871973" y="150847"/>
                  </a:lnTo>
                  <a:cubicBezTo>
                    <a:pt x="866856" y="146424"/>
                    <a:pt x="866390" y="138744"/>
                    <a:pt x="870810" y="133624"/>
                  </a:cubicBezTo>
                  <a:cubicBezTo>
                    <a:pt x="875229" y="128503"/>
                    <a:pt x="882904" y="128038"/>
                    <a:pt x="888021" y="132460"/>
                  </a:cubicBezTo>
                  <a:lnTo>
                    <a:pt x="894301" y="138046"/>
                  </a:lnTo>
                  <a:cubicBezTo>
                    <a:pt x="899418" y="142468"/>
                    <a:pt x="899651" y="150148"/>
                    <a:pt x="895231" y="155269"/>
                  </a:cubicBezTo>
                  <a:cubicBezTo>
                    <a:pt x="892906" y="157829"/>
                    <a:pt x="889417" y="159225"/>
                    <a:pt x="886160" y="159225"/>
                  </a:cubicBezTo>
                  <a:moveTo>
                    <a:pt x="159555" y="182965"/>
                  </a:moveTo>
                  <a:cubicBezTo>
                    <a:pt x="156532" y="182965"/>
                    <a:pt x="153508" y="181802"/>
                    <a:pt x="150950" y="179474"/>
                  </a:cubicBezTo>
                  <a:cubicBezTo>
                    <a:pt x="146065" y="174819"/>
                    <a:pt x="146065" y="167139"/>
                    <a:pt x="150950" y="162251"/>
                  </a:cubicBezTo>
                  <a:lnTo>
                    <a:pt x="156764" y="156433"/>
                  </a:lnTo>
                  <a:cubicBezTo>
                    <a:pt x="161416" y="151778"/>
                    <a:pt x="169324" y="151778"/>
                    <a:pt x="173976" y="156433"/>
                  </a:cubicBezTo>
                  <a:cubicBezTo>
                    <a:pt x="178860" y="161087"/>
                    <a:pt x="178860" y="169001"/>
                    <a:pt x="173976" y="173656"/>
                  </a:cubicBezTo>
                  <a:lnTo>
                    <a:pt x="168394" y="179241"/>
                  </a:lnTo>
                  <a:cubicBezTo>
                    <a:pt x="166068" y="181802"/>
                    <a:pt x="162812" y="182965"/>
                    <a:pt x="159555" y="182965"/>
                  </a:cubicBezTo>
                  <a:moveTo>
                    <a:pt x="925933" y="199723"/>
                  </a:moveTo>
                  <a:cubicBezTo>
                    <a:pt x="922444" y="199723"/>
                    <a:pt x="919188" y="198326"/>
                    <a:pt x="916862" y="195534"/>
                  </a:cubicBezTo>
                  <a:lnTo>
                    <a:pt x="911513" y="189715"/>
                  </a:lnTo>
                  <a:cubicBezTo>
                    <a:pt x="906861" y="184827"/>
                    <a:pt x="907326" y="177147"/>
                    <a:pt x="912210" y="172492"/>
                  </a:cubicBezTo>
                  <a:cubicBezTo>
                    <a:pt x="917095" y="168070"/>
                    <a:pt x="924770" y="168302"/>
                    <a:pt x="929422" y="173190"/>
                  </a:cubicBezTo>
                  <a:lnTo>
                    <a:pt x="935004" y="179474"/>
                  </a:lnTo>
                  <a:cubicBezTo>
                    <a:pt x="939423" y="184595"/>
                    <a:pt x="938958" y="192275"/>
                    <a:pt x="934074" y="196697"/>
                  </a:cubicBezTo>
                  <a:cubicBezTo>
                    <a:pt x="931748" y="198792"/>
                    <a:pt x="928957" y="199723"/>
                    <a:pt x="925933" y="199723"/>
                  </a:cubicBezTo>
                  <a:moveTo>
                    <a:pt x="122109" y="226023"/>
                  </a:moveTo>
                  <a:cubicBezTo>
                    <a:pt x="119550" y="226023"/>
                    <a:pt x="116759" y="225092"/>
                    <a:pt x="114666" y="223463"/>
                  </a:cubicBezTo>
                  <a:cubicBezTo>
                    <a:pt x="109316" y="219274"/>
                    <a:pt x="108386" y="211593"/>
                    <a:pt x="112573" y="206240"/>
                  </a:cubicBezTo>
                  <a:lnTo>
                    <a:pt x="117690" y="199723"/>
                  </a:lnTo>
                  <a:cubicBezTo>
                    <a:pt x="121876" y="194370"/>
                    <a:pt x="129552" y="193672"/>
                    <a:pt x="134901" y="197861"/>
                  </a:cubicBezTo>
                  <a:cubicBezTo>
                    <a:pt x="140251" y="202050"/>
                    <a:pt x="140948" y="209731"/>
                    <a:pt x="136762" y="215084"/>
                  </a:cubicBezTo>
                  <a:lnTo>
                    <a:pt x="131877" y="221368"/>
                  </a:lnTo>
                  <a:cubicBezTo>
                    <a:pt x="129552" y="224394"/>
                    <a:pt x="125830" y="226023"/>
                    <a:pt x="122341" y="226023"/>
                  </a:cubicBezTo>
                  <a:moveTo>
                    <a:pt x="961286" y="244177"/>
                  </a:moveTo>
                  <a:cubicBezTo>
                    <a:pt x="957565" y="244177"/>
                    <a:pt x="953844" y="242315"/>
                    <a:pt x="951285" y="239057"/>
                  </a:cubicBezTo>
                  <a:lnTo>
                    <a:pt x="946633" y="232540"/>
                  </a:lnTo>
                  <a:cubicBezTo>
                    <a:pt x="942679" y="227187"/>
                    <a:pt x="943842" y="219506"/>
                    <a:pt x="949192" y="215550"/>
                  </a:cubicBezTo>
                  <a:cubicBezTo>
                    <a:pt x="954541" y="211593"/>
                    <a:pt x="962217" y="212757"/>
                    <a:pt x="966171" y="218110"/>
                  </a:cubicBezTo>
                  <a:lnTo>
                    <a:pt x="971055" y="224859"/>
                  </a:lnTo>
                  <a:cubicBezTo>
                    <a:pt x="975009" y="230445"/>
                    <a:pt x="973614" y="237893"/>
                    <a:pt x="968264" y="241850"/>
                  </a:cubicBezTo>
                  <a:cubicBezTo>
                    <a:pt x="966171" y="243479"/>
                    <a:pt x="963612" y="244177"/>
                    <a:pt x="961286" y="244177"/>
                  </a:cubicBezTo>
                  <a:moveTo>
                    <a:pt x="89779" y="272572"/>
                  </a:moveTo>
                  <a:cubicBezTo>
                    <a:pt x="87686" y="272572"/>
                    <a:pt x="85360" y="271874"/>
                    <a:pt x="83499" y="270710"/>
                  </a:cubicBezTo>
                  <a:cubicBezTo>
                    <a:pt x="77684" y="267219"/>
                    <a:pt x="76056" y="259771"/>
                    <a:pt x="79545" y="253952"/>
                  </a:cubicBezTo>
                  <a:lnTo>
                    <a:pt x="83964" y="246970"/>
                  </a:lnTo>
                  <a:cubicBezTo>
                    <a:pt x="87686" y="241384"/>
                    <a:pt x="95129" y="239522"/>
                    <a:pt x="100711" y="243246"/>
                  </a:cubicBezTo>
                  <a:cubicBezTo>
                    <a:pt x="106293" y="246970"/>
                    <a:pt x="107921" y="254418"/>
                    <a:pt x="104432" y="260004"/>
                  </a:cubicBezTo>
                  <a:lnTo>
                    <a:pt x="100245" y="266753"/>
                  </a:lnTo>
                  <a:cubicBezTo>
                    <a:pt x="97920" y="270477"/>
                    <a:pt x="93966" y="272572"/>
                    <a:pt x="89779" y="272572"/>
                  </a:cubicBezTo>
                  <a:moveTo>
                    <a:pt x="991755" y="292123"/>
                  </a:moveTo>
                  <a:cubicBezTo>
                    <a:pt x="987569" y="292123"/>
                    <a:pt x="983382" y="289795"/>
                    <a:pt x="981056" y="285838"/>
                  </a:cubicBezTo>
                  <a:lnTo>
                    <a:pt x="977102" y="279089"/>
                  </a:lnTo>
                  <a:cubicBezTo>
                    <a:pt x="973846" y="273270"/>
                    <a:pt x="975707" y="265822"/>
                    <a:pt x="981522" y="262331"/>
                  </a:cubicBezTo>
                  <a:cubicBezTo>
                    <a:pt x="987336" y="259073"/>
                    <a:pt x="994779" y="260935"/>
                    <a:pt x="998268" y="266753"/>
                  </a:cubicBezTo>
                  <a:lnTo>
                    <a:pt x="1002454" y="273968"/>
                  </a:lnTo>
                  <a:cubicBezTo>
                    <a:pt x="1005711" y="279787"/>
                    <a:pt x="1003617" y="287235"/>
                    <a:pt x="997803" y="290493"/>
                  </a:cubicBezTo>
                  <a:cubicBezTo>
                    <a:pt x="995942" y="291657"/>
                    <a:pt x="993849" y="292123"/>
                    <a:pt x="991755" y="292123"/>
                  </a:cubicBezTo>
                  <a:moveTo>
                    <a:pt x="62566" y="322612"/>
                  </a:moveTo>
                  <a:cubicBezTo>
                    <a:pt x="60705" y="322612"/>
                    <a:pt x="59077" y="322147"/>
                    <a:pt x="57217" y="321448"/>
                  </a:cubicBezTo>
                  <a:cubicBezTo>
                    <a:pt x="51169" y="318655"/>
                    <a:pt x="48611" y="311208"/>
                    <a:pt x="51402" y="305156"/>
                  </a:cubicBezTo>
                  <a:lnTo>
                    <a:pt x="55123" y="297708"/>
                  </a:lnTo>
                  <a:cubicBezTo>
                    <a:pt x="58147" y="291657"/>
                    <a:pt x="65357" y="289097"/>
                    <a:pt x="71405" y="292123"/>
                  </a:cubicBezTo>
                  <a:cubicBezTo>
                    <a:pt x="77452" y="295148"/>
                    <a:pt x="79778" y="302363"/>
                    <a:pt x="76987" y="308415"/>
                  </a:cubicBezTo>
                  <a:lnTo>
                    <a:pt x="73498" y="315630"/>
                  </a:lnTo>
                  <a:cubicBezTo>
                    <a:pt x="71405" y="320052"/>
                    <a:pt x="66985" y="322612"/>
                    <a:pt x="62566" y="322612"/>
                  </a:cubicBezTo>
                  <a:moveTo>
                    <a:pt x="1016642" y="343326"/>
                  </a:moveTo>
                  <a:cubicBezTo>
                    <a:pt x="1011991" y="343326"/>
                    <a:pt x="1007339" y="340533"/>
                    <a:pt x="1005478" y="335878"/>
                  </a:cubicBezTo>
                  <a:lnTo>
                    <a:pt x="1002222" y="328663"/>
                  </a:lnTo>
                  <a:cubicBezTo>
                    <a:pt x="999431" y="322612"/>
                    <a:pt x="1002222" y="315397"/>
                    <a:pt x="1008502" y="312604"/>
                  </a:cubicBezTo>
                  <a:cubicBezTo>
                    <a:pt x="1014782" y="309811"/>
                    <a:pt x="1021759" y="312604"/>
                    <a:pt x="1024550" y="318888"/>
                  </a:cubicBezTo>
                  <a:lnTo>
                    <a:pt x="1027807" y="326569"/>
                  </a:lnTo>
                  <a:cubicBezTo>
                    <a:pt x="1030365" y="332853"/>
                    <a:pt x="1027574" y="339835"/>
                    <a:pt x="1021294" y="342628"/>
                  </a:cubicBezTo>
                  <a:cubicBezTo>
                    <a:pt x="1019666" y="343326"/>
                    <a:pt x="1018038" y="343559"/>
                    <a:pt x="1016642" y="343559"/>
                  </a:cubicBezTo>
                  <a:moveTo>
                    <a:pt x="40935" y="375212"/>
                  </a:moveTo>
                  <a:cubicBezTo>
                    <a:pt x="39540" y="375212"/>
                    <a:pt x="38377" y="375212"/>
                    <a:pt x="36982" y="374514"/>
                  </a:cubicBezTo>
                  <a:cubicBezTo>
                    <a:pt x="30702" y="372187"/>
                    <a:pt x="27213" y="365437"/>
                    <a:pt x="29539" y="358920"/>
                  </a:cubicBezTo>
                  <a:cubicBezTo>
                    <a:pt x="30469" y="356360"/>
                    <a:pt x="31399" y="353567"/>
                    <a:pt x="32330" y="351007"/>
                  </a:cubicBezTo>
                  <a:cubicBezTo>
                    <a:pt x="34656" y="344723"/>
                    <a:pt x="41633" y="341464"/>
                    <a:pt x="47913" y="343792"/>
                  </a:cubicBezTo>
                  <a:cubicBezTo>
                    <a:pt x="54193" y="346119"/>
                    <a:pt x="57449" y="353102"/>
                    <a:pt x="55123" y="359386"/>
                  </a:cubicBezTo>
                  <a:lnTo>
                    <a:pt x="52565" y="366833"/>
                  </a:lnTo>
                  <a:cubicBezTo>
                    <a:pt x="50704" y="371954"/>
                    <a:pt x="46052" y="374980"/>
                    <a:pt x="41168" y="374980"/>
                  </a:cubicBezTo>
                  <a:moveTo>
                    <a:pt x="1035947" y="396625"/>
                  </a:moveTo>
                  <a:cubicBezTo>
                    <a:pt x="1030598" y="396625"/>
                    <a:pt x="1025946" y="393134"/>
                    <a:pt x="1024318" y="388013"/>
                  </a:cubicBezTo>
                  <a:lnTo>
                    <a:pt x="1021992" y="380333"/>
                  </a:lnTo>
                  <a:cubicBezTo>
                    <a:pt x="1019899" y="373816"/>
                    <a:pt x="1023620" y="367066"/>
                    <a:pt x="1029900" y="364972"/>
                  </a:cubicBezTo>
                  <a:cubicBezTo>
                    <a:pt x="1036180" y="362877"/>
                    <a:pt x="1043157" y="366601"/>
                    <a:pt x="1045251" y="372885"/>
                  </a:cubicBezTo>
                  <a:lnTo>
                    <a:pt x="1047577" y="380798"/>
                  </a:lnTo>
                  <a:cubicBezTo>
                    <a:pt x="1049437" y="387315"/>
                    <a:pt x="1045948" y="394065"/>
                    <a:pt x="1039436" y="395927"/>
                  </a:cubicBezTo>
                  <a:cubicBezTo>
                    <a:pt x="1038273" y="396392"/>
                    <a:pt x="1037110" y="396392"/>
                    <a:pt x="1035947" y="396392"/>
                  </a:cubicBezTo>
                  <a:moveTo>
                    <a:pt x="25120" y="429907"/>
                  </a:moveTo>
                  <a:cubicBezTo>
                    <a:pt x="25120" y="429907"/>
                    <a:pt x="23259" y="429907"/>
                    <a:pt x="22328" y="429674"/>
                  </a:cubicBezTo>
                  <a:cubicBezTo>
                    <a:pt x="15816" y="428045"/>
                    <a:pt x="11629" y="421528"/>
                    <a:pt x="13258" y="415012"/>
                  </a:cubicBezTo>
                  <a:lnTo>
                    <a:pt x="15118" y="406865"/>
                  </a:lnTo>
                  <a:cubicBezTo>
                    <a:pt x="16746" y="400349"/>
                    <a:pt x="23259" y="396392"/>
                    <a:pt x="29771" y="398021"/>
                  </a:cubicBezTo>
                  <a:cubicBezTo>
                    <a:pt x="36284" y="399650"/>
                    <a:pt x="40238" y="406167"/>
                    <a:pt x="38610" y="412684"/>
                  </a:cubicBezTo>
                  <a:lnTo>
                    <a:pt x="36749" y="420365"/>
                  </a:lnTo>
                  <a:cubicBezTo>
                    <a:pt x="35353" y="425951"/>
                    <a:pt x="30469" y="429907"/>
                    <a:pt x="24887" y="429907"/>
                  </a:cubicBezTo>
                  <a:moveTo>
                    <a:pt x="1049437" y="452018"/>
                  </a:moveTo>
                  <a:cubicBezTo>
                    <a:pt x="1043623" y="452018"/>
                    <a:pt x="1038506" y="447828"/>
                    <a:pt x="1037575" y="442010"/>
                  </a:cubicBezTo>
                  <a:lnTo>
                    <a:pt x="1035947" y="434329"/>
                  </a:lnTo>
                  <a:cubicBezTo>
                    <a:pt x="1034552" y="427813"/>
                    <a:pt x="1038971" y="421296"/>
                    <a:pt x="1045483" y="419899"/>
                  </a:cubicBezTo>
                  <a:cubicBezTo>
                    <a:pt x="1051996" y="418503"/>
                    <a:pt x="1058508" y="422925"/>
                    <a:pt x="1059904" y="429442"/>
                  </a:cubicBezTo>
                  <a:lnTo>
                    <a:pt x="1061532" y="437588"/>
                  </a:lnTo>
                  <a:cubicBezTo>
                    <a:pt x="1062695" y="444105"/>
                    <a:pt x="1058276" y="450621"/>
                    <a:pt x="1051763" y="451785"/>
                  </a:cubicBezTo>
                  <a:cubicBezTo>
                    <a:pt x="1051065" y="451785"/>
                    <a:pt x="1050368" y="451785"/>
                    <a:pt x="1049437" y="451785"/>
                  </a:cubicBezTo>
                  <a:moveTo>
                    <a:pt x="15583" y="485766"/>
                  </a:moveTo>
                  <a:cubicBezTo>
                    <a:pt x="15583" y="485766"/>
                    <a:pt x="14653" y="485766"/>
                    <a:pt x="14188" y="485766"/>
                  </a:cubicBezTo>
                  <a:cubicBezTo>
                    <a:pt x="7443" y="485068"/>
                    <a:pt x="2791" y="479016"/>
                    <a:pt x="3489" y="472267"/>
                  </a:cubicBezTo>
                  <a:lnTo>
                    <a:pt x="4652" y="464121"/>
                  </a:lnTo>
                  <a:cubicBezTo>
                    <a:pt x="5582" y="457371"/>
                    <a:pt x="11629" y="452716"/>
                    <a:pt x="18374" y="453647"/>
                  </a:cubicBezTo>
                  <a:cubicBezTo>
                    <a:pt x="25120" y="454578"/>
                    <a:pt x="29771" y="460629"/>
                    <a:pt x="28841" y="467379"/>
                  </a:cubicBezTo>
                  <a:lnTo>
                    <a:pt x="27911" y="475292"/>
                  </a:lnTo>
                  <a:cubicBezTo>
                    <a:pt x="27213" y="481577"/>
                    <a:pt x="21863" y="485999"/>
                    <a:pt x="15816" y="485999"/>
                  </a:cubicBezTo>
                  <a:moveTo>
                    <a:pt x="1056648" y="508342"/>
                  </a:moveTo>
                  <a:cubicBezTo>
                    <a:pt x="1050368" y="508342"/>
                    <a:pt x="1045018" y="503455"/>
                    <a:pt x="1044553" y="496938"/>
                  </a:cubicBezTo>
                  <a:lnTo>
                    <a:pt x="1043855" y="489024"/>
                  </a:lnTo>
                  <a:cubicBezTo>
                    <a:pt x="1043157" y="482275"/>
                    <a:pt x="1048274" y="476456"/>
                    <a:pt x="1055019" y="475758"/>
                  </a:cubicBezTo>
                  <a:cubicBezTo>
                    <a:pt x="1061764" y="475292"/>
                    <a:pt x="1067579" y="480180"/>
                    <a:pt x="1068277" y="486930"/>
                  </a:cubicBezTo>
                  <a:lnTo>
                    <a:pt x="1068975" y="495308"/>
                  </a:lnTo>
                  <a:cubicBezTo>
                    <a:pt x="1069440" y="502058"/>
                    <a:pt x="1064323" y="507877"/>
                    <a:pt x="1057810" y="508342"/>
                  </a:cubicBezTo>
                  <a:cubicBezTo>
                    <a:pt x="1057578" y="508342"/>
                    <a:pt x="1057113" y="508342"/>
                    <a:pt x="1056880" y="508342"/>
                  </a:cubicBezTo>
                  <a:moveTo>
                    <a:pt x="12095" y="542555"/>
                  </a:moveTo>
                  <a:lnTo>
                    <a:pt x="12095" y="542555"/>
                  </a:lnTo>
                  <a:cubicBezTo>
                    <a:pt x="5350" y="542555"/>
                    <a:pt x="0" y="536970"/>
                    <a:pt x="0" y="530220"/>
                  </a:cubicBezTo>
                  <a:lnTo>
                    <a:pt x="0" y="521841"/>
                  </a:lnTo>
                  <a:cubicBezTo>
                    <a:pt x="233" y="515092"/>
                    <a:pt x="6047" y="510204"/>
                    <a:pt x="12560" y="509971"/>
                  </a:cubicBezTo>
                  <a:cubicBezTo>
                    <a:pt x="19305" y="509971"/>
                    <a:pt x="24654" y="515790"/>
                    <a:pt x="24422" y="522540"/>
                  </a:cubicBezTo>
                  <a:lnTo>
                    <a:pt x="24422" y="530453"/>
                  </a:lnTo>
                  <a:cubicBezTo>
                    <a:pt x="24422" y="537202"/>
                    <a:pt x="18840" y="542555"/>
                    <a:pt x="12095" y="542555"/>
                  </a:cubicBezTo>
                  <a:moveTo>
                    <a:pt x="1058043" y="555589"/>
                  </a:moveTo>
                  <a:lnTo>
                    <a:pt x="1058043" y="555589"/>
                  </a:lnTo>
                  <a:cubicBezTo>
                    <a:pt x="1051298" y="555589"/>
                    <a:pt x="1045948" y="550003"/>
                    <a:pt x="1045948" y="543254"/>
                  </a:cubicBezTo>
                  <a:lnTo>
                    <a:pt x="1045948" y="535340"/>
                  </a:lnTo>
                  <a:cubicBezTo>
                    <a:pt x="1045948" y="528591"/>
                    <a:pt x="1051531" y="523238"/>
                    <a:pt x="1058276" y="523238"/>
                  </a:cubicBezTo>
                  <a:cubicBezTo>
                    <a:pt x="1065021" y="523238"/>
                    <a:pt x="1070370" y="528591"/>
                    <a:pt x="1070370" y="535340"/>
                  </a:cubicBezTo>
                  <a:lnTo>
                    <a:pt x="1070370" y="543719"/>
                  </a:lnTo>
                  <a:cubicBezTo>
                    <a:pt x="1070370" y="550469"/>
                    <a:pt x="1064788" y="555822"/>
                    <a:pt x="1058043" y="555822"/>
                  </a:cubicBezTo>
                  <a:moveTo>
                    <a:pt x="14420" y="599345"/>
                  </a:moveTo>
                  <a:cubicBezTo>
                    <a:pt x="8141" y="599345"/>
                    <a:pt x="3024" y="594690"/>
                    <a:pt x="2326" y="588406"/>
                  </a:cubicBezTo>
                  <a:lnTo>
                    <a:pt x="1628" y="580027"/>
                  </a:lnTo>
                  <a:cubicBezTo>
                    <a:pt x="1163" y="573278"/>
                    <a:pt x="6047" y="567459"/>
                    <a:pt x="12792" y="566994"/>
                  </a:cubicBezTo>
                  <a:cubicBezTo>
                    <a:pt x="19305" y="566295"/>
                    <a:pt x="25352" y="571416"/>
                    <a:pt x="26050" y="578165"/>
                  </a:cubicBezTo>
                  <a:lnTo>
                    <a:pt x="26748" y="586079"/>
                  </a:lnTo>
                  <a:cubicBezTo>
                    <a:pt x="27445" y="592828"/>
                    <a:pt x="22561" y="598647"/>
                    <a:pt x="15816" y="599345"/>
                  </a:cubicBezTo>
                  <a:cubicBezTo>
                    <a:pt x="15351" y="599345"/>
                    <a:pt x="15118" y="599345"/>
                    <a:pt x="14653" y="599345"/>
                  </a:cubicBezTo>
                  <a:moveTo>
                    <a:pt x="1054089" y="612146"/>
                  </a:moveTo>
                  <a:cubicBezTo>
                    <a:pt x="1054089" y="612146"/>
                    <a:pt x="1053159" y="612146"/>
                    <a:pt x="1052461" y="612146"/>
                  </a:cubicBezTo>
                  <a:cubicBezTo>
                    <a:pt x="1045716" y="611215"/>
                    <a:pt x="1041064" y="605164"/>
                    <a:pt x="1041762" y="598647"/>
                  </a:cubicBezTo>
                  <a:lnTo>
                    <a:pt x="1042692" y="590734"/>
                  </a:lnTo>
                  <a:cubicBezTo>
                    <a:pt x="1043390" y="583984"/>
                    <a:pt x="1049437" y="579329"/>
                    <a:pt x="1056182" y="580027"/>
                  </a:cubicBezTo>
                  <a:cubicBezTo>
                    <a:pt x="1062927" y="580726"/>
                    <a:pt x="1067579" y="586777"/>
                    <a:pt x="1066881" y="593527"/>
                  </a:cubicBezTo>
                  <a:lnTo>
                    <a:pt x="1065951" y="601905"/>
                  </a:lnTo>
                  <a:cubicBezTo>
                    <a:pt x="1065253" y="607957"/>
                    <a:pt x="1059904" y="612612"/>
                    <a:pt x="1053856" y="612612"/>
                  </a:cubicBezTo>
                  <a:moveTo>
                    <a:pt x="23026" y="655437"/>
                  </a:moveTo>
                  <a:cubicBezTo>
                    <a:pt x="17444" y="655437"/>
                    <a:pt x="12327" y="651480"/>
                    <a:pt x="11164" y="645661"/>
                  </a:cubicBezTo>
                  <a:lnTo>
                    <a:pt x="9536" y="637515"/>
                  </a:lnTo>
                  <a:cubicBezTo>
                    <a:pt x="8141" y="630998"/>
                    <a:pt x="12560" y="624482"/>
                    <a:pt x="19072" y="623085"/>
                  </a:cubicBezTo>
                  <a:cubicBezTo>
                    <a:pt x="25817" y="621921"/>
                    <a:pt x="32097" y="626111"/>
                    <a:pt x="33260" y="632860"/>
                  </a:cubicBezTo>
                  <a:lnTo>
                    <a:pt x="34888" y="640541"/>
                  </a:lnTo>
                  <a:cubicBezTo>
                    <a:pt x="36284" y="647058"/>
                    <a:pt x="32097" y="653575"/>
                    <a:pt x="25585" y="654971"/>
                  </a:cubicBezTo>
                  <a:cubicBezTo>
                    <a:pt x="24654" y="654971"/>
                    <a:pt x="23957" y="655204"/>
                    <a:pt x="23026" y="655204"/>
                  </a:cubicBezTo>
                  <a:moveTo>
                    <a:pt x="1044088" y="668237"/>
                  </a:moveTo>
                  <a:cubicBezTo>
                    <a:pt x="1044088" y="668237"/>
                    <a:pt x="1042227" y="668237"/>
                    <a:pt x="1041297" y="668005"/>
                  </a:cubicBezTo>
                  <a:cubicBezTo>
                    <a:pt x="1034784" y="666376"/>
                    <a:pt x="1030598" y="659859"/>
                    <a:pt x="1032226" y="653342"/>
                  </a:cubicBezTo>
                  <a:lnTo>
                    <a:pt x="1033854" y="645661"/>
                  </a:lnTo>
                  <a:cubicBezTo>
                    <a:pt x="1035249" y="639144"/>
                    <a:pt x="1041762" y="634955"/>
                    <a:pt x="1048274" y="636352"/>
                  </a:cubicBezTo>
                  <a:cubicBezTo>
                    <a:pt x="1054787" y="637748"/>
                    <a:pt x="1058973" y="644265"/>
                    <a:pt x="1057578" y="650782"/>
                  </a:cubicBezTo>
                  <a:lnTo>
                    <a:pt x="1055717" y="658928"/>
                  </a:lnTo>
                  <a:cubicBezTo>
                    <a:pt x="1054322" y="664514"/>
                    <a:pt x="1049437" y="668237"/>
                    <a:pt x="1043855" y="668237"/>
                  </a:cubicBezTo>
                  <a:moveTo>
                    <a:pt x="37912" y="710364"/>
                  </a:moveTo>
                  <a:cubicBezTo>
                    <a:pt x="32795" y="710364"/>
                    <a:pt x="27911" y="707106"/>
                    <a:pt x="26282" y="701986"/>
                  </a:cubicBezTo>
                  <a:lnTo>
                    <a:pt x="23724" y="694072"/>
                  </a:lnTo>
                  <a:cubicBezTo>
                    <a:pt x="21631" y="687555"/>
                    <a:pt x="25352" y="680806"/>
                    <a:pt x="31865" y="678944"/>
                  </a:cubicBezTo>
                  <a:cubicBezTo>
                    <a:pt x="38377" y="676849"/>
                    <a:pt x="45122" y="680573"/>
                    <a:pt x="46983" y="687090"/>
                  </a:cubicBezTo>
                  <a:lnTo>
                    <a:pt x="49309" y="694538"/>
                  </a:lnTo>
                  <a:cubicBezTo>
                    <a:pt x="51402" y="700822"/>
                    <a:pt x="47913" y="707804"/>
                    <a:pt x="41401" y="709899"/>
                  </a:cubicBezTo>
                  <a:cubicBezTo>
                    <a:pt x="40238" y="710364"/>
                    <a:pt x="38842" y="710364"/>
                    <a:pt x="37679" y="710364"/>
                  </a:cubicBezTo>
                  <a:moveTo>
                    <a:pt x="1028039" y="722700"/>
                  </a:moveTo>
                  <a:cubicBezTo>
                    <a:pt x="1026644" y="722700"/>
                    <a:pt x="1025248" y="722467"/>
                    <a:pt x="1023853" y="722002"/>
                  </a:cubicBezTo>
                  <a:cubicBezTo>
                    <a:pt x="1017573" y="719674"/>
                    <a:pt x="1014316" y="712692"/>
                    <a:pt x="1016410" y="706408"/>
                  </a:cubicBezTo>
                  <a:lnTo>
                    <a:pt x="1018968" y="698960"/>
                  </a:lnTo>
                  <a:cubicBezTo>
                    <a:pt x="1021061" y="692676"/>
                    <a:pt x="1028039" y="689185"/>
                    <a:pt x="1034319" y="691279"/>
                  </a:cubicBezTo>
                  <a:cubicBezTo>
                    <a:pt x="1040599" y="693374"/>
                    <a:pt x="1044088" y="700356"/>
                    <a:pt x="1041994" y="706640"/>
                  </a:cubicBezTo>
                  <a:lnTo>
                    <a:pt x="1039203" y="714554"/>
                  </a:lnTo>
                  <a:cubicBezTo>
                    <a:pt x="1037343" y="719441"/>
                    <a:pt x="1032691" y="722700"/>
                    <a:pt x="1027807" y="722700"/>
                  </a:cubicBezTo>
                  <a:moveTo>
                    <a:pt x="58380" y="763430"/>
                  </a:moveTo>
                  <a:cubicBezTo>
                    <a:pt x="53728" y="763430"/>
                    <a:pt x="49309" y="760870"/>
                    <a:pt x="47215" y="756215"/>
                  </a:cubicBezTo>
                  <a:lnTo>
                    <a:pt x="43959" y="748534"/>
                  </a:lnTo>
                  <a:cubicBezTo>
                    <a:pt x="41168" y="742483"/>
                    <a:pt x="43959" y="735268"/>
                    <a:pt x="50239" y="732475"/>
                  </a:cubicBezTo>
                  <a:cubicBezTo>
                    <a:pt x="56519" y="729915"/>
                    <a:pt x="63497" y="732475"/>
                    <a:pt x="66288" y="738759"/>
                  </a:cubicBezTo>
                  <a:lnTo>
                    <a:pt x="69544" y="745974"/>
                  </a:lnTo>
                  <a:cubicBezTo>
                    <a:pt x="72335" y="752025"/>
                    <a:pt x="69544" y="759241"/>
                    <a:pt x="63497" y="762033"/>
                  </a:cubicBezTo>
                  <a:cubicBezTo>
                    <a:pt x="61868" y="762732"/>
                    <a:pt x="60240" y="763197"/>
                    <a:pt x="58380" y="763197"/>
                  </a:cubicBezTo>
                  <a:moveTo>
                    <a:pt x="1005943" y="775067"/>
                  </a:moveTo>
                  <a:cubicBezTo>
                    <a:pt x="1004083" y="775067"/>
                    <a:pt x="1002454" y="774602"/>
                    <a:pt x="1000594" y="773903"/>
                  </a:cubicBezTo>
                  <a:cubicBezTo>
                    <a:pt x="994546" y="771111"/>
                    <a:pt x="991988" y="763663"/>
                    <a:pt x="995012" y="757611"/>
                  </a:cubicBezTo>
                  <a:lnTo>
                    <a:pt x="998501" y="750396"/>
                  </a:lnTo>
                  <a:cubicBezTo>
                    <a:pt x="1001292" y="744345"/>
                    <a:pt x="1008502" y="741552"/>
                    <a:pt x="1014782" y="744578"/>
                  </a:cubicBezTo>
                  <a:cubicBezTo>
                    <a:pt x="1020829" y="747371"/>
                    <a:pt x="1023620" y="754586"/>
                    <a:pt x="1020596" y="760870"/>
                  </a:cubicBezTo>
                  <a:lnTo>
                    <a:pt x="1017108" y="768318"/>
                  </a:lnTo>
                  <a:cubicBezTo>
                    <a:pt x="1015014" y="772740"/>
                    <a:pt x="1010595" y="775300"/>
                    <a:pt x="1006176" y="775300"/>
                  </a:cubicBezTo>
                  <a:moveTo>
                    <a:pt x="84662" y="813703"/>
                  </a:moveTo>
                  <a:cubicBezTo>
                    <a:pt x="80475" y="813703"/>
                    <a:pt x="76521" y="811608"/>
                    <a:pt x="74196" y="807652"/>
                  </a:cubicBezTo>
                  <a:lnTo>
                    <a:pt x="70009" y="800436"/>
                  </a:lnTo>
                  <a:cubicBezTo>
                    <a:pt x="66753" y="794618"/>
                    <a:pt x="68613" y="787170"/>
                    <a:pt x="74661" y="783911"/>
                  </a:cubicBezTo>
                  <a:cubicBezTo>
                    <a:pt x="80475" y="780653"/>
                    <a:pt x="87918" y="782748"/>
                    <a:pt x="91175" y="788566"/>
                  </a:cubicBezTo>
                  <a:lnTo>
                    <a:pt x="95129" y="795316"/>
                  </a:lnTo>
                  <a:cubicBezTo>
                    <a:pt x="98617" y="801135"/>
                    <a:pt x="96757" y="808582"/>
                    <a:pt x="90942" y="812074"/>
                  </a:cubicBezTo>
                  <a:cubicBezTo>
                    <a:pt x="89081" y="813237"/>
                    <a:pt x="86755" y="813703"/>
                    <a:pt x="84662" y="813703"/>
                  </a:cubicBezTo>
                  <a:moveTo>
                    <a:pt x="978498" y="824875"/>
                  </a:moveTo>
                  <a:cubicBezTo>
                    <a:pt x="976405" y="824875"/>
                    <a:pt x="974079" y="824176"/>
                    <a:pt x="971985" y="823013"/>
                  </a:cubicBezTo>
                  <a:cubicBezTo>
                    <a:pt x="966403" y="819521"/>
                    <a:pt x="964543" y="811841"/>
                    <a:pt x="968031" y="806255"/>
                  </a:cubicBezTo>
                  <a:lnTo>
                    <a:pt x="972218" y="799505"/>
                  </a:lnTo>
                  <a:cubicBezTo>
                    <a:pt x="975707" y="793687"/>
                    <a:pt x="983150" y="791825"/>
                    <a:pt x="988964" y="795316"/>
                  </a:cubicBezTo>
                  <a:cubicBezTo>
                    <a:pt x="994779" y="798807"/>
                    <a:pt x="996640" y="806255"/>
                    <a:pt x="993151" y="812074"/>
                  </a:cubicBezTo>
                  <a:lnTo>
                    <a:pt x="988732" y="819056"/>
                  </a:lnTo>
                  <a:cubicBezTo>
                    <a:pt x="986406" y="822780"/>
                    <a:pt x="982452" y="824875"/>
                    <a:pt x="978265" y="824875"/>
                  </a:cubicBezTo>
                  <a:moveTo>
                    <a:pt x="116294" y="860950"/>
                  </a:moveTo>
                  <a:cubicBezTo>
                    <a:pt x="112573" y="860950"/>
                    <a:pt x="108851" y="859321"/>
                    <a:pt x="106525" y="856062"/>
                  </a:cubicBezTo>
                  <a:lnTo>
                    <a:pt x="101641" y="849313"/>
                  </a:lnTo>
                  <a:cubicBezTo>
                    <a:pt x="97687" y="843960"/>
                    <a:pt x="98850" y="836279"/>
                    <a:pt x="104432" y="832322"/>
                  </a:cubicBezTo>
                  <a:cubicBezTo>
                    <a:pt x="109782" y="828366"/>
                    <a:pt x="117457" y="829529"/>
                    <a:pt x="121411" y="834883"/>
                  </a:cubicBezTo>
                  <a:lnTo>
                    <a:pt x="126063" y="841167"/>
                  </a:lnTo>
                  <a:cubicBezTo>
                    <a:pt x="130017" y="846520"/>
                    <a:pt x="129086" y="854200"/>
                    <a:pt x="123737" y="858157"/>
                  </a:cubicBezTo>
                  <a:cubicBezTo>
                    <a:pt x="121411" y="859786"/>
                    <a:pt x="119085" y="860717"/>
                    <a:pt x="116294" y="860717"/>
                  </a:cubicBezTo>
                  <a:moveTo>
                    <a:pt x="945703" y="871423"/>
                  </a:moveTo>
                  <a:cubicBezTo>
                    <a:pt x="943145" y="871423"/>
                    <a:pt x="940353" y="870492"/>
                    <a:pt x="938260" y="868863"/>
                  </a:cubicBezTo>
                  <a:cubicBezTo>
                    <a:pt x="932911" y="864674"/>
                    <a:pt x="931980" y="856993"/>
                    <a:pt x="936167" y="851873"/>
                  </a:cubicBezTo>
                  <a:lnTo>
                    <a:pt x="941051" y="845589"/>
                  </a:lnTo>
                  <a:cubicBezTo>
                    <a:pt x="945238" y="840236"/>
                    <a:pt x="952681" y="839305"/>
                    <a:pt x="958030" y="843261"/>
                  </a:cubicBezTo>
                  <a:cubicBezTo>
                    <a:pt x="963380" y="847451"/>
                    <a:pt x="964310" y="855131"/>
                    <a:pt x="960356" y="860484"/>
                  </a:cubicBezTo>
                  <a:lnTo>
                    <a:pt x="955239" y="867001"/>
                  </a:lnTo>
                  <a:cubicBezTo>
                    <a:pt x="952913" y="870027"/>
                    <a:pt x="949192" y="871656"/>
                    <a:pt x="945703" y="871656"/>
                  </a:cubicBezTo>
                  <a:moveTo>
                    <a:pt x="152578" y="904473"/>
                  </a:moveTo>
                  <a:cubicBezTo>
                    <a:pt x="149322" y="904473"/>
                    <a:pt x="146065" y="903077"/>
                    <a:pt x="143739" y="900516"/>
                  </a:cubicBezTo>
                  <a:lnTo>
                    <a:pt x="138157" y="894465"/>
                  </a:lnTo>
                  <a:cubicBezTo>
                    <a:pt x="133738" y="889577"/>
                    <a:pt x="133971" y="881664"/>
                    <a:pt x="139088" y="877242"/>
                  </a:cubicBezTo>
                  <a:cubicBezTo>
                    <a:pt x="143972" y="872820"/>
                    <a:pt x="151880" y="873053"/>
                    <a:pt x="156299" y="878173"/>
                  </a:cubicBezTo>
                  <a:lnTo>
                    <a:pt x="161649" y="883992"/>
                  </a:lnTo>
                  <a:cubicBezTo>
                    <a:pt x="166300" y="888879"/>
                    <a:pt x="166068" y="896560"/>
                    <a:pt x="161184" y="901215"/>
                  </a:cubicBezTo>
                  <a:cubicBezTo>
                    <a:pt x="158858" y="903542"/>
                    <a:pt x="155834" y="904473"/>
                    <a:pt x="152810" y="904473"/>
                  </a:cubicBezTo>
                  <a:moveTo>
                    <a:pt x="908256" y="914016"/>
                  </a:moveTo>
                  <a:cubicBezTo>
                    <a:pt x="905233" y="914016"/>
                    <a:pt x="901976" y="912852"/>
                    <a:pt x="899651" y="910525"/>
                  </a:cubicBezTo>
                  <a:cubicBezTo>
                    <a:pt x="894766" y="905870"/>
                    <a:pt x="894766" y="897956"/>
                    <a:pt x="899651" y="893301"/>
                  </a:cubicBezTo>
                  <a:lnTo>
                    <a:pt x="905233" y="887715"/>
                  </a:lnTo>
                  <a:cubicBezTo>
                    <a:pt x="909884" y="882828"/>
                    <a:pt x="917560" y="882595"/>
                    <a:pt x="922444" y="887250"/>
                  </a:cubicBezTo>
                  <a:cubicBezTo>
                    <a:pt x="927329" y="891905"/>
                    <a:pt x="927561" y="899585"/>
                    <a:pt x="922909" y="904473"/>
                  </a:cubicBezTo>
                  <a:lnTo>
                    <a:pt x="917095" y="910525"/>
                  </a:lnTo>
                  <a:cubicBezTo>
                    <a:pt x="914769" y="912852"/>
                    <a:pt x="911513" y="914248"/>
                    <a:pt x="908489" y="914248"/>
                  </a:cubicBezTo>
                  <a:moveTo>
                    <a:pt x="193746" y="944040"/>
                  </a:moveTo>
                  <a:cubicBezTo>
                    <a:pt x="190955" y="944040"/>
                    <a:pt x="188164" y="943109"/>
                    <a:pt x="185838" y="941014"/>
                  </a:cubicBezTo>
                  <a:lnTo>
                    <a:pt x="179558" y="935661"/>
                  </a:lnTo>
                  <a:cubicBezTo>
                    <a:pt x="174441" y="931239"/>
                    <a:pt x="173976" y="923558"/>
                    <a:pt x="178628" y="918438"/>
                  </a:cubicBezTo>
                  <a:cubicBezTo>
                    <a:pt x="183047" y="913317"/>
                    <a:pt x="190722" y="912852"/>
                    <a:pt x="195839" y="917507"/>
                  </a:cubicBezTo>
                  <a:lnTo>
                    <a:pt x="201886" y="922860"/>
                  </a:lnTo>
                  <a:cubicBezTo>
                    <a:pt x="207003" y="927282"/>
                    <a:pt x="207469" y="934963"/>
                    <a:pt x="203282" y="940083"/>
                  </a:cubicBezTo>
                  <a:cubicBezTo>
                    <a:pt x="200956" y="942876"/>
                    <a:pt x="197467" y="944272"/>
                    <a:pt x="193978" y="944272"/>
                  </a:cubicBezTo>
                  <a:moveTo>
                    <a:pt x="866390" y="952418"/>
                  </a:moveTo>
                  <a:cubicBezTo>
                    <a:pt x="862902" y="952418"/>
                    <a:pt x="859413" y="950789"/>
                    <a:pt x="856854" y="947996"/>
                  </a:cubicBezTo>
                  <a:cubicBezTo>
                    <a:pt x="852668" y="942876"/>
                    <a:pt x="853366" y="935195"/>
                    <a:pt x="858482" y="930773"/>
                  </a:cubicBezTo>
                  <a:lnTo>
                    <a:pt x="864530" y="925653"/>
                  </a:lnTo>
                  <a:cubicBezTo>
                    <a:pt x="869647" y="921231"/>
                    <a:pt x="877322" y="921929"/>
                    <a:pt x="881741" y="927049"/>
                  </a:cubicBezTo>
                  <a:cubicBezTo>
                    <a:pt x="886160" y="932170"/>
                    <a:pt x="885463" y="939850"/>
                    <a:pt x="880346" y="944272"/>
                  </a:cubicBezTo>
                  <a:lnTo>
                    <a:pt x="874066" y="949626"/>
                  </a:lnTo>
                  <a:cubicBezTo>
                    <a:pt x="871740" y="951488"/>
                    <a:pt x="868949" y="952418"/>
                    <a:pt x="866390" y="952418"/>
                  </a:cubicBezTo>
                  <a:moveTo>
                    <a:pt x="238635" y="978719"/>
                  </a:moveTo>
                  <a:cubicBezTo>
                    <a:pt x="236309" y="978719"/>
                    <a:pt x="233751" y="978020"/>
                    <a:pt x="231658" y="976624"/>
                  </a:cubicBezTo>
                  <a:lnTo>
                    <a:pt x="224913" y="971969"/>
                  </a:lnTo>
                  <a:cubicBezTo>
                    <a:pt x="219563" y="968012"/>
                    <a:pt x="218168" y="960565"/>
                    <a:pt x="222122" y="954979"/>
                  </a:cubicBezTo>
                  <a:cubicBezTo>
                    <a:pt x="226076" y="949393"/>
                    <a:pt x="233518" y="948229"/>
                    <a:pt x="239101" y="952186"/>
                  </a:cubicBezTo>
                  <a:lnTo>
                    <a:pt x="245613" y="956841"/>
                  </a:lnTo>
                  <a:cubicBezTo>
                    <a:pt x="251195" y="960565"/>
                    <a:pt x="252591" y="968245"/>
                    <a:pt x="248637" y="973831"/>
                  </a:cubicBezTo>
                  <a:cubicBezTo>
                    <a:pt x="246311" y="977322"/>
                    <a:pt x="242589" y="979184"/>
                    <a:pt x="238635" y="979184"/>
                  </a:cubicBezTo>
                  <a:moveTo>
                    <a:pt x="820571" y="985934"/>
                  </a:moveTo>
                  <a:cubicBezTo>
                    <a:pt x="816617" y="985934"/>
                    <a:pt x="812663" y="984072"/>
                    <a:pt x="810337" y="980348"/>
                  </a:cubicBezTo>
                  <a:cubicBezTo>
                    <a:pt x="806615" y="974762"/>
                    <a:pt x="808243" y="967081"/>
                    <a:pt x="813826" y="963357"/>
                  </a:cubicBezTo>
                  <a:lnTo>
                    <a:pt x="820338" y="958935"/>
                  </a:lnTo>
                  <a:cubicBezTo>
                    <a:pt x="825920" y="955211"/>
                    <a:pt x="833596" y="956608"/>
                    <a:pt x="837317" y="962194"/>
                  </a:cubicBezTo>
                  <a:cubicBezTo>
                    <a:pt x="841038" y="967780"/>
                    <a:pt x="839643" y="975460"/>
                    <a:pt x="834061" y="979184"/>
                  </a:cubicBezTo>
                  <a:lnTo>
                    <a:pt x="827083" y="983839"/>
                  </a:lnTo>
                  <a:cubicBezTo>
                    <a:pt x="824990" y="985235"/>
                    <a:pt x="822664" y="985934"/>
                    <a:pt x="820338" y="985934"/>
                  </a:cubicBezTo>
                  <a:moveTo>
                    <a:pt x="287014" y="1008277"/>
                  </a:moveTo>
                  <a:cubicBezTo>
                    <a:pt x="285153" y="1008277"/>
                    <a:pt x="283060" y="1007812"/>
                    <a:pt x="281199" y="1006881"/>
                  </a:cubicBezTo>
                  <a:lnTo>
                    <a:pt x="273989" y="1002924"/>
                  </a:lnTo>
                  <a:cubicBezTo>
                    <a:pt x="268174" y="999666"/>
                    <a:pt x="266081" y="992218"/>
                    <a:pt x="269337" y="986399"/>
                  </a:cubicBezTo>
                  <a:cubicBezTo>
                    <a:pt x="272593" y="980581"/>
                    <a:pt x="280036" y="978486"/>
                    <a:pt x="285851" y="981744"/>
                  </a:cubicBezTo>
                  <a:lnTo>
                    <a:pt x="292828" y="985468"/>
                  </a:lnTo>
                  <a:cubicBezTo>
                    <a:pt x="298643" y="988727"/>
                    <a:pt x="300969" y="996174"/>
                    <a:pt x="297713" y="1001993"/>
                  </a:cubicBezTo>
                  <a:cubicBezTo>
                    <a:pt x="295387" y="1006182"/>
                    <a:pt x="291200" y="1008277"/>
                    <a:pt x="287014" y="1008277"/>
                  </a:cubicBezTo>
                  <a:moveTo>
                    <a:pt x="771262" y="1014328"/>
                  </a:moveTo>
                  <a:cubicBezTo>
                    <a:pt x="766843" y="1014328"/>
                    <a:pt x="762424" y="1011768"/>
                    <a:pt x="760330" y="1007579"/>
                  </a:cubicBezTo>
                  <a:cubicBezTo>
                    <a:pt x="757307" y="1001527"/>
                    <a:pt x="759633" y="994312"/>
                    <a:pt x="765680" y="991287"/>
                  </a:cubicBezTo>
                  <a:lnTo>
                    <a:pt x="772657" y="987563"/>
                  </a:lnTo>
                  <a:cubicBezTo>
                    <a:pt x="778705" y="984304"/>
                    <a:pt x="785915" y="986632"/>
                    <a:pt x="789171" y="992683"/>
                  </a:cubicBezTo>
                  <a:cubicBezTo>
                    <a:pt x="792195" y="998735"/>
                    <a:pt x="790102" y="1005950"/>
                    <a:pt x="784054" y="1009208"/>
                  </a:cubicBezTo>
                  <a:lnTo>
                    <a:pt x="776611" y="1012932"/>
                  </a:lnTo>
                  <a:cubicBezTo>
                    <a:pt x="774751" y="1013863"/>
                    <a:pt x="772890" y="1014328"/>
                    <a:pt x="771029" y="1014328"/>
                  </a:cubicBezTo>
                  <a:moveTo>
                    <a:pt x="338648" y="1032715"/>
                  </a:moveTo>
                  <a:cubicBezTo>
                    <a:pt x="337020" y="1032715"/>
                    <a:pt x="335625" y="1032483"/>
                    <a:pt x="333996" y="1031784"/>
                  </a:cubicBezTo>
                  <a:lnTo>
                    <a:pt x="326321" y="1028526"/>
                  </a:lnTo>
                  <a:cubicBezTo>
                    <a:pt x="320041" y="1025966"/>
                    <a:pt x="317250" y="1018751"/>
                    <a:pt x="319809" y="1012467"/>
                  </a:cubicBezTo>
                  <a:cubicBezTo>
                    <a:pt x="322367" y="1006182"/>
                    <a:pt x="329577" y="1003389"/>
                    <a:pt x="335857" y="1005950"/>
                  </a:cubicBezTo>
                  <a:lnTo>
                    <a:pt x="343300" y="1008975"/>
                  </a:lnTo>
                  <a:cubicBezTo>
                    <a:pt x="349580" y="1011536"/>
                    <a:pt x="352603" y="1018518"/>
                    <a:pt x="350045" y="1024802"/>
                  </a:cubicBezTo>
                  <a:cubicBezTo>
                    <a:pt x="348184" y="1029457"/>
                    <a:pt x="343533" y="1032483"/>
                    <a:pt x="338881" y="1032483"/>
                  </a:cubicBezTo>
                  <a:moveTo>
                    <a:pt x="719395" y="1037370"/>
                  </a:moveTo>
                  <a:cubicBezTo>
                    <a:pt x="714510" y="1037370"/>
                    <a:pt x="709859" y="1034345"/>
                    <a:pt x="707998" y="1029457"/>
                  </a:cubicBezTo>
                  <a:cubicBezTo>
                    <a:pt x="705672" y="1023173"/>
                    <a:pt x="708928" y="1016190"/>
                    <a:pt x="715208" y="1013863"/>
                  </a:cubicBezTo>
                  <a:lnTo>
                    <a:pt x="722651" y="1011070"/>
                  </a:lnTo>
                  <a:cubicBezTo>
                    <a:pt x="728931" y="1008510"/>
                    <a:pt x="735909" y="1011536"/>
                    <a:pt x="738467" y="1017820"/>
                  </a:cubicBezTo>
                  <a:cubicBezTo>
                    <a:pt x="741026" y="1024104"/>
                    <a:pt x="737769" y="1031086"/>
                    <a:pt x="731489" y="1033646"/>
                  </a:cubicBezTo>
                  <a:lnTo>
                    <a:pt x="723814" y="1036672"/>
                  </a:lnTo>
                  <a:cubicBezTo>
                    <a:pt x="722418" y="1037137"/>
                    <a:pt x="721023" y="1037370"/>
                    <a:pt x="719627" y="1037370"/>
                  </a:cubicBezTo>
                  <a:moveTo>
                    <a:pt x="392376" y="1051102"/>
                  </a:moveTo>
                  <a:cubicBezTo>
                    <a:pt x="392376" y="1051102"/>
                    <a:pt x="390283" y="1051102"/>
                    <a:pt x="389120" y="1050637"/>
                  </a:cubicBezTo>
                  <a:lnTo>
                    <a:pt x="381212" y="1048309"/>
                  </a:lnTo>
                  <a:cubicBezTo>
                    <a:pt x="374699" y="1046447"/>
                    <a:pt x="371211" y="1039465"/>
                    <a:pt x="373071" y="1033181"/>
                  </a:cubicBezTo>
                  <a:cubicBezTo>
                    <a:pt x="374932" y="1026664"/>
                    <a:pt x="381910" y="1023173"/>
                    <a:pt x="388189" y="1025035"/>
                  </a:cubicBezTo>
                  <a:lnTo>
                    <a:pt x="395865" y="1027362"/>
                  </a:lnTo>
                  <a:cubicBezTo>
                    <a:pt x="402377" y="1029224"/>
                    <a:pt x="406099" y="1035974"/>
                    <a:pt x="404238" y="1042491"/>
                  </a:cubicBezTo>
                  <a:cubicBezTo>
                    <a:pt x="402610" y="1047844"/>
                    <a:pt x="397726" y="1051335"/>
                    <a:pt x="392609" y="1051335"/>
                  </a:cubicBezTo>
                  <a:moveTo>
                    <a:pt x="665202" y="1054361"/>
                  </a:moveTo>
                  <a:cubicBezTo>
                    <a:pt x="659852" y="1054361"/>
                    <a:pt x="654735" y="1050637"/>
                    <a:pt x="653340" y="1045284"/>
                  </a:cubicBezTo>
                  <a:cubicBezTo>
                    <a:pt x="651712" y="1038767"/>
                    <a:pt x="655666" y="1032017"/>
                    <a:pt x="662178" y="1030388"/>
                  </a:cubicBezTo>
                  <a:lnTo>
                    <a:pt x="669854" y="1028293"/>
                  </a:lnTo>
                  <a:cubicBezTo>
                    <a:pt x="676366" y="1026664"/>
                    <a:pt x="683111" y="1030388"/>
                    <a:pt x="684739" y="1036905"/>
                  </a:cubicBezTo>
                  <a:cubicBezTo>
                    <a:pt x="686600" y="1043422"/>
                    <a:pt x="682646" y="1050171"/>
                    <a:pt x="676133" y="1051800"/>
                  </a:cubicBezTo>
                  <a:lnTo>
                    <a:pt x="667993" y="1053895"/>
                  </a:lnTo>
                  <a:cubicBezTo>
                    <a:pt x="667993" y="1053895"/>
                    <a:pt x="665900" y="1054361"/>
                    <a:pt x="664969" y="1054361"/>
                  </a:cubicBezTo>
                  <a:moveTo>
                    <a:pt x="447732" y="1063438"/>
                  </a:moveTo>
                  <a:cubicBezTo>
                    <a:pt x="447732" y="1063438"/>
                    <a:pt x="446336" y="1063438"/>
                    <a:pt x="445639" y="1063438"/>
                  </a:cubicBezTo>
                  <a:lnTo>
                    <a:pt x="437498" y="1062041"/>
                  </a:lnTo>
                  <a:cubicBezTo>
                    <a:pt x="430986" y="1060877"/>
                    <a:pt x="426566" y="1054361"/>
                    <a:pt x="427729" y="1047844"/>
                  </a:cubicBezTo>
                  <a:cubicBezTo>
                    <a:pt x="428892" y="1041094"/>
                    <a:pt x="435405" y="1036905"/>
                    <a:pt x="441917" y="1038068"/>
                  </a:cubicBezTo>
                  <a:lnTo>
                    <a:pt x="449825" y="1039465"/>
                  </a:lnTo>
                  <a:cubicBezTo>
                    <a:pt x="456570" y="1040629"/>
                    <a:pt x="460990" y="1046913"/>
                    <a:pt x="459827" y="1053430"/>
                  </a:cubicBezTo>
                  <a:cubicBezTo>
                    <a:pt x="458896" y="1059481"/>
                    <a:pt x="453779" y="1063670"/>
                    <a:pt x="447732" y="1063670"/>
                  </a:cubicBezTo>
                  <a:moveTo>
                    <a:pt x="609381" y="1065532"/>
                  </a:moveTo>
                  <a:cubicBezTo>
                    <a:pt x="603333" y="1065532"/>
                    <a:pt x="598216" y="1061110"/>
                    <a:pt x="597286" y="1055059"/>
                  </a:cubicBezTo>
                  <a:cubicBezTo>
                    <a:pt x="596356" y="1048309"/>
                    <a:pt x="601008" y="1042258"/>
                    <a:pt x="607753" y="1041327"/>
                  </a:cubicBezTo>
                  <a:lnTo>
                    <a:pt x="615661" y="1040163"/>
                  </a:lnTo>
                  <a:cubicBezTo>
                    <a:pt x="622406" y="1038999"/>
                    <a:pt x="628453" y="1043654"/>
                    <a:pt x="629616" y="1050404"/>
                  </a:cubicBezTo>
                  <a:cubicBezTo>
                    <a:pt x="630779" y="1057153"/>
                    <a:pt x="626127" y="1063205"/>
                    <a:pt x="619382" y="1064369"/>
                  </a:cubicBezTo>
                  <a:lnTo>
                    <a:pt x="611241" y="1065532"/>
                  </a:lnTo>
                  <a:cubicBezTo>
                    <a:pt x="611241" y="1065532"/>
                    <a:pt x="610078" y="1065532"/>
                    <a:pt x="609613" y="1065532"/>
                  </a:cubicBezTo>
                  <a:moveTo>
                    <a:pt x="504251" y="1069954"/>
                  </a:moveTo>
                  <a:cubicBezTo>
                    <a:pt x="504251" y="1069954"/>
                    <a:pt x="503786" y="1069954"/>
                    <a:pt x="503553" y="1069954"/>
                  </a:cubicBezTo>
                  <a:lnTo>
                    <a:pt x="495180" y="1069489"/>
                  </a:lnTo>
                  <a:cubicBezTo>
                    <a:pt x="488435" y="1069023"/>
                    <a:pt x="483551" y="1063205"/>
                    <a:pt x="484016" y="1056455"/>
                  </a:cubicBezTo>
                  <a:cubicBezTo>
                    <a:pt x="484481" y="1049706"/>
                    <a:pt x="490528" y="1044585"/>
                    <a:pt x="497041" y="1045284"/>
                  </a:cubicBezTo>
                  <a:lnTo>
                    <a:pt x="504949" y="1045749"/>
                  </a:lnTo>
                  <a:cubicBezTo>
                    <a:pt x="511694" y="1046215"/>
                    <a:pt x="516811" y="1051800"/>
                    <a:pt x="516345" y="1058550"/>
                  </a:cubicBezTo>
                  <a:cubicBezTo>
                    <a:pt x="516113" y="1065067"/>
                    <a:pt x="510531" y="1069954"/>
                    <a:pt x="504251" y="1069954"/>
                  </a:cubicBezTo>
                  <a:moveTo>
                    <a:pt x="552862" y="1070420"/>
                  </a:moveTo>
                  <a:cubicBezTo>
                    <a:pt x="546349" y="1070420"/>
                    <a:pt x="541000" y="1065300"/>
                    <a:pt x="540767" y="1058550"/>
                  </a:cubicBezTo>
                  <a:cubicBezTo>
                    <a:pt x="540767" y="1051800"/>
                    <a:pt x="545884" y="1046215"/>
                    <a:pt x="552629" y="1045982"/>
                  </a:cubicBezTo>
                  <a:lnTo>
                    <a:pt x="560537" y="1045982"/>
                  </a:lnTo>
                  <a:cubicBezTo>
                    <a:pt x="567050" y="1045284"/>
                    <a:pt x="572864" y="1050404"/>
                    <a:pt x="573330" y="1057153"/>
                  </a:cubicBezTo>
                  <a:cubicBezTo>
                    <a:pt x="573562" y="1063903"/>
                    <a:pt x="568445" y="1069489"/>
                    <a:pt x="561700" y="1069954"/>
                  </a:cubicBezTo>
                  <a:lnTo>
                    <a:pt x="553327" y="1070420"/>
                  </a:lnTo>
                  <a:lnTo>
                    <a:pt x="552862" y="1070420"/>
                  </a:ln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20B12DD-FD05-F7E1-F888-F3B6B11D9048}"/>
                </a:ext>
              </a:extLst>
            </p:cNvPr>
            <p:cNvSpPr/>
            <p:nvPr/>
          </p:nvSpPr>
          <p:spPr>
            <a:xfrm>
              <a:off x="14763981" y="4577547"/>
              <a:ext cx="1070602" cy="1070392"/>
            </a:xfrm>
            <a:custGeom>
              <a:avLst/>
              <a:gdLst>
                <a:gd name="connsiteX0" fmla="*/ 514020 w 1070602"/>
                <a:gd name="connsiteY0" fmla="*/ 24439 h 1070392"/>
                <a:gd name="connsiteX1" fmla="*/ 501925 w 1070602"/>
                <a:gd name="connsiteY1" fmla="*/ 12801 h 1070392"/>
                <a:gd name="connsiteX2" fmla="*/ 513555 w 1070602"/>
                <a:gd name="connsiteY2" fmla="*/ 0 h 1070392"/>
                <a:gd name="connsiteX3" fmla="*/ 521928 w 1070602"/>
                <a:gd name="connsiteY3" fmla="*/ 0 h 1070392"/>
                <a:gd name="connsiteX4" fmla="*/ 534488 w 1070602"/>
                <a:gd name="connsiteY4" fmla="*/ 11637 h 1070392"/>
                <a:gd name="connsiteX5" fmla="*/ 522625 w 1070602"/>
                <a:gd name="connsiteY5" fmla="*/ 24206 h 1070392"/>
                <a:gd name="connsiteX6" fmla="*/ 514717 w 1070602"/>
                <a:gd name="connsiteY6" fmla="*/ 24206 h 1070392"/>
                <a:gd name="connsiteX7" fmla="*/ 514253 w 1070602"/>
                <a:gd name="connsiteY7" fmla="*/ 24439 h 1070392"/>
                <a:gd name="connsiteX8" fmla="*/ 578912 w 1070602"/>
                <a:gd name="connsiteY8" fmla="*/ 25835 h 1070392"/>
                <a:gd name="connsiteX9" fmla="*/ 577981 w 1070602"/>
                <a:gd name="connsiteY9" fmla="*/ 25835 h 1070392"/>
                <a:gd name="connsiteX10" fmla="*/ 570074 w 1070602"/>
                <a:gd name="connsiteY10" fmla="*/ 25369 h 1070392"/>
                <a:gd name="connsiteX11" fmla="*/ 558677 w 1070602"/>
                <a:gd name="connsiteY11" fmla="*/ 12335 h 1070392"/>
                <a:gd name="connsiteX12" fmla="*/ 571702 w 1070602"/>
                <a:gd name="connsiteY12" fmla="*/ 931 h 1070392"/>
                <a:gd name="connsiteX13" fmla="*/ 579843 w 1070602"/>
                <a:gd name="connsiteY13" fmla="*/ 1629 h 1070392"/>
                <a:gd name="connsiteX14" fmla="*/ 591006 w 1070602"/>
                <a:gd name="connsiteY14" fmla="*/ 14663 h 1070392"/>
                <a:gd name="connsiteX15" fmla="*/ 578912 w 1070602"/>
                <a:gd name="connsiteY15" fmla="*/ 25835 h 1070392"/>
                <a:gd name="connsiteX16" fmla="*/ 457501 w 1070602"/>
                <a:gd name="connsiteY16" fmla="*/ 29791 h 1070392"/>
                <a:gd name="connsiteX17" fmla="*/ 445406 w 1070602"/>
                <a:gd name="connsiteY17" fmla="*/ 19318 h 1070392"/>
                <a:gd name="connsiteX18" fmla="*/ 455640 w 1070602"/>
                <a:gd name="connsiteY18" fmla="*/ 5353 h 1070392"/>
                <a:gd name="connsiteX19" fmla="*/ 463781 w 1070602"/>
                <a:gd name="connsiteY19" fmla="*/ 4189 h 1070392"/>
                <a:gd name="connsiteX20" fmla="*/ 477503 w 1070602"/>
                <a:gd name="connsiteY20" fmla="*/ 14663 h 1070392"/>
                <a:gd name="connsiteX21" fmla="*/ 467037 w 1070602"/>
                <a:gd name="connsiteY21" fmla="*/ 28395 h 1070392"/>
                <a:gd name="connsiteX22" fmla="*/ 459129 w 1070602"/>
                <a:gd name="connsiteY22" fmla="*/ 29559 h 1070392"/>
                <a:gd name="connsiteX23" fmla="*/ 457268 w 1070602"/>
                <a:gd name="connsiteY23" fmla="*/ 29559 h 1070392"/>
                <a:gd name="connsiteX24" fmla="*/ 635198 w 1070602"/>
                <a:gd name="connsiteY24" fmla="*/ 33515 h 1070392"/>
                <a:gd name="connsiteX25" fmla="*/ 632873 w 1070602"/>
                <a:gd name="connsiteY25" fmla="*/ 33515 h 1070392"/>
                <a:gd name="connsiteX26" fmla="*/ 624964 w 1070602"/>
                <a:gd name="connsiteY26" fmla="*/ 32119 h 1070392"/>
                <a:gd name="connsiteX27" fmla="*/ 615196 w 1070602"/>
                <a:gd name="connsiteY27" fmla="*/ 17922 h 1070392"/>
                <a:gd name="connsiteX28" fmla="*/ 629383 w 1070602"/>
                <a:gd name="connsiteY28" fmla="*/ 8146 h 1070392"/>
                <a:gd name="connsiteX29" fmla="*/ 637524 w 1070602"/>
                <a:gd name="connsiteY29" fmla="*/ 9776 h 1070392"/>
                <a:gd name="connsiteX30" fmla="*/ 647293 w 1070602"/>
                <a:gd name="connsiteY30" fmla="*/ 23973 h 1070392"/>
                <a:gd name="connsiteX31" fmla="*/ 635431 w 1070602"/>
                <a:gd name="connsiteY31" fmla="*/ 33980 h 1070392"/>
                <a:gd name="connsiteX32" fmla="*/ 401912 w 1070602"/>
                <a:gd name="connsiteY32" fmla="*/ 41196 h 1070392"/>
                <a:gd name="connsiteX33" fmla="*/ 390051 w 1070602"/>
                <a:gd name="connsiteY33" fmla="*/ 32119 h 1070392"/>
                <a:gd name="connsiteX34" fmla="*/ 398656 w 1070602"/>
                <a:gd name="connsiteY34" fmla="*/ 17224 h 1070392"/>
                <a:gd name="connsiteX35" fmla="*/ 406797 w 1070602"/>
                <a:gd name="connsiteY35" fmla="*/ 15128 h 1070392"/>
                <a:gd name="connsiteX36" fmla="*/ 421449 w 1070602"/>
                <a:gd name="connsiteY36" fmla="*/ 23973 h 1070392"/>
                <a:gd name="connsiteX37" fmla="*/ 412379 w 1070602"/>
                <a:gd name="connsiteY37" fmla="*/ 38636 h 1070392"/>
                <a:gd name="connsiteX38" fmla="*/ 404703 w 1070602"/>
                <a:gd name="connsiteY38" fmla="*/ 40498 h 1070392"/>
                <a:gd name="connsiteX39" fmla="*/ 401680 w 1070602"/>
                <a:gd name="connsiteY39" fmla="*/ 40963 h 1070392"/>
                <a:gd name="connsiteX40" fmla="*/ 690322 w 1070602"/>
                <a:gd name="connsiteY40" fmla="*/ 47480 h 1070392"/>
                <a:gd name="connsiteX41" fmla="*/ 686600 w 1070602"/>
                <a:gd name="connsiteY41" fmla="*/ 47015 h 1070392"/>
                <a:gd name="connsiteX42" fmla="*/ 679157 w 1070602"/>
                <a:gd name="connsiteY42" fmla="*/ 44687 h 1070392"/>
                <a:gd name="connsiteX43" fmla="*/ 670784 w 1070602"/>
                <a:gd name="connsiteY43" fmla="*/ 29559 h 1070392"/>
                <a:gd name="connsiteX44" fmla="*/ 685903 w 1070602"/>
                <a:gd name="connsiteY44" fmla="*/ 21180 h 1070392"/>
                <a:gd name="connsiteX45" fmla="*/ 693811 w 1070602"/>
                <a:gd name="connsiteY45" fmla="*/ 23507 h 1070392"/>
                <a:gd name="connsiteX46" fmla="*/ 701951 w 1070602"/>
                <a:gd name="connsiteY46" fmla="*/ 38636 h 1070392"/>
                <a:gd name="connsiteX47" fmla="*/ 690322 w 1070602"/>
                <a:gd name="connsiteY47" fmla="*/ 47247 h 1070392"/>
                <a:gd name="connsiteX48" fmla="*/ 347719 w 1070602"/>
                <a:gd name="connsiteY48" fmla="*/ 58652 h 1070392"/>
                <a:gd name="connsiteX49" fmla="*/ 336323 w 1070602"/>
                <a:gd name="connsiteY49" fmla="*/ 50738 h 1070392"/>
                <a:gd name="connsiteX50" fmla="*/ 343300 w 1070602"/>
                <a:gd name="connsiteY50" fmla="*/ 34912 h 1070392"/>
                <a:gd name="connsiteX51" fmla="*/ 351208 w 1070602"/>
                <a:gd name="connsiteY51" fmla="*/ 32119 h 1070392"/>
                <a:gd name="connsiteX52" fmla="*/ 366792 w 1070602"/>
                <a:gd name="connsiteY52" fmla="*/ 39334 h 1070392"/>
                <a:gd name="connsiteX53" fmla="*/ 359582 w 1070602"/>
                <a:gd name="connsiteY53" fmla="*/ 54928 h 1070392"/>
                <a:gd name="connsiteX54" fmla="*/ 352139 w 1070602"/>
                <a:gd name="connsiteY54" fmla="*/ 57721 h 1070392"/>
                <a:gd name="connsiteX55" fmla="*/ 347719 w 1070602"/>
                <a:gd name="connsiteY55" fmla="*/ 58419 h 1070392"/>
                <a:gd name="connsiteX56" fmla="*/ 743584 w 1070602"/>
                <a:gd name="connsiteY56" fmla="*/ 67263 h 1070392"/>
                <a:gd name="connsiteX57" fmla="*/ 738700 w 1070602"/>
                <a:gd name="connsiteY57" fmla="*/ 66332 h 1070392"/>
                <a:gd name="connsiteX58" fmla="*/ 731490 w 1070602"/>
                <a:gd name="connsiteY58" fmla="*/ 63307 h 1070392"/>
                <a:gd name="connsiteX59" fmla="*/ 724977 w 1070602"/>
                <a:gd name="connsiteY59" fmla="*/ 47480 h 1070392"/>
                <a:gd name="connsiteX60" fmla="*/ 740793 w 1070602"/>
                <a:gd name="connsiteY60" fmla="*/ 40963 h 1070392"/>
                <a:gd name="connsiteX61" fmla="*/ 748469 w 1070602"/>
                <a:gd name="connsiteY61" fmla="*/ 44221 h 1070392"/>
                <a:gd name="connsiteX62" fmla="*/ 754748 w 1070602"/>
                <a:gd name="connsiteY62" fmla="*/ 60281 h 1070392"/>
                <a:gd name="connsiteX63" fmla="*/ 743584 w 1070602"/>
                <a:gd name="connsiteY63" fmla="*/ 67496 h 1070392"/>
                <a:gd name="connsiteX64" fmla="*/ 296085 w 1070602"/>
                <a:gd name="connsiteY64" fmla="*/ 81926 h 1070392"/>
                <a:gd name="connsiteX65" fmla="*/ 285153 w 1070602"/>
                <a:gd name="connsiteY65" fmla="*/ 75177 h 1070392"/>
                <a:gd name="connsiteX66" fmla="*/ 290503 w 1070602"/>
                <a:gd name="connsiteY66" fmla="*/ 58884 h 1070392"/>
                <a:gd name="connsiteX67" fmla="*/ 297945 w 1070602"/>
                <a:gd name="connsiteY67" fmla="*/ 55160 h 1070392"/>
                <a:gd name="connsiteX68" fmla="*/ 314227 w 1070602"/>
                <a:gd name="connsiteY68" fmla="*/ 60747 h 1070392"/>
                <a:gd name="connsiteX69" fmla="*/ 308645 w 1070602"/>
                <a:gd name="connsiteY69" fmla="*/ 77038 h 1070392"/>
                <a:gd name="connsiteX70" fmla="*/ 301667 w 1070602"/>
                <a:gd name="connsiteY70" fmla="*/ 80529 h 1070392"/>
                <a:gd name="connsiteX71" fmla="*/ 296085 w 1070602"/>
                <a:gd name="connsiteY71" fmla="*/ 81926 h 1070392"/>
                <a:gd name="connsiteX72" fmla="*/ 794288 w 1070602"/>
                <a:gd name="connsiteY72" fmla="*/ 92633 h 1070392"/>
                <a:gd name="connsiteX73" fmla="*/ 788241 w 1070602"/>
                <a:gd name="connsiteY73" fmla="*/ 91003 h 1070392"/>
                <a:gd name="connsiteX74" fmla="*/ 781263 w 1070602"/>
                <a:gd name="connsiteY74" fmla="*/ 87047 h 1070392"/>
                <a:gd name="connsiteX75" fmla="*/ 776379 w 1070602"/>
                <a:gd name="connsiteY75" fmla="*/ 70522 h 1070392"/>
                <a:gd name="connsiteX76" fmla="*/ 792893 w 1070602"/>
                <a:gd name="connsiteY76" fmla="*/ 65634 h 1070392"/>
                <a:gd name="connsiteX77" fmla="*/ 800103 w 1070602"/>
                <a:gd name="connsiteY77" fmla="*/ 69591 h 1070392"/>
                <a:gd name="connsiteX78" fmla="*/ 804755 w 1070602"/>
                <a:gd name="connsiteY78" fmla="*/ 86116 h 1070392"/>
                <a:gd name="connsiteX79" fmla="*/ 794056 w 1070602"/>
                <a:gd name="connsiteY79" fmla="*/ 92400 h 1070392"/>
                <a:gd name="connsiteX80" fmla="*/ 247008 w 1070602"/>
                <a:gd name="connsiteY80" fmla="*/ 110554 h 1070392"/>
                <a:gd name="connsiteX81" fmla="*/ 236775 w 1070602"/>
                <a:gd name="connsiteY81" fmla="*/ 105201 h 1070392"/>
                <a:gd name="connsiteX82" fmla="*/ 240264 w 1070602"/>
                <a:gd name="connsiteY82" fmla="*/ 88210 h 1070392"/>
                <a:gd name="connsiteX83" fmla="*/ 247241 w 1070602"/>
                <a:gd name="connsiteY83" fmla="*/ 83555 h 1070392"/>
                <a:gd name="connsiteX84" fmla="*/ 263988 w 1070602"/>
                <a:gd name="connsiteY84" fmla="*/ 87279 h 1070392"/>
                <a:gd name="connsiteX85" fmla="*/ 260266 w 1070602"/>
                <a:gd name="connsiteY85" fmla="*/ 104037 h 1070392"/>
                <a:gd name="connsiteX86" fmla="*/ 253754 w 1070602"/>
                <a:gd name="connsiteY86" fmla="*/ 108226 h 1070392"/>
                <a:gd name="connsiteX87" fmla="*/ 247008 w 1070602"/>
                <a:gd name="connsiteY87" fmla="*/ 110321 h 1070392"/>
                <a:gd name="connsiteX88" fmla="*/ 842202 w 1070602"/>
                <a:gd name="connsiteY88" fmla="*/ 123587 h 1070392"/>
                <a:gd name="connsiteX89" fmla="*/ 834991 w 1070602"/>
                <a:gd name="connsiteY89" fmla="*/ 121260 h 1070392"/>
                <a:gd name="connsiteX90" fmla="*/ 828479 w 1070602"/>
                <a:gd name="connsiteY90" fmla="*/ 116605 h 1070392"/>
                <a:gd name="connsiteX91" fmla="*/ 825455 w 1070602"/>
                <a:gd name="connsiteY91" fmla="*/ 99615 h 1070392"/>
                <a:gd name="connsiteX92" fmla="*/ 842434 w 1070602"/>
                <a:gd name="connsiteY92" fmla="*/ 96589 h 1070392"/>
                <a:gd name="connsiteX93" fmla="*/ 849179 w 1070602"/>
                <a:gd name="connsiteY93" fmla="*/ 101477 h 1070392"/>
                <a:gd name="connsiteX94" fmla="*/ 851737 w 1070602"/>
                <a:gd name="connsiteY94" fmla="*/ 118467 h 1070392"/>
                <a:gd name="connsiteX95" fmla="*/ 841969 w 1070602"/>
                <a:gd name="connsiteY95" fmla="*/ 123355 h 1070392"/>
                <a:gd name="connsiteX96" fmla="*/ 201421 w 1070602"/>
                <a:gd name="connsiteY96" fmla="*/ 144534 h 1070392"/>
                <a:gd name="connsiteX97" fmla="*/ 192118 w 1070602"/>
                <a:gd name="connsiteY97" fmla="*/ 140113 h 1070392"/>
                <a:gd name="connsiteX98" fmla="*/ 193746 w 1070602"/>
                <a:gd name="connsiteY98" fmla="*/ 122889 h 1070392"/>
                <a:gd name="connsiteX99" fmla="*/ 200259 w 1070602"/>
                <a:gd name="connsiteY99" fmla="*/ 117536 h 1070392"/>
                <a:gd name="connsiteX100" fmla="*/ 217470 w 1070602"/>
                <a:gd name="connsiteY100" fmla="*/ 119398 h 1070392"/>
                <a:gd name="connsiteX101" fmla="*/ 215610 w 1070602"/>
                <a:gd name="connsiteY101" fmla="*/ 136621 h 1070392"/>
                <a:gd name="connsiteX102" fmla="*/ 209562 w 1070602"/>
                <a:gd name="connsiteY102" fmla="*/ 141509 h 1070392"/>
                <a:gd name="connsiteX103" fmla="*/ 201654 w 1070602"/>
                <a:gd name="connsiteY103" fmla="*/ 144302 h 1070392"/>
                <a:gd name="connsiteX104" fmla="*/ 886161 w 1070602"/>
                <a:gd name="connsiteY104" fmla="*/ 159430 h 1070392"/>
                <a:gd name="connsiteX105" fmla="*/ 878020 w 1070602"/>
                <a:gd name="connsiteY105" fmla="*/ 156171 h 1070392"/>
                <a:gd name="connsiteX106" fmla="*/ 871973 w 1070602"/>
                <a:gd name="connsiteY106" fmla="*/ 150819 h 1070392"/>
                <a:gd name="connsiteX107" fmla="*/ 870810 w 1070602"/>
                <a:gd name="connsiteY107" fmla="*/ 133596 h 1070392"/>
                <a:gd name="connsiteX108" fmla="*/ 888022 w 1070602"/>
                <a:gd name="connsiteY108" fmla="*/ 132432 h 1070392"/>
                <a:gd name="connsiteX109" fmla="*/ 894301 w 1070602"/>
                <a:gd name="connsiteY109" fmla="*/ 138017 h 1070392"/>
                <a:gd name="connsiteX110" fmla="*/ 895232 w 1070602"/>
                <a:gd name="connsiteY110" fmla="*/ 155241 h 1070392"/>
                <a:gd name="connsiteX111" fmla="*/ 886161 w 1070602"/>
                <a:gd name="connsiteY111" fmla="*/ 159197 h 1070392"/>
                <a:gd name="connsiteX112" fmla="*/ 159788 w 1070602"/>
                <a:gd name="connsiteY112" fmla="*/ 182937 h 1070392"/>
                <a:gd name="connsiteX113" fmla="*/ 151415 w 1070602"/>
                <a:gd name="connsiteY113" fmla="*/ 179446 h 1070392"/>
                <a:gd name="connsiteX114" fmla="*/ 151182 w 1070602"/>
                <a:gd name="connsiteY114" fmla="*/ 162223 h 1070392"/>
                <a:gd name="connsiteX115" fmla="*/ 156997 w 1070602"/>
                <a:gd name="connsiteY115" fmla="*/ 156171 h 1070392"/>
                <a:gd name="connsiteX116" fmla="*/ 174209 w 1070602"/>
                <a:gd name="connsiteY116" fmla="*/ 156171 h 1070392"/>
                <a:gd name="connsiteX117" fmla="*/ 174209 w 1070602"/>
                <a:gd name="connsiteY117" fmla="*/ 173395 h 1070392"/>
                <a:gd name="connsiteX118" fmla="*/ 168626 w 1070602"/>
                <a:gd name="connsiteY118" fmla="*/ 178981 h 1070392"/>
                <a:gd name="connsiteX119" fmla="*/ 159788 w 1070602"/>
                <a:gd name="connsiteY119" fmla="*/ 182705 h 1070392"/>
                <a:gd name="connsiteX120" fmla="*/ 926166 w 1070602"/>
                <a:gd name="connsiteY120" fmla="*/ 199695 h 1070392"/>
                <a:gd name="connsiteX121" fmla="*/ 917095 w 1070602"/>
                <a:gd name="connsiteY121" fmla="*/ 195505 h 1070392"/>
                <a:gd name="connsiteX122" fmla="*/ 911745 w 1070602"/>
                <a:gd name="connsiteY122" fmla="*/ 189687 h 1070392"/>
                <a:gd name="connsiteX123" fmla="*/ 912443 w 1070602"/>
                <a:gd name="connsiteY123" fmla="*/ 172464 h 1070392"/>
                <a:gd name="connsiteX124" fmla="*/ 929654 w 1070602"/>
                <a:gd name="connsiteY124" fmla="*/ 173162 h 1070392"/>
                <a:gd name="connsiteX125" fmla="*/ 935237 w 1070602"/>
                <a:gd name="connsiteY125" fmla="*/ 179446 h 1070392"/>
                <a:gd name="connsiteX126" fmla="*/ 934074 w 1070602"/>
                <a:gd name="connsiteY126" fmla="*/ 196669 h 1070392"/>
                <a:gd name="connsiteX127" fmla="*/ 925933 w 1070602"/>
                <a:gd name="connsiteY127" fmla="*/ 199695 h 1070392"/>
                <a:gd name="connsiteX128" fmla="*/ 122342 w 1070602"/>
                <a:gd name="connsiteY128" fmla="*/ 225995 h 1070392"/>
                <a:gd name="connsiteX129" fmla="*/ 114899 w 1070602"/>
                <a:gd name="connsiteY129" fmla="*/ 223435 h 1070392"/>
                <a:gd name="connsiteX130" fmla="*/ 112805 w 1070602"/>
                <a:gd name="connsiteY130" fmla="*/ 206212 h 1070392"/>
                <a:gd name="connsiteX131" fmla="*/ 117922 w 1070602"/>
                <a:gd name="connsiteY131" fmla="*/ 199695 h 1070392"/>
                <a:gd name="connsiteX132" fmla="*/ 135134 w 1070602"/>
                <a:gd name="connsiteY132" fmla="*/ 197833 h 1070392"/>
                <a:gd name="connsiteX133" fmla="*/ 136995 w 1070602"/>
                <a:gd name="connsiteY133" fmla="*/ 215056 h 1070392"/>
                <a:gd name="connsiteX134" fmla="*/ 132111 w 1070602"/>
                <a:gd name="connsiteY134" fmla="*/ 221340 h 1070392"/>
                <a:gd name="connsiteX135" fmla="*/ 122574 w 1070602"/>
                <a:gd name="connsiteY135" fmla="*/ 225995 h 1070392"/>
                <a:gd name="connsiteX136" fmla="*/ 961752 w 1070602"/>
                <a:gd name="connsiteY136" fmla="*/ 244149 h 1070392"/>
                <a:gd name="connsiteX137" fmla="*/ 951751 w 1070602"/>
                <a:gd name="connsiteY137" fmla="*/ 239029 h 1070392"/>
                <a:gd name="connsiteX138" fmla="*/ 947099 w 1070602"/>
                <a:gd name="connsiteY138" fmla="*/ 232512 h 1070392"/>
                <a:gd name="connsiteX139" fmla="*/ 949657 w 1070602"/>
                <a:gd name="connsiteY139" fmla="*/ 215522 h 1070392"/>
                <a:gd name="connsiteX140" fmla="*/ 966636 w 1070602"/>
                <a:gd name="connsiteY140" fmla="*/ 218081 h 1070392"/>
                <a:gd name="connsiteX141" fmla="*/ 971521 w 1070602"/>
                <a:gd name="connsiteY141" fmla="*/ 224831 h 1070392"/>
                <a:gd name="connsiteX142" fmla="*/ 968729 w 1070602"/>
                <a:gd name="connsiteY142" fmla="*/ 241822 h 1070392"/>
                <a:gd name="connsiteX143" fmla="*/ 961752 w 1070602"/>
                <a:gd name="connsiteY143" fmla="*/ 244149 h 1070392"/>
                <a:gd name="connsiteX144" fmla="*/ 90011 w 1070602"/>
                <a:gd name="connsiteY144" fmla="*/ 272544 h 1070392"/>
                <a:gd name="connsiteX145" fmla="*/ 83732 w 1070602"/>
                <a:gd name="connsiteY145" fmla="*/ 270682 h 1070392"/>
                <a:gd name="connsiteX146" fmla="*/ 79778 w 1070602"/>
                <a:gd name="connsiteY146" fmla="*/ 253924 h 1070392"/>
                <a:gd name="connsiteX147" fmla="*/ 84197 w 1070602"/>
                <a:gd name="connsiteY147" fmla="*/ 246942 h 1070392"/>
                <a:gd name="connsiteX148" fmla="*/ 100943 w 1070602"/>
                <a:gd name="connsiteY148" fmla="*/ 243218 h 1070392"/>
                <a:gd name="connsiteX149" fmla="*/ 104665 w 1070602"/>
                <a:gd name="connsiteY149" fmla="*/ 259976 h 1070392"/>
                <a:gd name="connsiteX150" fmla="*/ 100478 w 1070602"/>
                <a:gd name="connsiteY150" fmla="*/ 266725 h 1070392"/>
                <a:gd name="connsiteX151" fmla="*/ 90011 w 1070602"/>
                <a:gd name="connsiteY151" fmla="*/ 272544 h 1070392"/>
                <a:gd name="connsiteX152" fmla="*/ 991988 w 1070602"/>
                <a:gd name="connsiteY152" fmla="*/ 292095 h 1070392"/>
                <a:gd name="connsiteX153" fmla="*/ 981289 w 1070602"/>
                <a:gd name="connsiteY153" fmla="*/ 285810 h 1070392"/>
                <a:gd name="connsiteX154" fmla="*/ 977335 w 1070602"/>
                <a:gd name="connsiteY154" fmla="*/ 278828 h 1070392"/>
                <a:gd name="connsiteX155" fmla="*/ 981755 w 1070602"/>
                <a:gd name="connsiteY155" fmla="*/ 262070 h 1070392"/>
                <a:gd name="connsiteX156" fmla="*/ 998501 w 1070602"/>
                <a:gd name="connsiteY156" fmla="*/ 266493 h 1070392"/>
                <a:gd name="connsiteX157" fmla="*/ 1002687 w 1070602"/>
                <a:gd name="connsiteY157" fmla="*/ 273708 h 1070392"/>
                <a:gd name="connsiteX158" fmla="*/ 998035 w 1070602"/>
                <a:gd name="connsiteY158" fmla="*/ 290232 h 1070392"/>
                <a:gd name="connsiteX159" fmla="*/ 991988 w 1070602"/>
                <a:gd name="connsiteY159" fmla="*/ 291862 h 1070392"/>
                <a:gd name="connsiteX160" fmla="*/ 62799 w 1070602"/>
                <a:gd name="connsiteY160" fmla="*/ 322584 h 1070392"/>
                <a:gd name="connsiteX161" fmla="*/ 57449 w 1070602"/>
                <a:gd name="connsiteY161" fmla="*/ 321420 h 1070392"/>
                <a:gd name="connsiteX162" fmla="*/ 51635 w 1070602"/>
                <a:gd name="connsiteY162" fmla="*/ 305128 h 1070392"/>
                <a:gd name="connsiteX163" fmla="*/ 55356 w 1070602"/>
                <a:gd name="connsiteY163" fmla="*/ 297680 h 1070392"/>
                <a:gd name="connsiteX164" fmla="*/ 71638 w 1070602"/>
                <a:gd name="connsiteY164" fmla="*/ 292327 h 1070392"/>
                <a:gd name="connsiteX165" fmla="*/ 76987 w 1070602"/>
                <a:gd name="connsiteY165" fmla="*/ 308619 h 1070392"/>
                <a:gd name="connsiteX166" fmla="*/ 73498 w 1070602"/>
                <a:gd name="connsiteY166" fmla="*/ 315834 h 1070392"/>
                <a:gd name="connsiteX167" fmla="*/ 62566 w 1070602"/>
                <a:gd name="connsiteY167" fmla="*/ 322816 h 1070392"/>
                <a:gd name="connsiteX168" fmla="*/ 1016875 w 1070602"/>
                <a:gd name="connsiteY168" fmla="*/ 343298 h 1070392"/>
                <a:gd name="connsiteX169" fmla="*/ 1005711 w 1070602"/>
                <a:gd name="connsiteY169" fmla="*/ 335850 h 1070392"/>
                <a:gd name="connsiteX170" fmla="*/ 1002455 w 1070602"/>
                <a:gd name="connsiteY170" fmla="*/ 328635 h 1070392"/>
                <a:gd name="connsiteX171" fmla="*/ 1008734 w 1070602"/>
                <a:gd name="connsiteY171" fmla="*/ 312576 h 1070392"/>
                <a:gd name="connsiteX172" fmla="*/ 1024783 w 1070602"/>
                <a:gd name="connsiteY172" fmla="*/ 318860 h 1070392"/>
                <a:gd name="connsiteX173" fmla="*/ 1028039 w 1070602"/>
                <a:gd name="connsiteY173" fmla="*/ 326540 h 1070392"/>
                <a:gd name="connsiteX174" fmla="*/ 1021527 w 1070602"/>
                <a:gd name="connsiteY174" fmla="*/ 342600 h 1070392"/>
                <a:gd name="connsiteX175" fmla="*/ 1016875 w 1070602"/>
                <a:gd name="connsiteY175" fmla="*/ 343531 h 1070392"/>
                <a:gd name="connsiteX176" fmla="*/ 41169 w 1070602"/>
                <a:gd name="connsiteY176" fmla="*/ 375184 h 1070392"/>
                <a:gd name="connsiteX177" fmla="*/ 37214 w 1070602"/>
                <a:gd name="connsiteY177" fmla="*/ 374486 h 1070392"/>
                <a:gd name="connsiteX178" fmla="*/ 29771 w 1070602"/>
                <a:gd name="connsiteY178" fmla="*/ 358892 h 1070392"/>
                <a:gd name="connsiteX179" fmla="*/ 32562 w 1070602"/>
                <a:gd name="connsiteY179" fmla="*/ 350979 h 1070392"/>
                <a:gd name="connsiteX180" fmla="*/ 48146 w 1070602"/>
                <a:gd name="connsiteY180" fmla="*/ 343764 h 1070392"/>
                <a:gd name="connsiteX181" fmla="*/ 55356 w 1070602"/>
                <a:gd name="connsiteY181" fmla="*/ 359357 h 1070392"/>
                <a:gd name="connsiteX182" fmla="*/ 52798 w 1070602"/>
                <a:gd name="connsiteY182" fmla="*/ 366805 h 1070392"/>
                <a:gd name="connsiteX183" fmla="*/ 41401 w 1070602"/>
                <a:gd name="connsiteY183" fmla="*/ 374952 h 1070392"/>
                <a:gd name="connsiteX184" fmla="*/ 1036180 w 1070602"/>
                <a:gd name="connsiteY184" fmla="*/ 396597 h 1070392"/>
                <a:gd name="connsiteX185" fmla="*/ 1024551 w 1070602"/>
                <a:gd name="connsiteY185" fmla="*/ 387752 h 1070392"/>
                <a:gd name="connsiteX186" fmla="*/ 1022225 w 1070602"/>
                <a:gd name="connsiteY186" fmla="*/ 380304 h 1070392"/>
                <a:gd name="connsiteX187" fmla="*/ 1030133 w 1070602"/>
                <a:gd name="connsiteY187" fmla="*/ 364943 h 1070392"/>
                <a:gd name="connsiteX188" fmla="*/ 1045484 w 1070602"/>
                <a:gd name="connsiteY188" fmla="*/ 372857 h 1070392"/>
                <a:gd name="connsiteX189" fmla="*/ 1048042 w 1070602"/>
                <a:gd name="connsiteY189" fmla="*/ 380770 h 1070392"/>
                <a:gd name="connsiteX190" fmla="*/ 1039902 w 1070602"/>
                <a:gd name="connsiteY190" fmla="*/ 395899 h 1070392"/>
                <a:gd name="connsiteX191" fmla="*/ 1036412 w 1070602"/>
                <a:gd name="connsiteY191" fmla="*/ 396364 h 1070392"/>
                <a:gd name="connsiteX192" fmla="*/ 25352 w 1070602"/>
                <a:gd name="connsiteY192" fmla="*/ 429879 h 1070392"/>
                <a:gd name="connsiteX193" fmla="*/ 22561 w 1070602"/>
                <a:gd name="connsiteY193" fmla="*/ 429646 h 1070392"/>
                <a:gd name="connsiteX194" fmla="*/ 13491 w 1070602"/>
                <a:gd name="connsiteY194" fmla="*/ 414984 h 1070392"/>
                <a:gd name="connsiteX195" fmla="*/ 15351 w 1070602"/>
                <a:gd name="connsiteY195" fmla="*/ 406838 h 1070392"/>
                <a:gd name="connsiteX196" fmla="*/ 30004 w 1070602"/>
                <a:gd name="connsiteY196" fmla="*/ 397993 h 1070392"/>
                <a:gd name="connsiteX197" fmla="*/ 38843 w 1070602"/>
                <a:gd name="connsiteY197" fmla="*/ 412656 h 1070392"/>
                <a:gd name="connsiteX198" fmla="*/ 36981 w 1070602"/>
                <a:gd name="connsiteY198" fmla="*/ 420336 h 1070392"/>
                <a:gd name="connsiteX199" fmla="*/ 25120 w 1070602"/>
                <a:gd name="connsiteY199" fmla="*/ 429879 h 1070392"/>
                <a:gd name="connsiteX200" fmla="*/ 1049670 w 1070602"/>
                <a:gd name="connsiteY200" fmla="*/ 451990 h 1070392"/>
                <a:gd name="connsiteX201" fmla="*/ 1037576 w 1070602"/>
                <a:gd name="connsiteY201" fmla="*/ 441982 h 1070392"/>
                <a:gd name="connsiteX202" fmla="*/ 1036180 w 1070602"/>
                <a:gd name="connsiteY202" fmla="*/ 434301 h 1070392"/>
                <a:gd name="connsiteX203" fmla="*/ 1045716 w 1070602"/>
                <a:gd name="connsiteY203" fmla="*/ 419871 h 1070392"/>
                <a:gd name="connsiteX204" fmla="*/ 1060137 w 1070602"/>
                <a:gd name="connsiteY204" fmla="*/ 429414 h 1070392"/>
                <a:gd name="connsiteX205" fmla="*/ 1061764 w 1070602"/>
                <a:gd name="connsiteY205" fmla="*/ 437560 h 1070392"/>
                <a:gd name="connsiteX206" fmla="*/ 1051996 w 1070602"/>
                <a:gd name="connsiteY206" fmla="*/ 451757 h 1070392"/>
                <a:gd name="connsiteX207" fmla="*/ 1049670 w 1070602"/>
                <a:gd name="connsiteY207" fmla="*/ 451757 h 1070392"/>
                <a:gd name="connsiteX208" fmla="*/ 15817 w 1070602"/>
                <a:gd name="connsiteY208" fmla="*/ 485738 h 1070392"/>
                <a:gd name="connsiteX209" fmla="*/ 14420 w 1070602"/>
                <a:gd name="connsiteY209" fmla="*/ 485738 h 1070392"/>
                <a:gd name="connsiteX210" fmla="*/ 3721 w 1070602"/>
                <a:gd name="connsiteY210" fmla="*/ 472239 h 1070392"/>
                <a:gd name="connsiteX211" fmla="*/ 4652 w 1070602"/>
                <a:gd name="connsiteY211" fmla="*/ 463859 h 1070392"/>
                <a:gd name="connsiteX212" fmla="*/ 18375 w 1070602"/>
                <a:gd name="connsiteY212" fmla="*/ 453386 h 1070392"/>
                <a:gd name="connsiteX213" fmla="*/ 28841 w 1070602"/>
                <a:gd name="connsiteY213" fmla="*/ 467118 h 1070392"/>
                <a:gd name="connsiteX214" fmla="*/ 27911 w 1070602"/>
                <a:gd name="connsiteY214" fmla="*/ 475031 h 1070392"/>
                <a:gd name="connsiteX215" fmla="*/ 15817 w 1070602"/>
                <a:gd name="connsiteY215" fmla="*/ 485738 h 1070392"/>
                <a:gd name="connsiteX216" fmla="*/ 1056880 w 1070602"/>
                <a:gd name="connsiteY216" fmla="*/ 508314 h 1070392"/>
                <a:gd name="connsiteX217" fmla="*/ 1044786 w 1070602"/>
                <a:gd name="connsiteY217" fmla="*/ 496910 h 1070392"/>
                <a:gd name="connsiteX218" fmla="*/ 1044088 w 1070602"/>
                <a:gd name="connsiteY218" fmla="*/ 488996 h 1070392"/>
                <a:gd name="connsiteX219" fmla="*/ 1055020 w 1070602"/>
                <a:gd name="connsiteY219" fmla="*/ 475730 h 1070392"/>
                <a:gd name="connsiteX220" fmla="*/ 1068277 w 1070602"/>
                <a:gd name="connsiteY220" fmla="*/ 486669 h 1070392"/>
                <a:gd name="connsiteX221" fmla="*/ 1068975 w 1070602"/>
                <a:gd name="connsiteY221" fmla="*/ 495048 h 1070392"/>
                <a:gd name="connsiteX222" fmla="*/ 1057811 w 1070602"/>
                <a:gd name="connsiteY222" fmla="*/ 508081 h 1070392"/>
                <a:gd name="connsiteX223" fmla="*/ 1056880 w 1070602"/>
                <a:gd name="connsiteY223" fmla="*/ 508081 h 1070392"/>
                <a:gd name="connsiteX224" fmla="*/ 12095 w 1070602"/>
                <a:gd name="connsiteY224" fmla="*/ 542527 h 1070392"/>
                <a:gd name="connsiteX225" fmla="*/ 12095 w 1070602"/>
                <a:gd name="connsiteY225" fmla="*/ 542527 h 1070392"/>
                <a:gd name="connsiteX226" fmla="*/ 0 w 1070602"/>
                <a:gd name="connsiteY226" fmla="*/ 530192 h 1070392"/>
                <a:gd name="connsiteX227" fmla="*/ 0 w 1070602"/>
                <a:gd name="connsiteY227" fmla="*/ 522046 h 1070392"/>
                <a:gd name="connsiteX228" fmla="*/ 12560 w 1070602"/>
                <a:gd name="connsiteY228" fmla="*/ 510176 h 1070392"/>
                <a:gd name="connsiteX229" fmla="*/ 24422 w 1070602"/>
                <a:gd name="connsiteY229" fmla="*/ 522512 h 1070392"/>
                <a:gd name="connsiteX230" fmla="*/ 24422 w 1070602"/>
                <a:gd name="connsiteY230" fmla="*/ 530425 h 1070392"/>
                <a:gd name="connsiteX231" fmla="*/ 12095 w 1070602"/>
                <a:gd name="connsiteY231" fmla="*/ 542527 h 1070392"/>
                <a:gd name="connsiteX232" fmla="*/ 1058276 w 1070602"/>
                <a:gd name="connsiteY232" fmla="*/ 555561 h 1070392"/>
                <a:gd name="connsiteX233" fmla="*/ 1058276 w 1070602"/>
                <a:gd name="connsiteY233" fmla="*/ 555561 h 1070392"/>
                <a:gd name="connsiteX234" fmla="*/ 1046181 w 1070602"/>
                <a:gd name="connsiteY234" fmla="*/ 543225 h 1070392"/>
                <a:gd name="connsiteX235" fmla="*/ 1046181 w 1070602"/>
                <a:gd name="connsiteY235" fmla="*/ 535312 h 1070392"/>
                <a:gd name="connsiteX236" fmla="*/ 1058508 w 1070602"/>
                <a:gd name="connsiteY236" fmla="*/ 523210 h 1070392"/>
                <a:gd name="connsiteX237" fmla="*/ 1070603 w 1070602"/>
                <a:gd name="connsiteY237" fmla="*/ 535312 h 1070392"/>
                <a:gd name="connsiteX238" fmla="*/ 1070603 w 1070602"/>
                <a:gd name="connsiteY238" fmla="*/ 543691 h 1070392"/>
                <a:gd name="connsiteX239" fmla="*/ 1058276 w 1070602"/>
                <a:gd name="connsiteY239" fmla="*/ 555794 h 1070392"/>
                <a:gd name="connsiteX240" fmla="*/ 14653 w 1070602"/>
                <a:gd name="connsiteY240" fmla="*/ 599317 h 1070392"/>
                <a:gd name="connsiteX241" fmla="*/ 2559 w 1070602"/>
                <a:gd name="connsiteY241" fmla="*/ 588378 h 1070392"/>
                <a:gd name="connsiteX242" fmla="*/ 1861 w 1070602"/>
                <a:gd name="connsiteY242" fmla="*/ 580232 h 1070392"/>
                <a:gd name="connsiteX243" fmla="*/ 13025 w 1070602"/>
                <a:gd name="connsiteY243" fmla="*/ 566966 h 1070392"/>
                <a:gd name="connsiteX244" fmla="*/ 26283 w 1070602"/>
                <a:gd name="connsiteY244" fmla="*/ 578137 h 1070392"/>
                <a:gd name="connsiteX245" fmla="*/ 26980 w 1070602"/>
                <a:gd name="connsiteY245" fmla="*/ 586050 h 1070392"/>
                <a:gd name="connsiteX246" fmla="*/ 16049 w 1070602"/>
                <a:gd name="connsiteY246" fmla="*/ 599317 h 1070392"/>
                <a:gd name="connsiteX247" fmla="*/ 14886 w 1070602"/>
                <a:gd name="connsiteY247" fmla="*/ 599317 h 1070392"/>
                <a:gd name="connsiteX248" fmla="*/ 1054322 w 1070602"/>
                <a:gd name="connsiteY248" fmla="*/ 612118 h 1070392"/>
                <a:gd name="connsiteX249" fmla="*/ 1052694 w 1070602"/>
                <a:gd name="connsiteY249" fmla="*/ 612118 h 1070392"/>
                <a:gd name="connsiteX250" fmla="*/ 1042227 w 1070602"/>
                <a:gd name="connsiteY250" fmla="*/ 598619 h 1070392"/>
                <a:gd name="connsiteX251" fmla="*/ 1043158 w 1070602"/>
                <a:gd name="connsiteY251" fmla="*/ 590705 h 1070392"/>
                <a:gd name="connsiteX252" fmla="*/ 1056648 w 1070602"/>
                <a:gd name="connsiteY252" fmla="*/ 579999 h 1070392"/>
                <a:gd name="connsiteX253" fmla="*/ 1067579 w 1070602"/>
                <a:gd name="connsiteY253" fmla="*/ 593498 h 1070392"/>
                <a:gd name="connsiteX254" fmla="*/ 1066649 w 1070602"/>
                <a:gd name="connsiteY254" fmla="*/ 601877 h 1070392"/>
                <a:gd name="connsiteX255" fmla="*/ 1054554 w 1070602"/>
                <a:gd name="connsiteY255" fmla="*/ 612584 h 1070392"/>
                <a:gd name="connsiteX256" fmla="*/ 23259 w 1070602"/>
                <a:gd name="connsiteY256" fmla="*/ 655408 h 1070392"/>
                <a:gd name="connsiteX257" fmla="*/ 11397 w 1070602"/>
                <a:gd name="connsiteY257" fmla="*/ 645634 h 1070392"/>
                <a:gd name="connsiteX258" fmla="*/ 9769 w 1070602"/>
                <a:gd name="connsiteY258" fmla="*/ 637487 h 1070392"/>
                <a:gd name="connsiteX259" fmla="*/ 19537 w 1070602"/>
                <a:gd name="connsiteY259" fmla="*/ 623290 h 1070392"/>
                <a:gd name="connsiteX260" fmla="*/ 33726 w 1070602"/>
                <a:gd name="connsiteY260" fmla="*/ 633065 h 1070392"/>
                <a:gd name="connsiteX261" fmla="*/ 35354 w 1070602"/>
                <a:gd name="connsiteY261" fmla="*/ 640745 h 1070392"/>
                <a:gd name="connsiteX262" fmla="*/ 25818 w 1070602"/>
                <a:gd name="connsiteY262" fmla="*/ 655175 h 1070392"/>
                <a:gd name="connsiteX263" fmla="*/ 23259 w 1070602"/>
                <a:gd name="connsiteY263" fmla="*/ 655408 h 1070392"/>
                <a:gd name="connsiteX264" fmla="*/ 1044320 w 1070602"/>
                <a:gd name="connsiteY264" fmla="*/ 668209 h 1070392"/>
                <a:gd name="connsiteX265" fmla="*/ 1041529 w 1070602"/>
                <a:gd name="connsiteY265" fmla="*/ 667977 h 1070392"/>
                <a:gd name="connsiteX266" fmla="*/ 1032459 w 1070602"/>
                <a:gd name="connsiteY266" fmla="*/ 653314 h 1070392"/>
                <a:gd name="connsiteX267" fmla="*/ 1034319 w 1070602"/>
                <a:gd name="connsiteY267" fmla="*/ 645401 h 1070392"/>
                <a:gd name="connsiteX268" fmla="*/ 1048739 w 1070602"/>
                <a:gd name="connsiteY268" fmla="*/ 636091 h 1070392"/>
                <a:gd name="connsiteX269" fmla="*/ 1058044 w 1070602"/>
                <a:gd name="connsiteY269" fmla="*/ 650521 h 1070392"/>
                <a:gd name="connsiteX270" fmla="*/ 1056182 w 1070602"/>
                <a:gd name="connsiteY270" fmla="*/ 658667 h 1070392"/>
                <a:gd name="connsiteX271" fmla="*/ 1044320 w 1070602"/>
                <a:gd name="connsiteY271" fmla="*/ 668209 h 1070392"/>
                <a:gd name="connsiteX272" fmla="*/ 38145 w 1070602"/>
                <a:gd name="connsiteY272" fmla="*/ 710336 h 1070392"/>
                <a:gd name="connsiteX273" fmla="*/ 26515 w 1070602"/>
                <a:gd name="connsiteY273" fmla="*/ 701957 h 1070392"/>
                <a:gd name="connsiteX274" fmla="*/ 23957 w 1070602"/>
                <a:gd name="connsiteY274" fmla="*/ 694044 h 1070392"/>
                <a:gd name="connsiteX275" fmla="*/ 32097 w 1070602"/>
                <a:gd name="connsiteY275" fmla="*/ 678916 h 1070392"/>
                <a:gd name="connsiteX276" fmla="*/ 47448 w 1070602"/>
                <a:gd name="connsiteY276" fmla="*/ 687062 h 1070392"/>
                <a:gd name="connsiteX277" fmla="*/ 49774 w 1070602"/>
                <a:gd name="connsiteY277" fmla="*/ 694509 h 1070392"/>
                <a:gd name="connsiteX278" fmla="*/ 42098 w 1070602"/>
                <a:gd name="connsiteY278" fmla="*/ 709871 h 1070392"/>
                <a:gd name="connsiteX279" fmla="*/ 38377 w 1070602"/>
                <a:gd name="connsiteY279" fmla="*/ 710569 h 1070392"/>
                <a:gd name="connsiteX280" fmla="*/ 1028272 w 1070602"/>
                <a:gd name="connsiteY280" fmla="*/ 722672 h 1070392"/>
                <a:gd name="connsiteX281" fmla="*/ 1024318 w 1070602"/>
                <a:gd name="connsiteY281" fmla="*/ 721974 h 1070392"/>
                <a:gd name="connsiteX282" fmla="*/ 1016875 w 1070602"/>
                <a:gd name="connsiteY282" fmla="*/ 706380 h 1070392"/>
                <a:gd name="connsiteX283" fmla="*/ 1019434 w 1070602"/>
                <a:gd name="connsiteY283" fmla="*/ 698932 h 1070392"/>
                <a:gd name="connsiteX284" fmla="*/ 1034785 w 1070602"/>
                <a:gd name="connsiteY284" fmla="*/ 691251 h 1070392"/>
                <a:gd name="connsiteX285" fmla="*/ 1042460 w 1070602"/>
                <a:gd name="connsiteY285" fmla="*/ 706612 h 1070392"/>
                <a:gd name="connsiteX286" fmla="*/ 1039669 w 1070602"/>
                <a:gd name="connsiteY286" fmla="*/ 714526 h 1070392"/>
                <a:gd name="connsiteX287" fmla="*/ 1028272 w 1070602"/>
                <a:gd name="connsiteY287" fmla="*/ 722672 h 1070392"/>
                <a:gd name="connsiteX288" fmla="*/ 58613 w 1070602"/>
                <a:gd name="connsiteY288" fmla="*/ 763402 h 1070392"/>
                <a:gd name="connsiteX289" fmla="*/ 47448 w 1070602"/>
                <a:gd name="connsiteY289" fmla="*/ 756187 h 1070392"/>
                <a:gd name="connsiteX290" fmla="*/ 43959 w 1070602"/>
                <a:gd name="connsiteY290" fmla="*/ 748739 h 1070392"/>
                <a:gd name="connsiteX291" fmla="*/ 50239 w 1070602"/>
                <a:gd name="connsiteY291" fmla="*/ 732680 h 1070392"/>
                <a:gd name="connsiteX292" fmla="*/ 66288 w 1070602"/>
                <a:gd name="connsiteY292" fmla="*/ 738964 h 1070392"/>
                <a:gd name="connsiteX293" fmla="*/ 69544 w 1070602"/>
                <a:gd name="connsiteY293" fmla="*/ 746179 h 1070392"/>
                <a:gd name="connsiteX294" fmla="*/ 63497 w 1070602"/>
                <a:gd name="connsiteY294" fmla="*/ 762238 h 1070392"/>
                <a:gd name="connsiteX295" fmla="*/ 58380 w 1070602"/>
                <a:gd name="connsiteY295" fmla="*/ 763402 h 1070392"/>
                <a:gd name="connsiteX296" fmla="*/ 1006176 w 1070602"/>
                <a:gd name="connsiteY296" fmla="*/ 775272 h 1070392"/>
                <a:gd name="connsiteX297" fmla="*/ 1000826 w 1070602"/>
                <a:gd name="connsiteY297" fmla="*/ 774108 h 1070392"/>
                <a:gd name="connsiteX298" fmla="*/ 995244 w 1070602"/>
                <a:gd name="connsiteY298" fmla="*/ 757816 h 1070392"/>
                <a:gd name="connsiteX299" fmla="*/ 998733 w 1070602"/>
                <a:gd name="connsiteY299" fmla="*/ 750601 h 1070392"/>
                <a:gd name="connsiteX300" fmla="*/ 1015015 w 1070602"/>
                <a:gd name="connsiteY300" fmla="*/ 744550 h 1070392"/>
                <a:gd name="connsiteX301" fmla="*/ 1021061 w 1070602"/>
                <a:gd name="connsiteY301" fmla="*/ 760842 h 1070392"/>
                <a:gd name="connsiteX302" fmla="*/ 1017573 w 1070602"/>
                <a:gd name="connsiteY302" fmla="*/ 768290 h 1070392"/>
                <a:gd name="connsiteX303" fmla="*/ 1006641 w 1070602"/>
                <a:gd name="connsiteY303" fmla="*/ 775272 h 1070392"/>
                <a:gd name="connsiteX304" fmla="*/ 84894 w 1070602"/>
                <a:gd name="connsiteY304" fmla="*/ 813674 h 1070392"/>
                <a:gd name="connsiteX305" fmla="*/ 74428 w 1070602"/>
                <a:gd name="connsiteY305" fmla="*/ 807623 h 1070392"/>
                <a:gd name="connsiteX306" fmla="*/ 70242 w 1070602"/>
                <a:gd name="connsiteY306" fmla="*/ 800408 h 1070392"/>
                <a:gd name="connsiteX307" fmla="*/ 74661 w 1070602"/>
                <a:gd name="connsiteY307" fmla="*/ 783651 h 1070392"/>
                <a:gd name="connsiteX308" fmla="*/ 91408 w 1070602"/>
                <a:gd name="connsiteY308" fmla="*/ 788073 h 1070392"/>
                <a:gd name="connsiteX309" fmla="*/ 95361 w 1070602"/>
                <a:gd name="connsiteY309" fmla="*/ 795055 h 1070392"/>
                <a:gd name="connsiteX310" fmla="*/ 90942 w 1070602"/>
                <a:gd name="connsiteY310" fmla="*/ 811813 h 1070392"/>
                <a:gd name="connsiteX311" fmla="*/ 84662 w 1070602"/>
                <a:gd name="connsiteY311" fmla="*/ 813442 h 1070392"/>
                <a:gd name="connsiteX312" fmla="*/ 978731 w 1070602"/>
                <a:gd name="connsiteY312" fmla="*/ 824846 h 1070392"/>
                <a:gd name="connsiteX313" fmla="*/ 972218 w 1070602"/>
                <a:gd name="connsiteY313" fmla="*/ 822985 h 1070392"/>
                <a:gd name="connsiteX314" fmla="*/ 968497 w 1070602"/>
                <a:gd name="connsiteY314" fmla="*/ 806227 h 1070392"/>
                <a:gd name="connsiteX315" fmla="*/ 972683 w 1070602"/>
                <a:gd name="connsiteY315" fmla="*/ 799477 h 1070392"/>
                <a:gd name="connsiteX316" fmla="*/ 989430 w 1070602"/>
                <a:gd name="connsiteY316" fmla="*/ 795288 h 1070392"/>
                <a:gd name="connsiteX317" fmla="*/ 993616 w 1070602"/>
                <a:gd name="connsiteY317" fmla="*/ 812046 h 1070392"/>
                <a:gd name="connsiteX318" fmla="*/ 989197 w 1070602"/>
                <a:gd name="connsiteY318" fmla="*/ 819261 h 1070392"/>
                <a:gd name="connsiteX319" fmla="*/ 978963 w 1070602"/>
                <a:gd name="connsiteY319" fmla="*/ 825079 h 1070392"/>
                <a:gd name="connsiteX320" fmla="*/ 116527 w 1070602"/>
                <a:gd name="connsiteY320" fmla="*/ 860922 h 1070392"/>
                <a:gd name="connsiteX321" fmla="*/ 106758 w 1070602"/>
                <a:gd name="connsiteY321" fmla="*/ 856034 h 1070392"/>
                <a:gd name="connsiteX322" fmla="*/ 101874 w 1070602"/>
                <a:gd name="connsiteY322" fmla="*/ 849285 h 1070392"/>
                <a:gd name="connsiteX323" fmla="*/ 104433 w 1070602"/>
                <a:gd name="connsiteY323" fmla="*/ 832294 h 1070392"/>
                <a:gd name="connsiteX324" fmla="*/ 121411 w 1070602"/>
                <a:gd name="connsiteY324" fmla="*/ 834854 h 1070392"/>
                <a:gd name="connsiteX325" fmla="*/ 126063 w 1070602"/>
                <a:gd name="connsiteY325" fmla="*/ 841371 h 1070392"/>
                <a:gd name="connsiteX326" fmla="*/ 123737 w 1070602"/>
                <a:gd name="connsiteY326" fmla="*/ 858362 h 1070392"/>
                <a:gd name="connsiteX327" fmla="*/ 116527 w 1070602"/>
                <a:gd name="connsiteY327" fmla="*/ 860689 h 1070392"/>
                <a:gd name="connsiteX328" fmla="*/ 945936 w 1070602"/>
                <a:gd name="connsiteY328" fmla="*/ 871395 h 1070392"/>
                <a:gd name="connsiteX329" fmla="*/ 938260 w 1070602"/>
                <a:gd name="connsiteY329" fmla="*/ 868835 h 1070392"/>
                <a:gd name="connsiteX330" fmla="*/ 936167 w 1070602"/>
                <a:gd name="connsiteY330" fmla="*/ 851612 h 1070392"/>
                <a:gd name="connsiteX331" fmla="*/ 941052 w 1070602"/>
                <a:gd name="connsiteY331" fmla="*/ 845328 h 1070392"/>
                <a:gd name="connsiteX332" fmla="*/ 958030 w 1070602"/>
                <a:gd name="connsiteY332" fmla="*/ 843000 h 1070392"/>
                <a:gd name="connsiteX333" fmla="*/ 960356 w 1070602"/>
                <a:gd name="connsiteY333" fmla="*/ 860223 h 1070392"/>
                <a:gd name="connsiteX334" fmla="*/ 955239 w 1070602"/>
                <a:gd name="connsiteY334" fmla="*/ 866741 h 1070392"/>
                <a:gd name="connsiteX335" fmla="*/ 945703 w 1070602"/>
                <a:gd name="connsiteY335" fmla="*/ 871395 h 1070392"/>
                <a:gd name="connsiteX336" fmla="*/ 153043 w 1070602"/>
                <a:gd name="connsiteY336" fmla="*/ 904677 h 1070392"/>
                <a:gd name="connsiteX337" fmla="*/ 144205 w 1070602"/>
                <a:gd name="connsiteY337" fmla="*/ 900721 h 1070392"/>
                <a:gd name="connsiteX338" fmla="*/ 138623 w 1070602"/>
                <a:gd name="connsiteY338" fmla="*/ 894670 h 1070392"/>
                <a:gd name="connsiteX339" fmla="*/ 139553 w 1070602"/>
                <a:gd name="connsiteY339" fmla="*/ 877447 h 1070392"/>
                <a:gd name="connsiteX340" fmla="*/ 156765 w 1070602"/>
                <a:gd name="connsiteY340" fmla="*/ 878378 h 1070392"/>
                <a:gd name="connsiteX341" fmla="*/ 162114 w 1070602"/>
                <a:gd name="connsiteY341" fmla="*/ 884197 h 1070392"/>
                <a:gd name="connsiteX342" fmla="*/ 161649 w 1070602"/>
                <a:gd name="connsiteY342" fmla="*/ 901419 h 1070392"/>
                <a:gd name="connsiteX343" fmla="*/ 153275 w 1070602"/>
                <a:gd name="connsiteY343" fmla="*/ 904677 h 1070392"/>
                <a:gd name="connsiteX344" fmla="*/ 908489 w 1070602"/>
                <a:gd name="connsiteY344" fmla="*/ 913988 h 1070392"/>
                <a:gd name="connsiteX345" fmla="*/ 899883 w 1070602"/>
                <a:gd name="connsiteY345" fmla="*/ 910496 h 1070392"/>
                <a:gd name="connsiteX346" fmla="*/ 899883 w 1070602"/>
                <a:gd name="connsiteY346" fmla="*/ 893273 h 1070392"/>
                <a:gd name="connsiteX347" fmla="*/ 905466 w 1070602"/>
                <a:gd name="connsiteY347" fmla="*/ 887688 h 1070392"/>
                <a:gd name="connsiteX348" fmla="*/ 922677 w 1070602"/>
                <a:gd name="connsiteY348" fmla="*/ 887222 h 1070392"/>
                <a:gd name="connsiteX349" fmla="*/ 923142 w 1070602"/>
                <a:gd name="connsiteY349" fmla="*/ 904445 h 1070392"/>
                <a:gd name="connsiteX350" fmla="*/ 917327 w 1070602"/>
                <a:gd name="connsiteY350" fmla="*/ 910496 h 1070392"/>
                <a:gd name="connsiteX351" fmla="*/ 908722 w 1070602"/>
                <a:gd name="connsiteY351" fmla="*/ 914220 h 1070392"/>
                <a:gd name="connsiteX352" fmla="*/ 193978 w 1070602"/>
                <a:gd name="connsiteY352" fmla="*/ 944011 h 1070392"/>
                <a:gd name="connsiteX353" fmla="*/ 186070 w 1070602"/>
                <a:gd name="connsiteY353" fmla="*/ 940986 h 1070392"/>
                <a:gd name="connsiteX354" fmla="*/ 179791 w 1070602"/>
                <a:gd name="connsiteY354" fmla="*/ 935400 h 1070392"/>
                <a:gd name="connsiteX355" fmla="*/ 178860 w 1070602"/>
                <a:gd name="connsiteY355" fmla="*/ 918177 h 1070392"/>
                <a:gd name="connsiteX356" fmla="*/ 196072 w 1070602"/>
                <a:gd name="connsiteY356" fmla="*/ 917246 h 1070392"/>
                <a:gd name="connsiteX357" fmla="*/ 202119 w 1070602"/>
                <a:gd name="connsiteY357" fmla="*/ 922366 h 1070392"/>
                <a:gd name="connsiteX358" fmla="*/ 203282 w 1070602"/>
                <a:gd name="connsiteY358" fmla="*/ 939589 h 1070392"/>
                <a:gd name="connsiteX359" fmla="*/ 193978 w 1070602"/>
                <a:gd name="connsiteY359" fmla="*/ 943779 h 1070392"/>
                <a:gd name="connsiteX360" fmla="*/ 866623 w 1070602"/>
                <a:gd name="connsiteY360" fmla="*/ 952391 h 1070392"/>
                <a:gd name="connsiteX361" fmla="*/ 857320 w 1070602"/>
                <a:gd name="connsiteY361" fmla="*/ 947968 h 1070392"/>
                <a:gd name="connsiteX362" fmla="*/ 858948 w 1070602"/>
                <a:gd name="connsiteY362" fmla="*/ 930745 h 1070392"/>
                <a:gd name="connsiteX363" fmla="*/ 864995 w 1070602"/>
                <a:gd name="connsiteY363" fmla="*/ 925625 h 1070392"/>
                <a:gd name="connsiteX364" fmla="*/ 882207 w 1070602"/>
                <a:gd name="connsiteY364" fmla="*/ 927021 h 1070392"/>
                <a:gd name="connsiteX365" fmla="*/ 880811 w 1070602"/>
                <a:gd name="connsiteY365" fmla="*/ 944244 h 1070392"/>
                <a:gd name="connsiteX366" fmla="*/ 874531 w 1070602"/>
                <a:gd name="connsiteY366" fmla="*/ 949598 h 1070392"/>
                <a:gd name="connsiteX367" fmla="*/ 866856 w 1070602"/>
                <a:gd name="connsiteY367" fmla="*/ 952391 h 1070392"/>
                <a:gd name="connsiteX368" fmla="*/ 238868 w 1070602"/>
                <a:gd name="connsiteY368" fmla="*/ 978691 h 1070392"/>
                <a:gd name="connsiteX369" fmla="*/ 231890 w 1070602"/>
                <a:gd name="connsiteY369" fmla="*/ 976595 h 1070392"/>
                <a:gd name="connsiteX370" fmla="*/ 225146 w 1070602"/>
                <a:gd name="connsiteY370" fmla="*/ 971941 h 1070392"/>
                <a:gd name="connsiteX371" fmla="*/ 222354 w 1070602"/>
                <a:gd name="connsiteY371" fmla="*/ 954950 h 1070392"/>
                <a:gd name="connsiteX372" fmla="*/ 239333 w 1070602"/>
                <a:gd name="connsiteY372" fmla="*/ 952158 h 1070392"/>
                <a:gd name="connsiteX373" fmla="*/ 245846 w 1070602"/>
                <a:gd name="connsiteY373" fmla="*/ 956813 h 1070392"/>
                <a:gd name="connsiteX374" fmla="*/ 248869 w 1070602"/>
                <a:gd name="connsiteY374" fmla="*/ 973803 h 1070392"/>
                <a:gd name="connsiteX375" fmla="*/ 238868 w 1070602"/>
                <a:gd name="connsiteY375" fmla="*/ 979156 h 1070392"/>
                <a:gd name="connsiteX376" fmla="*/ 820803 w 1070602"/>
                <a:gd name="connsiteY376" fmla="*/ 985906 h 1070392"/>
                <a:gd name="connsiteX377" fmla="*/ 810569 w 1070602"/>
                <a:gd name="connsiteY377" fmla="*/ 980319 h 1070392"/>
                <a:gd name="connsiteX378" fmla="*/ 814058 w 1070602"/>
                <a:gd name="connsiteY378" fmla="*/ 963330 h 1070392"/>
                <a:gd name="connsiteX379" fmla="*/ 820571 w 1070602"/>
                <a:gd name="connsiteY379" fmla="*/ 958907 h 1070392"/>
                <a:gd name="connsiteX380" fmla="*/ 837550 w 1070602"/>
                <a:gd name="connsiteY380" fmla="*/ 962165 h 1070392"/>
                <a:gd name="connsiteX381" fmla="*/ 834293 w 1070602"/>
                <a:gd name="connsiteY381" fmla="*/ 979156 h 1070392"/>
                <a:gd name="connsiteX382" fmla="*/ 827316 w 1070602"/>
                <a:gd name="connsiteY382" fmla="*/ 983811 h 1070392"/>
                <a:gd name="connsiteX383" fmla="*/ 820571 w 1070602"/>
                <a:gd name="connsiteY383" fmla="*/ 985906 h 1070392"/>
                <a:gd name="connsiteX384" fmla="*/ 287246 w 1070602"/>
                <a:gd name="connsiteY384" fmla="*/ 1008482 h 1070392"/>
                <a:gd name="connsiteX385" fmla="*/ 281432 w 1070602"/>
                <a:gd name="connsiteY385" fmla="*/ 1007086 h 1070392"/>
                <a:gd name="connsiteX386" fmla="*/ 274222 w 1070602"/>
                <a:gd name="connsiteY386" fmla="*/ 1003129 h 1070392"/>
                <a:gd name="connsiteX387" fmla="*/ 269569 w 1070602"/>
                <a:gd name="connsiteY387" fmla="*/ 986604 h 1070392"/>
                <a:gd name="connsiteX388" fmla="*/ 286084 w 1070602"/>
                <a:gd name="connsiteY388" fmla="*/ 981949 h 1070392"/>
                <a:gd name="connsiteX389" fmla="*/ 293061 w 1070602"/>
                <a:gd name="connsiteY389" fmla="*/ 985906 h 1070392"/>
                <a:gd name="connsiteX390" fmla="*/ 297945 w 1070602"/>
                <a:gd name="connsiteY390" fmla="*/ 1002430 h 1070392"/>
                <a:gd name="connsiteX391" fmla="*/ 287246 w 1070602"/>
                <a:gd name="connsiteY391" fmla="*/ 1008714 h 1070392"/>
                <a:gd name="connsiteX392" fmla="*/ 771495 w 1070602"/>
                <a:gd name="connsiteY392" fmla="*/ 1014533 h 1070392"/>
                <a:gd name="connsiteX393" fmla="*/ 760563 w 1070602"/>
                <a:gd name="connsiteY393" fmla="*/ 1007784 h 1070392"/>
                <a:gd name="connsiteX394" fmla="*/ 765913 w 1070602"/>
                <a:gd name="connsiteY394" fmla="*/ 991491 h 1070392"/>
                <a:gd name="connsiteX395" fmla="*/ 772890 w 1070602"/>
                <a:gd name="connsiteY395" fmla="*/ 987767 h 1070392"/>
                <a:gd name="connsiteX396" fmla="*/ 789404 w 1070602"/>
                <a:gd name="connsiteY396" fmla="*/ 992888 h 1070392"/>
                <a:gd name="connsiteX397" fmla="*/ 784287 w 1070602"/>
                <a:gd name="connsiteY397" fmla="*/ 1009412 h 1070392"/>
                <a:gd name="connsiteX398" fmla="*/ 776844 w 1070602"/>
                <a:gd name="connsiteY398" fmla="*/ 1013136 h 1070392"/>
                <a:gd name="connsiteX399" fmla="*/ 771262 w 1070602"/>
                <a:gd name="connsiteY399" fmla="*/ 1014533 h 1070392"/>
                <a:gd name="connsiteX400" fmla="*/ 338881 w 1070602"/>
                <a:gd name="connsiteY400" fmla="*/ 1032687 h 1070392"/>
                <a:gd name="connsiteX401" fmla="*/ 334229 w 1070602"/>
                <a:gd name="connsiteY401" fmla="*/ 1031756 h 1070392"/>
                <a:gd name="connsiteX402" fmla="*/ 326554 w 1070602"/>
                <a:gd name="connsiteY402" fmla="*/ 1028498 h 1070392"/>
                <a:gd name="connsiteX403" fmla="*/ 320041 w 1070602"/>
                <a:gd name="connsiteY403" fmla="*/ 1012438 h 1070392"/>
                <a:gd name="connsiteX404" fmla="*/ 336090 w 1070602"/>
                <a:gd name="connsiteY404" fmla="*/ 1005921 h 1070392"/>
                <a:gd name="connsiteX405" fmla="*/ 343300 w 1070602"/>
                <a:gd name="connsiteY405" fmla="*/ 1008947 h 1070392"/>
                <a:gd name="connsiteX406" fmla="*/ 350045 w 1070602"/>
                <a:gd name="connsiteY406" fmla="*/ 1024774 h 1070392"/>
                <a:gd name="connsiteX407" fmla="*/ 338881 w 1070602"/>
                <a:gd name="connsiteY407" fmla="*/ 1032455 h 1070392"/>
                <a:gd name="connsiteX408" fmla="*/ 719627 w 1070602"/>
                <a:gd name="connsiteY408" fmla="*/ 1037342 h 1070392"/>
                <a:gd name="connsiteX409" fmla="*/ 708231 w 1070602"/>
                <a:gd name="connsiteY409" fmla="*/ 1029429 h 1070392"/>
                <a:gd name="connsiteX410" fmla="*/ 715441 w 1070602"/>
                <a:gd name="connsiteY410" fmla="*/ 1013835 h 1070392"/>
                <a:gd name="connsiteX411" fmla="*/ 722884 w 1070602"/>
                <a:gd name="connsiteY411" fmla="*/ 1011042 h 1070392"/>
                <a:gd name="connsiteX412" fmla="*/ 738700 w 1070602"/>
                <a:gd name="connsiteY412" fmla="*/ 1017792 h 1070392"/>
                <a:gd name="connsiteX413" fmla="*/ 731955 w 1070602"/>
                <a:gd name="connsiteY413" fmla="*/ 1033618 h 1070392"/>
                <a:gd name="connsiteX414" fmla="*/ 724047 w 1070602"/>
                <a:gd name="connsiteY414" fmla="*/ 1036644 h 1070392"/>
                <a:gd name="connsiteX415" fmla="*/ 719860 w 1070602"/>
                <a:gd name="connsiteY415" fmla="*/ 1037342 h 1070392"/>
                <a:gd name="connsiteX416" fmla="*/ 392609 w 1070602"/>
                <a:gd name="connsiteY416" fmla="*/ 1051074 h 1070392"/>
                <a:gd name="connsiteX417" fmla="*/ 389353 w 1070602"/>
                <a:gd name="connsiteY417" fmla="*/ 1050609 h 1070392"/>
                <a:gd name="connsiteX418" fmla="*/ 381444 w 1070602"/>
                <a:gd name="connsiteY418" fmla="*/ 1048281 h 1070392"/>
                <a:gd name="connsiteX419" fmla="*/ 373304 w 1070602"/>
                <a:gd name="connsiteY419" fmla="*/ 1033153 h 1070392"/>
                <a:gd name="connsiteX420" fmla="*/ 388422 w 1070602"/>
                <a:gd name="connsiteY420" fmla="*/ 1025007 h 1070392"/>
                <a:gd name="connsiteX421" fmla="*/ 396097 w 1070602"/>
                <a:gd name="connsiteY421" fmla="*/ 1027334 h 1070392"/>
                <a:gd name="connsiteX422" fmla="*/ 404471 w 1070602"/>
                <a:gd name="connsiteY422" fmla="*/ 1042463 h 1070392"/>
                <a:gd name="connsiteX423" fmla="*/ 392842 w 1070602"/>
                <a:gd name="connsiteY423" fmla="*/ 1051307 h 1070392"/>
                <a:gd name="connsiteX424" fmla="*/ 665435 w 1070602"/>
                <a:gd name="connsiteY424" fmla="*/ 1054333 h 1070392"/>
                <a:gd name="connsiteX425" fmla="*/ 653573 w 1070602"/>
                <a:gd name="connsiteY425" fmla="*/ 1045255 h 1070392"/>
                <a:gd name="connsiteX426" fmla="*/ 662411 w 1070602"/>
                <a:gd name="connsiteY426" fmla="*/ 1030360 h 1070392"/>
                <a:gd name="connsiteX427" fmla="*/ 670086 w 1070602"/>
                <a:gd name="connsiteY427" fmla="*/ 1028265 h 1070392"/>
                <a:gd name="connsiteX428" fmla="*/ 684972 w 1070602"/>
                <a:gd name="connsiteY428" fmla="*/ 1036877 h 1070392"/>
                <a:gd name="connsiteX429" fmla="*/ 676366 w 1070602"/>
                <a:gd name="connsiteY429" fmla="*/ 1051772 h 1070392"/>
                <a:gd name="connsiteX430" fmla="*/ 668226 w 1070602"/>
                <a:gd name="connsiteY430" fmla="*/ 1053867 h 1070392"/>
                <a:gd name="connsiteX431" fmla="*/ 665202 w 1070602"/>
                <a:gd name="connsiteY431" fmla="*/ 1054333 h 1070392"/>
                <a:gd name="connsiteX432" fmla="*/ 447965 w 1070602"/>
                <a:gd name="connsiteY432" fmla="*/ 1063409 h 1070392"/>
                <a:gd name="connsiteX433" fmla="*/ 445872 w 1070602"/>
                <a:gd name="connsiteY433" fmla="*/ 1063409 h 1070392"/>
                <a:gd name="connsiteX434" fmla="*/ 437498 w 1070602"/>
                <a:gd name="connsiteY434" fmla="*/ 1062013 h 1070392"/>
                <a:gd name="connsiteX435" fmla="*/ 427730 w 1070602"/>
                <a:gd name="connsiteY435" fmla="*/ 1047816 h 1070392"/>
                <a:gd name="connsiteX436" fmla="*/ 441917 w 1070602"/>
                <a:gd name="connsiteY436" fmla="*/ 1038040 h 1070392"/>
                <a:gd name="connsiteX437" fmla="*/ 449593 w 1070602"/>
                <a:gd name="connsiteY437" fmla="*/ 1039437 h 1070392"/>
                <a:gd name="connsiteX438" fmla="*/ 459594 w 1070602"/>
                <a:gd name="connsiteY438" fmla="*/ 1053402 h 1070392"/>
                <a:gd name="connsiteX439" fmla="*/ 447500 w 1070602"/>
                <a:gd name="connsiteY439" fmla="*/ 1063642 h 1070392"/>
                <a:gd name="connsiteX440" fmla="*/ 609614 w 1070602"/>
                <a:gd name="connsiteY440" fmla="*/ 1065504 h 1070392"/>
                <a:gd name="connsiteX441" fmla="*/ 597519 w 1070602"/>
                <a:gd name="connsiteY441" fmla="*/ 1055031 h 1070392"/>
                <a:gd name="connsiteX442" fmla="*/ 607753 w 1070602"/>
                <a:gd name="connsiteY442" fmla="*/ 1041299 h 1070392"/>
                <a:gd name="connsiteX443" fmla="*/ 615661 w 1070602"/>
                <a:gd name="connsiteY443" fmla="*/ 1040135 h 1070392"/>
                <a:gd name="connsiteX444" fmla="*/ 629616 w 1070602"/>
                <a:gd name="connsiteY444" fmla="*/ 1050376 h 1070392"/>
                <a:gd name="connsiteX445" fmla="*/ 619382 w 1070602"/>
                <a:gd name="connsiteY445" fmla="*/ 1064341 h 1070392"/>
                <a:gd name="connsiteX446" fmla="*/ 611241 w 1070602"/>
                <a:gd name="connsiteY446" fmla="*/ 1065504 h 1070392"/>
                <a:gd name="connsiteX447" fmla="*/ 609381 w 1070602"/>
                <a:gd name="connsiteY447" fmla="*/ 1065504 h 1070392"/>
                <a:gd name="connsiteX448" fmla="*/ 504484 w 1070602"/>
                <a:gd name="connsiteY448" fmla="*/ 1069926 h 1070392"/>
                <a:gd name="connsiteX449" fmla="*/ 503786 w 1070602"/>
                <a:gd name="connsiteY449" fmla="*/ 1069926 h 1070392"/>
                <a:gd name="connsiteX450" fmla="*/ 495413 w 1070602"/>
                <a:gd name="connsiteY450" fmla="*/ 1069461 h 1070392"/>
                <a:gd name="connsiteX451" fmla="*/ 484248 w 1070602"/>
                <a:gd name="connsiteY451" fmla="*/ 1056427 h 1070392"/>
                <a:gd name="connsiteX452" fmla="*/ 497273 w 1070602"/>
                <a:gd name="connsiteY452" fmla="*/ 1045255 h 1070392"/>
                <a:gd name="connsiteX453" fmla="*/ 505181 w 1070602"/>
                <a:gd name="connsiteY453" fmla="*/ 1045721 h 1070392"/>
                <a:gd name="connsiteX454" fmla="*/ 516579 w 1070602"/>
                <a:gd name="connsiteY454" fmla="*/ 1058522 h 1070392"/>
                <a:gd name="connsiteX455" fmla="*/ 504484 w 1070602"/>
                <a:gd name="connsiteY455" fmla="*/ 1069926 h 1070392"/>
                <a:gd name="connsiteX456" fmla="*/ 553094 w 1070602"/>
                <a:gd name="connsiteY456" fmla="*/ 1070392 h 1070392"/>
                <a:gd name="connsiteX457" fmla="*/ 541000 w 1070602"/>
                <a:gd name="connsiteY457" fmla="*/ 1058522 h 1070392"/>
                <a:gd name="connsiteX458" fmla="*/ 552862 w 1070602"/>
                <a:gd name="connsiteY458" fmla="*/ 1045954 h 1070392"/>
                <a:gd name="connsiteX459" fmla="*/ 560770 w 1070602"/>
                <a:gd name="connsiteY459" fmla="*/ 1045954 h 1070392"/>
                <a:gd name="connsiteX460" fmla="*/ 573562 w 1070602"/>
                <a:gd name="connsiteY460" fmla="*/ 1057126 h 1070392"/>
                <a:gd name="connsiteX461" fmla="*/ 562166 w 1070602"/>
                <a:gd name="connsiteY461" fmla="*/ 1069926 h 1070392"/>
                <a:gd name="connsiteX462" fmla="*/ 553792 w 1070602"/>
                <a:gd name="connsiteY462" fmla="*/ 1069926 h 1070392"/>
                <a:gd name="connsiteX463" fmla="*/ 553327 w 1070602"/>
                <a:gd name="connsiteY463" fmla="*/ 1070392 h 107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602" h="1070392">
                  <a:moveTo>
                    <a:pt x="514020" y="24439"/>
                  </a:moveTo>
                  <a:cubicBezTo>
                    <a:pt x="507507" y="24439"/>
                    <a:pt x="502158" y="19318"/>
                    <a:pt x="501925" y="12801"/>
                  </a:cubicBezTo>
                  <a:cubicBezTo>
                    <a:pt x="501693" y="6052"/>
                    <a:pt x="506810" y="466"/>
                    <a:pt x="513555" y="0"/>
                  </a:cubicBezTo>
                  <a:lnTo>
                    <a:pt x="521928" y="0"/>
                  </a:lnTo>
                  <a:cubicBezTo>
                    <a:pt x="528906" y="0"/>
                    <a:pt x="534255" y="4887"/>
                    <a:pt x="534488" y="11637"/>
                  </a:cubicBezTo>
                  <a:cubicBezTo>
                    <a:pt x="534488" y="18387"/>
                    <a:pt x="529371" y="23973"/>
                    <a:pt x="522625" y="24206"/>
                  </a:cubicBezTo>
                  <a:lnTo>
                    <a:pt x="514717" y="24206"/>
                  </a:lnTo>
                  <a:cubicBezTo>
                    <a:pt x="514717" y="24206"/>
                    <a:pt x="514485" y="24439"/>
                    <a:pt x="514253" y="24439"/>
                  </a:cubicBezTo>
                  <a:moveTo>
                    <a:pt x="578912" y="25835"/>
                  </a:moveTo>
                  <a:cubicBezTo>
                    <a:pt x="578912" y="25835"/>
                    <a:pt x="578214" y="25835"/>
                    <a:pt x="577981" y="25835"/>
                  </a:cubicBezTo>
                  <a:lnTo>
                    <a:pt x="570074" y="25369"/>
                  </a:lnTo>
                  <a:cubicBezTo>
                    <a:pt x="563328" y="24904"/>
                    <a:pt x="558211" y="19085"/>
                    <a:pt x="558677" y="12335"/>
                  </a:cubicBezTo>
                  <a:cubicBezTo>
                    <a:pt x="559142" y="5586"/>
                    <a:pt x="565189" y="698"/>
                    <a:pt x="571702" y="931"/>
                  </a:cubicBezTo>
                  <a:lnTo>
                    <a:pt x="579843" y="1629"/>
                  </a:lnTo>
                  <a:cubicBezTo>
                    <a:pt x="586587" y="2095"/>
                    <a:pt x="591472" y="8146"/>
                    <a:pt x="591006" y="14663"/>
                  </a:cubicBezTo>
                  <a:cubicBezTo>
                    <a:pt x="590541" y="20947"/>
                    <a:pt x="585192" y="25835"/>
                    <a:pt x="578912" y="25835"/>
                  </a:cubicBezTo>
                  <a:moveTo>
                    <a:pt x="457501" y="29791"/>
                  </a:moveTo>
                  <a:cubicBezTo>
                    <a:pt x="451686" y="29791"/>
                    <a:pt x="446337" y="25369"/>
                    <a:pt x="445406" y="19318"/>
                  </a:cubicBezTo>
                  <a:cubicBezTo>
                    <a:pt x="444476" y="12568"/>
                    <a:pt x="448895" y="6517"/>
                    <a:pt x="455640" y="5353"/>
                  </a:cubicBezTo>
                  <a:lnTo>
                    <a:pt x="463781" y="4189"/>
                  </a:lnTo>
                  <a:cubicBezTo>
                    <a:pt x="470293" y="3491"/>
                    <a:pt x="476573" y="7913"/>
                    <a:pt x="477503" y="14663"/>
                  </a:cubicBezTo>
                  <a:cubicBezTo>
                    <a:pt x="478434" y="21413"/>
                    <a:pt x="473782" y="27464"/>
                    <a:pt x="467037" y="28395"/>
                  </a:cubicBezTo>
                  <a:lnTo>
                    <a:pt x="459129" y="29559"/>
                  </a:lnTo>
                  <a:cubicBezTo>
                    <a:pt x="459129" y="29559"/>
                    <a:pt x="457966" y="29559"/>
                    <a:pt x="457268" y="29559"/>
                  </a:cubicBezTo>
                  <a:moveTo>
                    <a:pt x="635198" y="33515"/>
                  </a:moveTo>
                  <a:cubicBezTo>
                    <a:pt x="635198" y="33515"/>
                    <a:pt x="633570" y="33515"/>
                    <a:pt x="632873" y="33515"/>
                  </a:cubicBezTo>
                  <a:lnTo>
                    <a:pt x="624964" y="32119"/>
                  </a:lnTo>
                  <a:cubicBezTo>
                    <a:pt x="618452" y="30955"/>
                    <a:pt x="614032" y="24671"/>
                    <a:pt x="615196" y="17922"/>
                  </a:cubicBezTo>
                  <a:cubicBezTo>
                    <a:pt x="616358" y="11172"/>
                    <a:pt x="622639" y="6750"/>
                    <a:pt x="629383" y="8146"/>
                  </a:cubicBezTo>
                  <a:lnTo>
                    <a:pt x="637524" y="9776"/>
                  </a:lnTo>
                  <a:cubicBezTo>
                    <a:pt x="644036" y="10939"/>
                    <a:pt x="648456" y="17456"/>
                    <a:pt x="647293" y="23973"/>
                  </a:cubicBezTo>
                  <a:cubicBezTo>
                    <a:pt x="646130" y="29791"/>
                    <a:pt x="641013" y="33980"/>
                    <a:pt x="635431" y="33980"/>
                  </a:cubicBezTo>
                  <a:moveTo>
                    <a:pt x="401912" y="41196"/>
                  </a:moveTo>
                  <a:cubicBezTo>
                    <a:pt x="396563" y="41196"/>
                    <a:pt x="391678" y="37704"/>
                    <a:pt x="390051" y="32119"/>
                  </a:cubicBezTo>
                  <a:cubicBezTo>
                    <a:pt x="388422" y="25602"/>
                    <a:pt x="392144" y="18852"/>
                    <a:pt x="398656" y="17224"/>
                  </a:cubicBezTo>
                  <a:cubicBezTo>
                    <a:pt x="401214" y="16525"/>
                    <a:pt x="404005" y="15826"/>
                    <a:pt x="406797" y="15128"/>
                  </a:cubicBezTo>
                  <a:cubicBezTo>
                    <a:pt x="413309" y="13500"/>
                    <a:pt x="420054" y="17456"/>
                    <a:pt x="421449" y="23973"/>
                  </a:cubicBezTo>
                  <a:cubicBezTo>
                    <a:pt x="423078" y="30489"/>
                    <a:pt x="419124" y="37006"/>
                    <a:pt x="412379" y="38636"/>
                  </a:cubicBezTo>
                  <a:lnTo>
                    <a:pt x="404703" y="40498"/>
                  </a:lnTo>
                  <a:cubicBezTo>
                    <a:pt x="404703" y="40498"/>
                    <a:pt x="402610" y="40963"/>
                    <a:pt x="401680" y="40963"/>
                  </a:cubicBezTo>
                  <a:moveTo>
                    <a:pt x="690322" y="47480"/>
                  </a:moveTo>
                  <a:cubicBezTo>
                    <a:pt x="689158" y="47480"/>
                    <a:pt x="687996" y="47480"/>
                    <a:pt x="686600" y="47015"/>
                  </a:cubicBezTo>
                  <a:lnTo>
                    <a:pt x="679157" y="44687"/>
                  </a:lnTo>
                  <a:cubicBezTo>
                    <a:pt x="672645" y="42825"/>
                    <a:pt x="668923" y="36076"/>
                    <a:pt x="670784" y="29559"/>
                  </a:cubicBezTo>
                  <a:cubicBezTo>
                    <a:pt x="672645" y="23042"/>
                    <a:pt x="679390" y="19318"/>
                    <a:pt x="685903" y="21180"/>
                  </a:cubicBezTo>
                  <a:lnTo>
                    <a:pt x="693811" y="23507"/>
                  </a:lnTo>
                  <a:cubicBezTo>
                    <a:pt x="700323" y="25369"/>
                    <a:pt x="703812" y="32352"/>
                    <a:pt x="701951" y="38636"/>
                  </a:cubicBezTo>
                  <a:cubicBezTo>
                    <a:pt x="700323" y="43756"/>
                    <a:pt x="695438" y="47247"/>
                    <a:pt x="690322" y="47247"/>
                  </a:cubicBezTo>
                  <a:moveTo>
                    <a:pt x="347719" y="58652"/>
                  </a:moveTo>
                  <a:cubicBezTo>
                    <a:pt x="342835" y="58652"/>
                    <a:pt x="338183" y="55626"/>
                    <a:pt x="336323" y="50738"/>
                  </a:cubicBezTo>
                  <a:cubicBezTo>
                    <a:pt x="333997" y="44454"/>
                    <a:pt x="337021" y="37472"/>
                    <a:pt x="343300" y="34912"/>
                  </a:cubicBezTo>
                  <a:lnTo>
                    <a:pt x="351208" y="32119"/>
                  </a:lnTo>
                  <a:cubicBezTo>
                    <a:pt x="357488" y="29791"/>
                    <a:pt x="364466" y="33050"/>
                    <a:pt x="366792" y="39334"/>
                  </a:cubicBezTo>
                  <a:cubicBezTo>
                    <a:pt x="369117" y="45618"/>
                    <a:pt x="365861" y="52600"/>
                    <a:pt x="359582" y="54928"/>
                  </a:cubicBezTo>
                  <a:lnTo>
                    <a:pt x="352139" y="57721"/>
                  </a:lnTo>
                  <a:cubicBezTo>
                    <a:pt x="350743" y="58186"/>
                    <a:pt x="349348" y="58419"/>
                    <a:pt x="347719" y="58419"/>
                  </a:cubicBezTo>
                  <a:moveTo>
                    <a:pt x="743584" y="67263"/>
                  </a:moveTo>
                  <a:cubicBezTo>
                    <a:pt x="741956" y="67263"/>
                    <a:pt x="740328" y="67031"/>
                    <a:pt x="738700" y="66332"/>
                  </a:cubicBezTo>
                  <a:lnTo>
                    <a:pt x="731490" y="63307"/>
                  </a:lnTo>
                  <a:cubicBezTo>
                    <a:pt x="725210" y="60747"/>
                    <a:pt x="722418" y="53532"/>
                    <a:pt x="724977" y="47480"/>
                  </a:cubicBezTo>
                  <a:cubicBezTo>
                    <a:pt x="727535" y="41196"/>
                    <a:pt x="734746" y="38403"/>
                    <a:pt x="740793" y="40963"/>
                  </a:cubicBezTo>
                  <a:lnTo>
                    <a:pt x="748469" y="44221"/>
                  </a:lnTo>
                  <a:cubicBezTo>
                    <a:pt x="754748" y="47015"/>
                    <a:pt x="757539" y="54230"/>
                    <a:pt x="754748" y="60281"/>
                  </a:cubicBezTo>
                  <a:cubicBezTo>
                    <a:pt x="752655" y="64936"/>
                    <a:pt x="748236" y="67496"/>
                    <a:pt x="743584" y="67496"/>
                  </a:cubicBezTo>
                  <a:moveTo>
                    <a:pt x="296085" y="81926"/>
                  </a:moveTo>
                  <a:cubicBezTo>
                    <a:pt x="291666" y="81926"/>
                    <a:pt x="287479" y="79599"/>
                    <a:pt x="285153" y="75177"/>
                  </a:cubicBezTo>
                  <a:cubicBezTo>
                    <a:pt x="282129" y="69125"/>
                    <a:pt x="284455" y="61910"/>
                    <a:pt x="290503" y="58884"/>
                  </a:cubicBezTo>
                  <a:lnTo>
                    <a:pt x="297945" y="55160"/>
                  </a:lnTo>
                  <a:cubicBezTo>
                    <a:pt x="303993" y="52135"/>
                    <a:pt x="311203" y="54695"/>
                    <a:pt x="314227" y="60747"/>
                  </a:cubicBezTo>
                  <a:cubicBezTo>
                    <a:pt x="317250" y="66798"/>
                    <a:pt x="314692" y="74013"/>
                    <a:pt x="308645" y="77038"/>
                  </a:cubicBezTo>
                  <a:lnTo>
                    <a:pt x="301667" y="80529"/>
                  </a:lnTo>
                  <a:cubicBezTo>
                    <a:pt x="299806" y="81461"/>
                    <a:pt x="297945" y="81926"/>
                    <a:pt x="296085" y="81926"/>
                  </a:cubicBezTo>
                  <a:moveTo>
                    <a:pt x="794288" y="92633"/>
                  </a:moveTo>
                  <a:cubicBezTo>
                    <a:pt x="792195" y="92633"/>
                    <a:pt x="790102" y="92167"/>
                    <a:pt x="788241" y="91003"/>
                  </a:cubicBezTo>
                  <a:lnTo>
                    <a:pt x="781263" y="87047"/>
                  </a:lnTo>
                  <a:cubicBezTo>
                    <a:pt x="775448" y="83788"/>
                    <a:pt x="773355" y="76340"/>
                    <a:pt x="776379" y="70522"/>
                  </a:cubicBezTo>
                  <a:cubicBezTo>
                    <a:pt x="779636" y="64703"/>
                    <a:pt x="787078" y="62375"/>
                    <a:pt x="792893" y="65634"/>
                  </a:cubicBezTo>
                  <a:lnTo>
                    <a:pt x="800103" y="69591"/>
                  </a:lnTo>
                  <a:cubicBezTo>
                    <a:pt x="805917" y="72849"/>
                    <a:pt x="808011" y="80297"/>
                    <a:pt x="804755" y="86116"/>
                  </a:cubicBezTo>
                  <a:cubicBezTo>
                    <a:pt x="802429" y="90072"/>
                    <a:pt x="798475" y="92400"/>
                    <a:pt x="794056" y="92400"/>
                  </a:cubicBezTo>
                  <a:moveTo>
                    <a:pt x="247008" y="110554"/>
                  </a:moveTo>
                  <a:cubicBezTo>
                    <a:pt x="243055" y="110554"/>
                    <a:pt x="239100" y="108692"/>
                    <a:pt x="236775" y="105201"/>
                  </a:cubicBezTo>
                  <a:cubicBezTo>
                    <a:pt x="233054" y="99615"/>
                    <a:pt x="234449" y="91934"/>
                    <a:pt x="240264" y="88210"/>
                  </a:cubicBezTo>
                  <a:cubicBezTo>
                    <a:pt x="242590" y="86581"/>
                    <a:pt x="244915" y="85185"/>
                    <a:pt x="247241" y="83555"/>
                  </a:cubicBezTo>
                  <a:cubicBezTo>
                    <a:pt x="252823" y="79831"/>
                    <a:pt x="260499" y="81694"/>
                    <a:pt x="263988" y="87279"/>
                  </a:cubicBezTo>
                  <a:cubicBezTo>
                    <a:pt x="267476" y="92866"/>
                    <a:pt x="265849" y="100546"/>
                    <a:pt x="260266" y="104037"/>
                  </a:cubicBezTo>
                  <a:cubicBezTo>
                    <a:pt x="258173" y="105433"/>
                    <a:pt x="255847" y="106830"/>
                    <a:pt x="253754" y="108226"/>
                  </a:cubicBezTo>
                  <a:cubicBezTo>
                    <a:pt x="251660" y="109622"/>
                    <a:pt x="249334" y="110321"/>
                    <a:pt x="247008" y="110321"/>
                  </a:cubicBezTo>
                  <a:moveTo>
                    <a:pt x="842202" y="123587"/>
                  </a:moveTo>
                  <a:cubicBezTo>
                    <a:pt x="839643" y="123587"/>
                    <a:pt x="837317" y="122889"/>
                    <a:pt x="834991" y="121260"/>
                  </a:cubicBezTo>
                  <a:lnTo>
                    <a:pt x="828479" y="116605"/>
                  </a:lnTo>
                  <a:cubicBezTo>
                    <a:pt x="822897" y="112648"/>
                    <a:pt x="821734" y="105201"/>
                    <a:pt x="825455" y="99615"/>
                  </a:cubicBezTo>
                  <a:cubicBezTo>
                    <a:pt x="829409" y="94029"/>
                    <a:pt x="836852" y="92866"/>
                    <a:pt x="842434" y="96589"/>
                  </a:cubicBezTo>
                  <a:lnTo>
                    <a:pt x="849179" y="101477"/>
                  </a:lnTo>
                  <a:cubicBezTo>
                    <a:pt x="854529" y="105433"/>
                    <a:pt x="855692" y="113114"/>
                    <a:pt x="851737" y="118467"/>
                  </a:cubicBezTo>
                  <a:cubicBezTo>
                    <a:pt x="849412" y="121726"/>
                    <a:pt x="845691" y="123355"/>
                    <a:pt x="841969" y="123355"/>
                  </a:cubicBezTo>
                  <a:moveTo>
                    <a:pt x="201421" y="144534"/>
                  </a:moveTo>
                  <a:cubicBezTo>
                    <a:pt x="197933" y="144534"/>
                    <a:pt x="194444" y="142905"/>
                    <a:pt x="192118" y="140113"/>
                  </a:cubicBezTo>
                  <a:cubicBezTo>
                    <a:pt x="187932" y="134992"/>
                    <a:pt x="188629" y="127311"/>
                    <a:pt x="193746" y="122889"/>
                  </a:cubicBezTo>
                  <a:lnTo>
                    <a:pt x="200259" y="117536"/>
                  </a:lnTo>
                  <a:cubicBezTo>
                    <a:pt x="205376" y="113346"/>
                    <a:pt x="213051" y="114045"/>
                    <a:pt x="217470" y="119398"/>
                  </a:cubicBezTo>
                  <a:cubicBezTo>
                    <a:pt x="221656" y="124751"/>
                    <a:pt x="220959" y="132199"/>
                    <a:pt x="215610" y="136621"/>
                  </a:cubicBezTo>
                  <a:lnTo>
                    <a:pt x="209562" y="141509"/>
                  </a:lnTo>
                  <a:cubicBezTo>
                    <a:pt x="207236" y="143371"/>
                    <a:pt x="204445" y="144302"/>
                    <a:pt x="201654" y="144302"/>
                  </a:cubicBezTo>
                  <a:moveTo>
                    <a:pt x="886161" y="159430"/>
                  </a:moveTo>
                  <a:cubicBezTo>
                    <a:pt x="883370" y="159430"/>
                    <a:pt x="880346" y="158267"/>
                    <a:pt x="878020" y="156171"/>
                  </a:cubicBezTo>
                  <a:lnTo>
                    <a:pt x="871973" y="150819"/>
                  </a:lnTo>
                  <a:cubicBezTo>
                    <a:pt x="866856" y="146396"/>
                    <a:pt x="866390" y="138715"/>
                    <a:pt x="870810" y="133596"/>
                  </a:cubicBezTo>
                  <a:cubicBezTo>
                    <a:pt x="875229" y="128475"/>
                    <a:pt x="882905" y="128009"/>
                    <a:pt x="888022" y="132432"/>
                  </a:cubicBezTo>
                  <a:lnTo>
                    <a:pt x="894301" y="138017"/>
                  </a:lnTo>
                  <a:cubicBezTo>
                    <a:pt x="899185" y="142439"/>
                    <a:pt x="899651" y="150120"/>
                    <a:pt x="895232" y="155241"/>
                  </a:cubicBezTo>
                  <a:cubicBezTo>
                    <a:pt x="892906" y="158034"/>
                    <a:pt x="889417" y="159197"/>
                    <a:pt x="886161" y="159197"/>
                  </a:cubicBezTo>
                  <a:moveTo>
                    <a:pt x="159788" y="182937"/>
                  </a:moveTo>
                  <a:cubicBezTo>
                    <a:pt x="156765" y="182937"/>
                    <a:pt x="153741" y="181773"/>
                    <a:pt x="151415" y="179446"/>
                  </a:cubicBezTo>
                  <a:cubicBezTo>
                    <a:pt x="146531" y="174791"/>
                    <a:pt x="146531" y="167110"/>
                    <a:pt x="151182" y="162223"/>
                  </a:cubicBezTo>
                  <a:lnTo>
                    <a:pt x="156997" y="156171"/>
                  </a:lnTo>
                  <a:cubicBezTo>
                    <a:pt x="161882" y="151517"/>
                    <a:pt x="169557" y="151517"/>
                    <a:pt x="174209" y="156171"/>
                  </a:cubicBezTo>
                  <a:cubicBezTo>
                    <a:pt x="179093" y="160826"/>
                    <a:pt x="179093" y="168740"/>
                    <a:pt x="174209" y="173395"/>
                  </a:cubicBezTo>
                  <a:lnTo>
                    <a:pt x="168626" y="178981"/>
                  </a:lnTo>
                  <a:cubicBezTo>
                    <a:pt x="166300" y="181541"/>
                    <a:pt x="163044" y="182705"/>
                    <a:pt x="159788" y="182705"/>
                  </a:cubicBezTo>
                  <a:moveTo>
                    <a:pt x="926166" y="199695"/>
                  </a:moveTo>
                  <a:cubicBezTo>
                    <a:pt x="922910" y="199695"/>
                    <a:pt x="919421" y="198299"/>
                    <a:pt x="917095" y="195505"/>
                  </a:cubicBezTo>
                  <a:cubicBezTo>
                    <a:pt x="915234" y="193644"/>
                    <a:pt x="913606" y="191549"/>
                    <a:pt x="911745" y="189687"/>
                  </a:cubicBezTo>
                  <a:cubicBezTo>
                    <a:pt x="907326" y="184799"/>
                    <a:pt x="907559" y="177119"/>
                    <a:pt x="912443" y="172464"/>
                  </a:cubicBezTo>
                  <a:cubicBezTo>
                    <a:pt x="917327" y="168042"/>
                    <a:pt x="925003" y="168274"/>
                    <a:pt x="929654" y="173162"/>
                  </a:cubicBezTo>
                  <a:cubicBezTo>
                    <a:pt x="931516" y="175257"/>
                    <a:pt x="933376" y="177351"/>
                    <a:pt x="935237" y="179446"/>
                  </a:cubicBezTo>
                  <a:cubicBezTo>
                    <a:pt x="939656" y="184566"/>
                    <a:pt x="939191" y="192247"/>
                    <a:pt x="934074" y="196669"/>
                  </a:cubicBezTo>
                  <a:cubicBezTo>
                    <a:pt x="931748" y="198764"/>
                    <a:pt x="928957" y="199695"/>
                    <a:pt x="925933" y="199695"/>
                  </a:cubicBezTo>
                  <a:moveTo>
                    <a:pt x="122342" y="225995"/>
                  </a:moveTo>
                  <a:cubicBezTo>
                    <a:pt x="119783" y="225995"/>
                    <a:pt x="116992" y="225064"/>
                    <a:pt x="114899" y="223435"/>
                  </a:cubicBezTo>
                  <a:cubicBezTo>
                    <a:pt x="109549" y="219246"/>
                    <a:pt x="108619" y="211565"/>
                    <a:pt x="112805" y="206212"/>
                  </a:cubicBezTo>
                  <a:cubicBezTo>
                    <a:pt x="114434" y="203884"/>
                    <a:pt x="116294" y="201790"/>
                    <a:pt x="117922" y="199695"/>
                  </a:cubicBezTo>
                  <a:cubicBezTo>
                    <a:pt x="122109" y="194342"/>
                    <a:pt x="129785" y="193644"/>
                    <a:pt x="135134" y="197833"/>
                  </a:cubicBezTo>
                  <a:cubicBezTo>
                    <a:pt x="140251" y="202022"/>
                    <a:pt x="141181" y="209703"/>
                    <a:pt x="136995" y="215056"/>
                  </a:cubicBezTo>
                  <a:cubicBezTo>
                    <a:pt x="135366" y="217151"/>
                    <a:pt x="133738" y="219246"/>
                    <a:pt x="132111" y="221340"/>
                  </a:cubicBezTo>
                  <a:cubicBezTo>
                    <a:pt x="129785" y="224366"/>
                    <a:pt x="126063" y="225995"/>
                    <a:pt x="122574" y="225995"/>
                  </a:cubicBezTo>
                  <a:moveTo>
                    <a:pt x="961752" y="244149"/>
                  </a:moveTo>
                  <a:cubicBezTo>
                    <a:pt x="957798" y="244149"/>
                    <a:pt x="954077" y="242287"/>
                    <a:pt x="951751" y="239029"/>
                  </a:cubicBezTo>
                  <a:lnTo>
                    <a:pt x="947099" y="232512"/>
                  </a:lnTo>
                  <a:cubicBezTo>
                    <a:pt x="943145" y="227159"/>
                    <a:pt x="944308" y="219478"/>
                    <a:pt x="949657" y="215522"/>
                  </a:cubicBezTo>
                  <a:cubicBezTo>
                    <a:pt x="955006" y="211565"/>
                    <a:pt x="962682" y="212729"/>
                    <a:pt x="966636" y="218081"/>
                  </a:cubicBezTo>
                  <a:cubicBezTo>
                    <a:pt x="968264" y="220409"/>
                    <a:pt x="969892" y="222504"/>
                    <a:pt x="971521" y="224831"/>
                  </a:cubicBezTo>
                  <a:cubicBezTo>
                    <a:pt x="975474" y="230417"/>
                    <a:pt x="974079" y="237865"/>
                    <a:pt x="968729" y="241822"/>
                  </a:cubicBezTo>
                  <a:cubicBezTo>
                    <a:pt x="966636" y="243218"/>
                    <a:pt x="964078" y="244149"/>
                    <a:pt x="961752" y="244149"/>
                  </a:cubicBezTo>
                  <a:moveTo>
                    <a:pt x="90011" y="272544"/>
                  </a:moveTo>
                  <a:cubicBezTo>
                    <a:pt x="87918" y="272544"/>
                    <a:pt x="85593" y="272078"/>
                    <a:pt x="83732" y="270682"/>
                  </a:cubicBezTo>
                  <a:cubicBezTo>
                    <a:pt x="77917" y="267191"/>
                    <a:pt x="76289" y="259510"/>
                    <a:pt x="79778" y="253924"/>
                  </a:cubicBezTo>
                  <a:lnTo>
                    <a:pt x="84197" y="246942"/>
                  </a:lnTo>
                  <a:cubicBezTo>
                    <a:pt x="87686" y="241356"/>
                    <a:pt x="95361" y="239494"/>
                    <a:pt x="100943" y="243218"/>
                  </a:cubicBezTo>
                  <a:cubicBezTo>
                    <a:pt x="106526" y="246709"/>
                    <a:pt x="108386" y="254389"/>
                    <a:pt x="104665" y="259976"/>
                  </a:cubicBezTo>
                  <a:lnTo>
                    <a:pt x="100478" y="266725"/>
                  </a:lnTo>
                  <a:cubicBezTo>
                    <a:pt x="98152" y="270449"/>
                    <a:pt x="94199" y="272544"/>
                    <a:pt x="90011" y="272544"/>
                  </a:cubicBezTo>
                  <a:moveTo>
                    <a:pt x="991988" y="292095"/>
                  </a:moveTo>
                  <a:cubicBezTo>
                    <a:pt x="987801" y="292095"/>
                    <a:pt x="983615" y="289767"/>
                    <a:pt x="981289" y="285810"/>
                  </a:cubicBezTo>
                  <a:lnTo>
                    <a:pt x="977335" y="278828"/>
                  </a:lnTo>
                  <a:cubicBezTo>
                    <a:pt x="974079" y="273009"/>
                    <a:pt x="975940" y="265561"/>
                    <a:pt x="981755" y="262070"/>
                  </a:cubicBezTo>
                  <a:cubicBezTo>
                    <a:pt x="987569" y="258812"/>
                    <a:pt x="995012" y="260674"/>
                    <a:pt x="998501" y="266493"/>
                  </a:cubicBezTo>
                  <a:lnTo>
                    <a:pt x="1002687" y="273708"/>
                  </a:lnTo>
                  <a:cubicBezTo>
                    <a:pt x="1005943" y="279526"/>
                    <a:pt x="1003850" y="286974"/>
                    <a:pt x="998035" y="290232"/>
                  </a:cubicBezTo>
                  <a:cubicBezTo>
                    <a:pt x="996175" y="291396"/>
                    <a:pt x="994082" y="291862"/>
                    <a:pt x="991988" y="291862"/>
                  </a:cubicBezTo>
                  <a:moveTo>
                    <a:pt x="62799" y="322584"/>
                  </a:moveTo>
                  <a:cubicBezTo>
                    <a:pt x="60938" y="322584"/>
                    <a:pt x="59310" y="322118"/>
                    <a:pt x="57449" y="321420"/>
                  </a:cubicBezTo>
                  <a:cubicBezTo>
                    <a:pt x="51402" y="318627"/>
                    <a:pt x="48844" y="311179"/>
                    <a:pt x="51635" y="305128"/>
                  </a:cubicBezTo>
                  <a:lnTo>
                    <a:pt x="55356" y="297680"/>
                  </a:lnTo>
                  <a:cubicBezTo>
                    <a:pt x="58380" y="291629"/>
                    <a:pt x="65590" y="289301"/>
                    <a:pt x="71638" y="292327"/>
                  </a:cubicBezTo>
                  <a:cubicBezTo>
                    <a:pt x="77684" y="295353"/>
                    <a:pt x="80010" y="302568"/>
                    <a:pt x="76987" y="308619"/>
                  </a:cubicBezTo>
                  <a:lnTo>
                    <a:pt x="73498" y="315834"/>
                  </a:lnTo>
                  <a:cubicBezTo>
                    <a:pt x="71405" y="320257"/>
                    <a:pt x="66985" y="322816"/>
                    <a:pt x="62566" y="322816"/>
                  </a:cubicBezTo>
                  <a:moveTo>
                    <a:pt x="1016875" y="343298"/>
                  </a:moveTo>
                  <a:cubicBezTo>
                    <a:pt x="1012224" y="343298"/>
                    <a:pt x="1007572" y="340505"/>
                    <a:pt x="1005711" y="335850"/>
                  </a:cubicBezTo>
                  <a:lnTo>
                    <a:pt x="1002455" y="328635"/>
                  </a:lnTo>
                  <a:cubicBezTo>
                    <a:pt x="999664" y="322584"/>
                    <a:pt x="1002455" y="315369"/>
                    <a:pt x="1008734" y="312576"/>
                  </a:cubicBezTo>
                  <a:cubicBezTo>
                    <a:pt x="1014782" y="309783"/>
                    <a:pt x="1021992" y="312576"/>
                    <a:pt x="1024783" y="318860"/>
                  </a:cubicBezTo>
                  <a:lnTo>
                    <a:pt x="1028039" y="326540"/>
                  </a:lnTo>
                  <a:cubicBezTo>
                    <a:pt x="1030598" y="332825"/>
                    <a:pt x="1027807" y="339807"/>
                    <a:pt x="1021527" y="342600"/>
                  </a:cubicBezTo>
                  <a:cubicBezTo>
                    <a:pt x="1019899" y="343298"/>
                    <a:pt x="1018270" y="343531"/>
                    <a:pt x="1016875" y="343531"/>
                  </a:cubicBezTo>
                  <a:moveTo>
                    <a:pt x="41169" y="375184"/>
                  </a:moveTo>
                  <a:cubicBezTo>
                    <a:pt x="39773" y="375184"/>
                    <a:pt x="38377" y="375184"/>
                    <a:pt x="37214" y="374486"/>
                  </a:cubicBezTo>
                  <a:cubicBezTo>
                    <a:pt x="30935" y="372159"/>
                    <a:pt x="27446" y="365409"/>
                    <a:pt x="29771" y="358892"/>
                  </a:cubicBezTo>
                  <a:cubicBezTo>
                    <a:pt x="30702" y="356332"/>
                    <a:pt x="31632" y="353539"/>
                    <a:pt x="32562" y="350979"/>
                  </a:cubicBezTo>
                  <a:cubicBezTo>
                    <a:pt x="34888" y="344694"/>
                    <a:pt x="41866" y="341436"/>
                    <a:pt x="48146" y="343764"/>
                  </a:cubicBezTo>
                  <a:cubicBezTo>
                    <a:pt x="54426" y="346091"/>
                    <a:pt x="57682" y="353074"/>
                    <a:pt x="55356" y="359357"/>
                  </a:cubicBezTo>
                  <a:lnTo>
                    <a:pt x="52798" y="366805"/>
                  </a:lnTo>
                  <a:cubicBezTo>
                    <a:pt x="50937" y="371926"/>
                    <a:pt x="46286" y="374952"/>
                    <a:pt x="41401" y="374952"/>
                  </a:cubicBezTo>
                  <a:moveTo>
                    <a:pt x="1036180" y="396597"/>
                  </a:moveTo>
                  <a:cubicBezTo>
                    <a:pt x="1030830" y="396597"/>
                    <a:pt x="1026178" y="393106"/>
                    <a:pt x="1024551" y="387752"/>
                  </a:cubicBezTo>
                  <a:lnTo>
                    <a:pt x="1022225" y="380304"/>
                  </a:lnTo>
                  <a:cubicBezTo>
                    <a:pt x="1020132" y="373788"/>
                    <a:pt x="1023853" y="367038"/>
                    <a:pt x="1030133" y="364943"/>
                  </a:cubicBezTo>
                  <a:cubicBezTo>
                    <a:pt x="1036645" y="362848"/>
                    <a:pt x="1043390" y="366572"/>
                    <a:pt x="1045484" y="372857"/>
                  </a:cubicBezTo>
                  <a:cubicBezTo>
                    <a:pt x="1046414" y="375417"/>
                    <a:pt x="1047112" y="378210"/>
                    <a:pt x="1048042" y="380770"/>
                  </a:cubicBezTo>
                  <a:cubicBezTo>
                    <a:pt x="1049903" y="387287"/>
                    <a:pt x="1046181" y="394036"/>
                    <a:pt x="1039902" y="395899"/>
                  </a:cubicBezTo>
                  <a:cubicBezTo>
                    <a:pt x="1038738" y="396131"/>
                    <a:pt x="1037576" y="396364"/>
                    <a:pt x="1036412" y="396364"/>
                  </a:cubicBezTo>
                  <a:moveTo>
                    <a:pt x="25352" y="429879"/>
                  </a:moveTo>
                  <a:cubicBezTo>
                    <a:pt x="25352" y="429879"/>
                    <a:pt x="23492" y="429879"/>
                    <a:pt x="22561" y="429646"/>
                  </a:cubicBezTo>
                  <a:cubicBezTo>
                    <a:pt x="16049" y="428017"/>
                    <a:pt x="11862" y="421501"/>
                    <a:pt x="13491" y="414984"/>
                  </a:cubicBezTo>
                  <a:lnTo>
                    <a:pt x="15351" y="406838"/>
                  </a:lnTo>
                  <a:cubicBezTo>
                    <a:pt x="16979" y="400321"/>
                    <a:pt x="23492" y="396364"/>
                    <a:pt x="30004" y="397993"/>
                  </a:cubicBezTo>
                  <a:cubicBezTo>
                    <a:pt x="36516" y="399623"/>
                    <a:pt x="40471" y="406139"/>
                    <a:pt x="38843" y="412656"/>
                  </a:cubicBezTo>
                  <a:lnTo>
                    <a:pt x="36981" y="420336"/>
                  </a:lnTo>
                  <a:cubicBezTo>
                    <a:pt x="35819" y="425923"/>
                    <a:pt x="30702" y="429879"/>
                    <a:pt x="25120" y="429879"/>
                  </a:cubicBezTo>
                  <a:moveTo>
                    <a:pt x="1049670" y="451990"/>
                  </a:moveTo>
                  <a:cubicBezTo>
                    <a:pt x="1043855" y="451990"/>
                    <a:pt x="1038738" y="447801"/>
                    <a:pt x="1037576" y="441982"/>
                  </a:cubicBezTo>
                  <a:lnTo>
                    <a:pt x="1036180" y="434301"/>
                  </a:lnTo>
                  <a:cubicBezTo>
                    <a:pt x="1034785" y="427784"/>
                    <a:pt x="1038971" y="421268"/>
                    <a:pt x="1045716" y="419871"/>
                  </a:cubicBezTo>
                  <a:cubicBezTo>
                    <a:pt x="1052229" y="418475"/>
                    <a:pt x="1058741" y="422897"/>
                    <a:pt x="1060137" y="429414"/>
                  </a:cubicBezTo>
                  <a:lnTo>
                    <a:pt x="1061764" y="437560"/>
                  </a:lnTo>
                  <a:cubicBezTo>
                    <a:pt x="1062928" y="444077"/>
                    <a:pt x="1058741" y="450594"/>
                    <a:pt x="1051996" y="451757"/>
                  </a:cubicBezTo>
                  <a:cubicBezTo>
                    <a:pt x="1051298" y="451757"/>
                    <a:pt x="1050601" y="451757"/>
                    <a:pt x="1049670" y="451757"/>
                  </a:cubicBezTo>
                  <a:moveTo>
                    <a:pt x="15817" y="485738"/>
                  </a:moveTo>
                  <a:cubicBezTo>
                    <a:pt x="15817" y="485738"/>
                    <a:pt x="14886" y="485738"/>
                    <a:pt x="14420" y="485738"/>
                  </a:cubicBezTo>
                  <a:cubicBezTo>
                    <a:pt x="7676" y="485039"/>
                    <a:pt x="3024" y="478988"/>
                    <a:pt x="3721" y="472239"/>
                  </a:cubicBezTo>
                  <a:lnTo>
                    <a:pt x="4652" y="463859"/>
                  </a:lnTo>
                  <a:cubicBezTo>
                    <a:pt x="5583" y="457110"/>
                    <a:pt x="11862" y="452688"/>
                    <a:pt x="18375" y="453386"/>
                  </a:cubicBezTo>
                  <a:cubicBezTo>
                    <a:pt x="25120" y="454318"/>
                    <a:pt x="29771" y="460368"/>
                    <a:pt x="28841" y="467118"/>
                  </a:cubicBezTo>
                  <a:lnTo>
                    <a:pt x="27911" y="475031"/>
                  </a:lnTo>
                  <a:cubicBezTo>
                    <a:pt x="27213" y="481315"/>
                    <a:pt x="21863" y="485738"/>
                    <a:pt x="15817" y="485738"/>
                  </a:cubicBezTo>
                  <a:moveTo>
                    <a:pt x="1056880" y="508314"/>
                  </a:moveTo>
                  <a:cubicBezTo>
                    <a:pt x="1050601" y="508314"/>
                    <a:pt x="1045251" y="503426"/>
                    <a:pt x="1044786" y="496910"/>
                  </a:cubicBezTo>
                  <a:lnTo>
                    <a:pt x="1044088" y="488996"/>
                  </a:lnTo>
                  <a:cubicBezTo>
                    <a:pt x="1043390" y="482246"/>
                    <a:pt x="1048507" y="476428"/>
                    <a:pt x="1055020" y="475730"/>
                  </a:cubicBezTo>
                  <a:cubicBezTo>
                    <a:pt x="1061532" y="475264"/>
                    <a:pt x="1067579" y="480152"/>
                    <a:pt x="1068277" y="486669"/>
                  </a:cubicBezTo>
                  <a:lnTo>
                    <a:pt x="1068975" y="495048"/>
                  </a:lnTo>
                  <a:cubicBezTo>
                    <a:pt x="1069440" y="501797"/>
                    <a:pt x="1064323" y="507616"/>
                    <a:pt x="1057811" y="508081"/>
                  </a:cubicBezTo>
                  <a:cubicBezTo>
                    <a:pt x="1057578" y="508081"/>
                    <a:pt x="1057113" y="508081"/>
                    <a:pt x="1056880" y="508081"/>
                  </a:cubicBezTo>
                  <a:moveTo>
                    <a:pt x="12095" y="542527"/>
                  </a:moveTo>
                  <a:cubicBezTo>
                    <a:pt x="12095" y="542527"/>
                    <a:pt x="12095" y="542527"/>
                    <a:pt x="12095" y="542527"/>
                  </a:cubicBezTo>
                  <a:cubicBezTo>
                    <a:pt x="5350" y="542527"/>
                    <a:pt x="0" y="536942"/>
                    <a:pt x="0" y="530192"/>
                  </a:cubicBezTo>
                  <a:lnTo>
                    <a:pt x="0" y="522046"/>
                  </a:lnTo>
                  <a:cubicBezTo>
                    <a:pt x="233" y="515297"/>
                    <a:pt x="5350" y="509710"/>
                    <a:pt x="12560" y="510176"/>
                  </a:cubicBezTo>
                  <a:cubicBezTo>
                    <a:pt x="19305" y="510176"/>
                    <a:pt x="24654" y="515995"/>
                    <a:pt x="24422" y="522512"/>
                  </a:cubicBezTo>
                  <a:lnTo>
                    <a:pt x="24422" y="530425"/>
                  </a:lnTo>
                  <a:cubicBezTo>
                    <a:pt x="24422" y="537175"/>
                    <a:pt x="18840" y="542527"/>
                    <a:pt x="12095" y="542527"/>
                  </a:cubicBezTo>
                  <a:moveTo>
                    <a:pt x="1058276" y="555561"/>
                  </a:moveTo>
                  <a:cubicBezTo>
                    <a:pt x="1058276" y="555561"/>
                    <a:pt x="1058276" y="555561"/>
                    <a:pt x="1058276" y="555561"/>
                  </a:cubicBezTo>
                  <a:cubicBezTo>
                    <a:pt x="1051531" y="555561"/>
                    <a:pt x="1046181" y="549975"/>
                    <a:pt x="1046181" y="543225"/>
                  </a:cubicBezTo>
                  <a:lnTo>
                    <a:pt x="1046181" y="535312"/>
                  </a:lnTo>
                  <a:cubicBezTo>
                    <a:pt x="1046181" y="528562"/>
                    <a:pt x="1051763" y="523210"/>
                    <a:pt x="1058508" y="523210"/>
                  </a:cubicBezTo>
                  <a:cubicBezTo>
                    <a:pt x="1065254" y="523210"/>
                    <a:pt x="1070603" y="528795"/>
                    <a:pt x="1070603" y="535312"/>
                  </a:cubicBezTo>
                  <a:lnTo>
                    <a:pt x="1070603" y="543691"/>
                  </a:lnTo>
                  <a:cubicBezTo>
                    <a:pt x="1070603" y="550440"/>
                    <a:pt x="1065021" y="555794"/>
                    <a:pt x="1058276" y="555794"/>
                  </a:cubicBezTo>
                  <a:moveTo>
                    <a:pt x="14653" y="599317"/>
                  </a:moveTo>
                  <a:cubicBezTo>
                    <a:pt x="8374" y="599317"/>
                    <a:pt x="3257" y="594662"/>
                    <a:pt x="2559" y="588378"/>
                  </a:cubicBezTo>
                  <a:lnTo>
                    <a:pt x="1861" y="580232"/>
                  </a:lnTo>
                  <a:cubicBezTo>
                    <a:pt x="1163" y="573483"/>
                    <a:pt x="6280" y="567664"/>
                    <a:pt x="13025" y="566966"/>
                  </a:cubicBezTo>
                  <a:cubicBezTo>
                    <a:pt x="19537" y="566500"/>
                    <a:pt x="25585" y="571388"/>
                    <a:pt x="26283" y="578137"/>
                  </a:cubicBezTo>
                  <a:lnTo>
                    <a:pt x="26980" y="586050"/>
                  </a:lnTo>
                  <a:cubicBezTo>
                    <a:pt x="27678" y="592800"/>
                    <a:pt x="22794" y="598619"/>
                    <a:pt x="16049" y="599317"/>
                  </a:cubicBezTo>
                  <a:cubicBezTo>
                    <a:pt x="15584" y="599317"/>
                    <a:pt x="15351" y="599317"/>
                    <a:pt x="14886" y="599317"/>
                  </a:cubicBezTo>
                  <a:moveTo>
                    <a:pt x="1054322" y="612118"/>
                  </a:moveTo>
                  <a:cubicBezTo>
                    <a:pt x="1054322" y="612118"/>
                    <a:pt x="1053391" y="612118"/>
                    <a:pt x="1052694" y="612118"/>
                  </a:cubicBezTo>
                  <a:cubicBezTo>
                    <a:pt x="1045948" y="611187"/>
                    <a:pt x="1041297" y="605136"/>
                    <a:pt x="1042227" y="598619"/>
                  </a:cubicBezTo>
                  <a:lnTo>
                    <a:pt x="1043158" y="590705"/>
                  </a:lnTo>
                  <a:cubicBezTo>
                    <a:pt x="1043855" y="583956"/>
                    <a:pt x="1049903" y="579301"/>
                    <a:pt x="1056648" y="579999"/>
                  </a:cubicBezTo>
                  <a:cubicBezTo>
                    <a:pt x="1063393" y="580698"/>
                    <a:pt x="1068277" y="586749"/>
                    <a:pt x="1067579" y="593498"/>
                  </a:cubicBezTo>
                  <a:lnTo>
                    <a:pt x="1066649" y="601877"/>
                  </a:lnTo>
                  <a:cubicBezTo>
                    <a:pt x="1065951" y="607928"/>
                    <a:pt x="1060602" y="612584"/>
                    <a:pt x="1054554" y="612584"/>
                  </a:cubicBezTo>
                  <a:moveTo>
                    <a:pt x="23259" y="655408"/>
                  </a:moveTo>
                  <a:cubicBezTo>
                    <a:pt x="17677" y="655408"/>
                    <a:pt x="12560" y="651452"/>
                    <a:pt x="11397" y="645634"/>
                  </a:cubicBezTo>
                  <a:lnTo>
                    <a:pt x="9769" y="637487"/>
                  </a:lnTo>
                  <a:cubicBezTo>
                    <a:pt x="8606" y="630971"/>
                    <a:pt x="12793" y="624454"/>
                    <a:pt x="19537" y="623290"/>
                  </a:cubicBezTo>
                  <a:cubicBezTo>
                    <a:pt x="26283" y="621893"/>
                    <a:pt x="32562" y="626315"/>
                    <a:pt x="33726" y="633065"/>
                  </a:cubicBezTo>
                  <a:lnTo>
                    <a:pt x="35354" y="640745"/>
                  </a:lnTo>
                  <a:cubicBezTo>
                    <a:pt x="36749" y="647262"/>
                    <a:pt x="32562" y="653779"/>
                    <a:pt x="25818" y="655175"/>
                  </a:cubicBezTo>
                  <a:cubicBezTo>
                    <a:pt x="24887" y="655175"/>
                    <a:pt x="24189" y="655408"/>
                    <a:pt x="23259" y="655408"/>
                  </a:cubicBezTo>
                  <a:moveTo>
                    <a:pt x="1044320" y="668209"/>
                  </a:moveTo>
                  <a:cubicBezTo>
                    <a:pt x="1044320" y="668209"/>
                    <a:pt x="1042460" y="668209"/>
                    <a:pt x="1041529" y="667977"/>
                  </a:cubicBezTo>
                  <a:cubicBezTo>
                    <a:pt x="1035017" y="666347"/>
                    <a:pt x="1030830" y="659831"/>
                    <a:pt x="1032459" y="653314"/>
                  </a:cubicBezTo>
                  <a:lnTo>
                    <a:pt x="1034319" y="645401"/>
                  </a:lnTo>
                  <a:cubicBezTo>
                    <a:pt x="1035715" y="638884"/>
                    <a:pt x="1042227" y="634695"/>
                    <a:pt x="1048739" y="636091"/>
                  </a:cubicBezTo>
                  <a:cubicBezTo>
                    <a:pt x="1055252" y="637487"/>
                    <a:pt x="1059439" y="644004"/>
                    <a:pt x="1058044" y="650521"/>
                  </a:cubicBezTo>
                  <a:lnTo>
                    <a:pt x="1056182" y="658667"/>
                  </a:lnTo>
                  <a:cubicBezTo>
                    <a:pt x="1054787" y="664253"/>
                    <a:pt x="1049903" y="668209"/>
                    <a:pt x="1044320" y="668209"/>
                  </a:cubicBezTo>
                  <a:moveTo>
                    <a:pt x="38145" y="710336"/>
                  </a:moveTo>
                  <a:cubicBezTo>
                    <a:pt x="33028" y="710336"/>
                    <a:pt x="28376" y="707078"/>
                    <a:pt x="26515" y="701957"/>
                  </a:cubicBezTo>
                  <a:lnTo>
                    <a:pt x="23957" y="694044"/>
                  </a:lnTo>
                  <a:cubicBezTo>
                    <a:pt x="22096" y="687527"/>
                    <a:pt x="25585" y="680777"/>
                    <a:pt x="32097" y="678916"/>
                  </a:cubicBezTo>
                  <a:cubicBezTo>
                    <a:pt x="38610" y="676821"/>
                    <a:pt x="45355" y="680545"/>
                    <a:pt x="47448" y="687062"/>
                  </a:cubicBezTo>
                  <a:lnTo>
                    <a:pt x="49774" y="694509"/>
                  </a:lnTo>
                  <a:cubicBezTo>
                    <a:pt x="51867" y="701026"/>
                    <a:pt x="48379" y="707776"/>
                    <a:pt x="42098" y="709871"/>
                  </a:cubicBezTo>
                  <a:cubicBezTo>
                    <a:pt x="40936" y="710336"/>
                    <a:pt x="39540" y="710569"/>
                    <a:pt x="38377" y="710569"/>
                  </a:cubicBezTo>
                  <a:moveTo>
                    <a:pt x="1028272" y="722672"/>
                  </a:moveTo>
                  <a:cubicBezTo>
                    <a:pt x="1026876" y="722672"/>
                    <a:pt x="1025481" y="722672"/>
                    <a:pt x="1024318" y="721974"/>
                  </a:cubicBezTo>
                  <a:cubicBezTo>
                    <a:pt x="1018038" y="719646"/>
                    <a:pt x="1014549" y="712663"/>
                    <a:pt x="1016875" y="706380"/>
                  </a:cubicBezTo>
                  <a:lnTo>
                    <a:pt x="1019434" y="698932"/>
                  </a:lnTo>
                  <a:cubicBezTo>
                    <a:pt x="1021527" y="692648"/>
                    <a:pt x="1028504" y="689157"/>
                    <a:pt x="1034785" y="691251"/>
                  </a:cubicBezTo>
                  <a:cubicBezTo>
                    <a:pt x="1041064" y="693346"/>
                    <a:pt x="1044553" y="700328"/>
                    <a:pt x="1042460" y="706612"/>
                  </a:cubicBezTo>
                  <a:lnTo>
                    <a:pt x="1039669" y="714526"/>
                  </a:lnTo>
                  <a:cubicBezTo>
                    <a:pt x="1037808" y="719413"/>
                    <a:pt x="1033156" y="722672"/>
                    <a:pt x="1028272" y="722672"/>
                  </a:cubicBezTo>
                  <a:moveTo>
                    <a:pt x="58613" y="763402"/>
                  </a:moveTo>
                  <a:cubicBezTo>
                    <a:pt x="53961" y="763402"/>
                    <a:pt x="49541" y="760842"/>
                    <a:pt x="47448" y="756187"/>
                  </a:cubicBezTo>
                  <a:lnTo>
                    <a:pt x="43959" y="748739"/>
                  </a:lnTo>
                  <a:cubicBezTo>
                    <a:pt x="41401" y="742688"/>
                    <a:pt x="43959" y="735473"/>
                    <a:pt x="50239" y="732680"/>
                  </a:cubicBezTo>
                  <a:cubicBezTo>
                    <a:pt x="56287" y="729887"/>
                    <a:pt x="63497" y="732680"/>
                    <a:pt x="66288" y="738964"/>
                  </a:cubicBezTo>
                  <a:lnTo>
                    <a:pt x="69544" y="746179"/>
                  </a:lnTo>
                  <a:cubicBezTo>
                    <a:pt x="72335" y="752230"/>
                    <a:pt x="69544" y="759678"/>
                    <a:pt x="63497" y="762238"/>
                  </a:cubicBezTo>
                  <a:cubicBezTo>
                    <a:pt x="61869" y="762936"/>
                    <a:pt x="60240" y="763402"/>
                    <a:pt x="58380" y="763402"/>
                  </a:cubicBezTo>
                  <a:moveTo>
                    <a:pt x="1006176" y="775272"/>
                  </a:moveTo>
                  <a:cubicBezTo>
                    <a:pt x="1004316" y="775272"/>
                    <a:pt x="1002687" y="774806"/>
                    <a:pt x="1000826" y="774108"/>
                  </a:cubicBezTo>
                  <a:cubicBezTo>
                    <a:pt x="994780" y="771082"/>
                    <a:pt x="992221" y="763867"/>
                    <a:pt x="995244" y="757816"/>
                  </a:cubicBezTo>
                  <a:lnTo>
                    <a:pt x="998733" y="750601"/>
                  </a:lnTo>
                  <a:cubicBezTo>
                    <a:pt x="1001524" y="744550"/>
                    <a:pt x="1008734" y="741756"/>
                    <a:pt x="1015015" y="744550"/>
                  </a:cubicBezTo>
                  <a:cubicBezTo>
                    <a:pt x="1021061" y="747343"/>
                    <a:pt x="1023853" y="754558"/>
                    <a:pt x="1021061" y="760842"/>
                  </a:cubicBezTo>
                  <a:lnTo>
                    <a:pt x="1017573" y="768290"/>
                  </a:lnTo>
                  <a:cubicBezTo>
                    <a:pt x="1015479" y="772712"/>
                    <a:pt x="1011060" y="775272"/>
                    <a:pt x="1006641" y="775272"/>
                  </a:cubicBezTo>
                  <a:moveTo>
                    <a:pt x="84894" y="813674"/>
                  </a:moveTo>
                  <a:cubicBezTo>
                    <a:pt x="80708" y="813674"/>
                    <a:pt x="76754" y="811580"/>
                    <a:pt x="74428" y="807623"/>
                  </a:cubicBezTo>
                  <a:lnTo>
                    <a:pt x="70242" y="800408"/>
                  </a:lnTo>
                  <a:cubicBezTo>
                    <a:pt x="66985" y="794590"/>
                    <a:pt x="68847" y="787142"/>
                    <a:pt x="74661" y="783651"/>
                  </a:cubicBezTo>
                  <a:cubicBezTo>
                    <a:pt x="80476" y="780392"/>
                    <a:pt x="87918" y="782254"/>
                    <a:pt x="91408" y="788073"/>
                  </a:cubicBezTo>
                  <a:lnTo>
                    <a:pt x="95361" y="795055"/>
                  </a:lnTo>
                  <a:cubicBezTo>
                    <a:pt x="98850" y="800874"/>
                    <a:pt x="96757" y="808322"/>
                    <a:pt x="90942" y="811813"/>
                  </a:cubicBezTo>
                  <a:cubicBezTo>
                    <a:pt x="89082" y="812976"/>
                    <a:pt x="86756" y="813442"/>
                    <a:pt x="84662" y="813442"/>
                  </a:cubicBezTo>
                  <a:moveTo>
                    <a:pt x="978731" y="824846"/>
                  </a:moveTo>
                  <a:cubicBezTo>
                    <a:pt x="976405" y="824846"/>
                    <a:pt x="974312" y="824148"/>
                    <a:pt x="972218" y="822985"/>
                  </a:cubicBezTo>
                  <a:cubicBezTo>
                    <a:pt x="966636" y="819493"/>
                    <a:pt x="964775" y="811813"/>
                    <a:pt x="968497" y="806227"/>
                  </a:cubicBezTo>
                  <a:cubicBezTo>
                    <a:pt x="969892" y="803899"/>
                    <a:pt x="971288" y="801805"/>
                    <a:pt x="972683" y="799477"/>
                  </a:cubicBezTo>
                  <a:cubicBezTo>
                    <a:pt x="976172" y="793659"/>
                    <a:pt x="983615" y="791797"/>
                    <a:pt x="989430" y="795288"/>
                  </a:cubicBezTo>
                  <a:cubicBezTo>
                    <a:pt x="995244" y="798779"/>
                    <a:pt x="997105" y="806227"/>
                    <a:pt x="993616" y="812046"/>
                  </a:cubicBezTo>
                  <a:cubicBezTo>
                    <a:pt x="992221" y="814373"/>
                    <a:pt x="990825" y="816933"/>
                    <a:pt x="989197" y="819261"/>
                  </a:cubicBezTo>
                  <a:cubicBezTo>
                    <a:pt x="986872" y="822985"/>
                    <a:pt x="982917" y="825079"/>
                    <a:pt x="978963" y="825079"/>
                  </a:cubicBezTo>
                  <a:moveTo>
                    <a:pt x="116527" y="860922"/>
                  </a:moveTo>
                  <a:cubicBezTo>
                    <a:pt x="112805" y="860922"/>
                    <a:pt x="109084" y="859293"/>
                    <a:pt x="106758" y="856034"/>
                  </a:cubicBezTo>
                  <a:lnTo>
                    <a:pt x="101874" y="849285"/>
                  </a:lnTo>
                  <a:cubicBezTo>
                    <a:pt x="97920" y="843699"/>
                    <a:pt x="99083" y="836251"/>
                    <a:pt x="104433" y="832294"/>
                  </a:cubicBezTo>
                  <a:cubicBezTo>
                    <a:pt x="109782" y="828337"/>
                    <a:pt x="117457" y="829502"/>
                    <a:pt x="121411" y="834854"/>
                  </a:cubicBezTo>
                  <a:lnTo>
                    <a:pt x="126063" y="841371"/>
                  </a:lnTo>
                  <a:cubicBezTo>
                    <a:pt x="130017" y="846724"/>
                    <a:pt x="129087" y="854405"/>
                    <a:pt x="123737" y="858362"/>
                  </a:cubicBezTo>
                  <a:cubicBezTo>
                    <a:pt x="121644" y="859991"/>
                    <a:pt x="119085" y="860689"/>
                    <a:pt x="116527" y="860689"/>
                  </a:cubicBezTo>
                  <a:moveTo>
                    <a:pt x="945936" y="871395"/>
                  </a:moveTo>
                  <a:cubicBezTo>
                    <a:pt x="943377" y="871395"/>
                    <a:pt x="940586" y="870464"/>
                    <a:pt x="938260" y="868835"/>
                  </a:cubicBezTo>
                  <a:cubicBezTo>
                    <a:pt x="932911" y="864645"/>
                    <a:pt x="932213" y="856965"/>
                    <a:pt x="936167" y="851612"/>
                  </a:cubicBezTo>
                  <a:lnTo>
                    <a:pt x="941052" y="845328"/>
                  </a:lnTo>
                  <a:cubicBezTo>
                    <a:pt x="945005" y="839975"/>
                    <a:pt x="952681" y="839044"/>
                    <a:pt x="958030" y="843000"/>
                  </a:cubicBezTo>
                  <a:cubicBezTo>
                    <a:pt x="963380" y="847190"/>
                    <a:pt x="964311" y="854871"/>
                    <a:pt x="960356" y="860223"/>
                  </a:cubicBezTo>
                  <a:lnTo>
                    <a:pt x="955239" y="866741"/>
                  </a:lnTo>
                  <a:cubicBezTo>
                    <a:pt x="952913" y="869766"/>
                    <a:pt x="949192" y="871395"/>
                    <a:pt x="945703" y="871395"/>
                  </a:cubicBezTo>
                  <a:moveTo>
                    <a:pt x="153043" y="904677"/>
                  </a:moveTo>
                  <a:cubicBezTo>
                    <a:pt x="149787" y="904677"/>
                    <a:pt x="146531" y="903281"/>
                    <a:pt x="144205" y="900721"/>
                  </a:cubicBezTo>
                  <a:cubicBezTo>
                    <a:pt x="142344" y="898627"/>
                    <a:pt x="140483" y="896532"/>
                    <a:pt x="138623" y="894670"/>
                  </a:cubicBezTo>
                  <a:cubicBezTo>
                    <a:pt x="134204" y="889549"/>
                    <a:pt x="134436" y="881869"/>
                    <a:pt x="139553" y="877447"/>
                  </a:cubicBezTo>
                  <a:cubicBezTo>
                    <a:pt x="144438" y="873025"/>
                    <a:pt x="152346" y="873258"/>
                    <a:pt x="156765" y="878378"/>
                  </a:cubicBezTo>
                  <a:lnTo>
                    <a:pt x="162114" y="884197"/>
                  </a:lnTo>
                  <a:cubicBezTo>
                    <a:pt x="166766" y="889084"/>
                    <a:pt x="166533" y="896764"/>
                    <a:pt x="161649" y="901419"/>
                  </a:cubicBezTo>
                  <a:cubicBezTo>
                    <a:pt x="159323" y="903747"/>
                    <a:pt x="156299" y="904677"/>
                    <a:pt x="153275" y="904677"/>
                  </a:cubicBezTo>
                  <a:moveTo>
                    <a:pt x="908489" y="913988"/>
                  </a:moveTo>
                  <a:cubicBezTo>
                    <a:pt x="905466" y="913988"/>
                    <a:pt x="902209" y="912824"/>
                    <a:pt x="899883" y="910496"/>
                  </a:cubicBezTo>
                  <a:cubicBezTo>
                    <a:pt x="894999" y="905842"/>
                    <a:pt x="894999" y="897928"/>
                    <a:pt x="899883" y="893273"/>
                  </a:cubicBezTo>
                  <a:lnTo>
                    <a:pt x="905466" y="887688"/>
                  </a:lnTo>
                  <a:cubicBezTo>
                    <a:pt x="910117" y="882799"/>
                    <a:pt x="917793" y="882567"/>
                    <a:pt x="922677" y="887222"/>
                  </a:cubicBezTo>
                  <a:cubicBezTo>
                    <a:pt x="927561" y="891877"/>
                    <a:pt x="927794" y="899557"/>
                    <a:pt x="923142" y="904445"/>
                  </a:cubicBezTo>
                  <a:lnTo>
                    <a:pt x="917327" y="910496"/>
                  </a:lnTo>
                  <a:cubicBezTo>
                    <a:pt x="915001" y="912824"/>
                    <a:pt x="911745" y="914220"/>
                    <a:pt x="908722" y="914220"/>
                  </a:cubicBezTo>
                  <a:moveTo>
                    <a:pt x="193978" y="944011"/>
                  </a:moveTo>
                  <a:cubicBezTo>
                    <a:pt x="191187" y="944011"/>
                    <a:pt x="188396" y="943081"/>
                    <a:pt x="186070" y="940986"/>
                  </a:cubicBezTo>
                  <a:lnTo>
                    <a:pt x="179791" y="935400"/>
                  </a:lnTo>
                  <a:cubicBezTo>
                    <a:pt x="174674" y="930978"/>
                    <a:pt x="174209" y="923297"/>
                    <a:pt x="178860" y="918177"/>
                  </a:cubicBezTo>
                  <a:cubicBezTo>
                    <a:pt x="183512" y="913057"/>
                    <a:pt x="190955" y="912591"/>
                    <a:pt x="196072" y="917246"/>
                  </a:cubicBezTo>
                  <a:lnTo>
                    <a:pt x="202119" y="922366"/>
                  </a:lnTo>
                  <a:cubicBezTo>
                    <a:pt x="207236" y="926789"/>
                    <a:pt x="207702" y="934469"/>
                    <a:pt x="203282" y="939589"/>
                  </a:cubicBezTo>
                  <a:cubicBezTo>
                    <a:pt x="200956" y="942383"/>
                    <a:pt x="197468" y="943779"/>
                    <a:pt x="193978" y="943779"/>
                  </a:cubicBezTo>
                  <a:moveTo>
                    <a:pt x="866623" y="952391"/>
                  </a:moveTo>
                  <a:cubicBezTo>
                    <a:pt x="863135" y="952391"/>
                    <a:pt x="859646" y="950761"/>
                    <a:pt x="857320" y="947968"/>
                  </a:cubicBezTo>
                  <a:cubicBezTo>
                    <a:pt x="853133" y="942848"/>
                    <a:pt x="853831" y="935167"/>
                    <a:pt x="858948" y="930745"/>
                  </a:cubicBezTo>
                  <a:lnTo>
                    <a:pt x="864995" y="925625"/>
                  </a:lnTo>
                  <a:cubicBezTo>
                    <a:pt x="870112" y="921435"/>
                    <a:pt x="877788" y="921901"/>
                    <a:pt x="882207" y="927021"/>
                  </a:cubicBezTo>
                  <a:cubicBezTo>
                    <a:pt x="886626" y="932142"/>
                    <a:pt x="885928" y="939822"/>
                    <a:pt x="880811" y="944244"/>
                  </a:cubicBezTo>
                  <a:lnTo>
                    <a:pt x="874531" y="949598"/>
                  </a:lnTo>
                  <a:cubicBezTo>
                    <a:pt x="872205" y="951459"/>
                    <a:pt x="869414" y="952391"/>
                    <a:pt x="866856" y="952391"/>
                  </a:cubicBezTo>
                  <a:moveTo>
                    <a:pt x="238868" y="978691"/>
                  </a:moveTo>
                  <a:cubicBezTo>
                    <a:pt x="236542" y="978691"/>
                    <a:pt x="233984" y="977993"/>
                    <a:pt x="231890" y="976595"/>
                  </a:cubicBezTo>
                  <a:lnTo>
                    <a:pt x="225146" y="971941"/>
                  </a:lnTo>
                  <a:cubicBezTo>
                    <a:pt x="219796" y="967984"/>
                    <a:pt x="218401" y="960537"/>
                    <a:pt x="222354" y="954950"/>
                  </a:cubicBezTo>
                  <a:cubicBezTo>
                    <a:pt x="226308" y="949365"/>
                    <a:pt x="233751" y="948201"/>
                    <a:pt x="239333" y="952158"/>
                  </a:cubicBezTo>
                  <a:lnTo>
                    <a:pt x="245846" y="956813"/>
                  </a:lnTo>
                  <a:cubicBezTo>
                    <a:pt x="251428" y="960769"/>
                    <a:pt x="252823" y="968217"/>
                    <a:pt x="248869" y="973803"/>
                  </a:cubicBezTo>
                  <a:cubicBezTo>
                    <a:pt x="246543" y="977294"/>
                    <a:pt x="242822" y="979156"/>
                    <a:pt x="238868" y="979156"/>
                  </a:cubicBezTo>
                  <a:moveTo>
                    <a:pt x="820803" y="985906"/>
                  </a:moveTo>
                  <a:cubicBezTo>
                    <a:pt x="816849" y="985906"/>
                    <a:pt x="812896" y="984043"/>
                    <a:pt x="810569" y="980319"/>
                  </a:cubicBezTo>
                  <a:cubicBezTo>
                    <a:pt x="806848" y="974734"/>
                    <a:pt x="808476" y="967054"/>
                    <a:pt x="814058" y="963330"/>
                  </a:cubicBezTo>
                  <a:lnTo>
                    <a:pt x="820571" y="958907"/>
                  </a:lnTo>
                  <a:cubicBezTo>
                    <a:pt x="826153" y="955183"/>
                    <a:pt x="833595" y="956580"/>
                    <a:pt x="837550" y="962165"/>
                  </a:cubicBezTo>
                  <a:cubicBezTo>
                    <a:pt x="841271" y="967752"/>
                    <a:pt x="839876" y="975432"/>
                    <a:pt x="834293" y="979156"/>
                  </a:cubicBezTo>
                  <a:lnTo>
                    <a:pt x="827316" y="983811"/>
                  </a:lnTo>
                  <a:cubicBezTo>
                    <a:pt x="825223" y="985208"/>
                    <a:pt x="822897" y="985906"/>
                    <a:pt x="820571" y="985906"/>
                  </a:cubicBezTo>
                  <a:moveTo>
                    <a:pt x="287246" y="1008482"/>
                  </a:moveTo>
                  <a:cubicBezTo>
                    <a:pt x="285386" y="1008482"/>
                    <a:pt x="283293" y="1008016"/>
                    <a:pt x="281432" y="1007086"/>
                  </a:cubicBezTo>
                  <a:lnTo>
                    <a:pt x="274222" y="1003129"/>
                  </a:lnTo>
                  <a:cubicBezTo>
                    <a:pt x="268407" y="999870"/>
                    <a:pt x="266314" y="992423"/>
                    <a:pt x="269569" y="986604"/>
                  </a:cubicBezTo>
                  <a:cubicBezTo>
                    <a:pt x="272826" y="980785"/>
                    <a:pt x="280269" y="978458"/>
                    <a:pt x="286084" y="981949"/>
                  </a:cubicBezTo>
                  <a:lnTo>
                    <a:pt x="293061" y="985906"/>
                  </a:lnTo>
                  <a:cubicBezTo>
                    <a:pt x="298876" y="989164"/>
                    <a:pt x="301202" y="996612"/>
                    <a:pt x="297945" y="1002430"/>
                  </a:cubicBezTo>
                  <a:cubicBezTo>
                    <a:pt x="295852" y="1006620"/>
                    <a:pt x="291666" y="1008714"/>
                    <a:pt x="287246" y="1008714"/>
                  </a:cubicBezTo>
                  <a:moveTo>
                    <a:pt x="771495" y="1014533"/>
                  </a:moveTo>
                  <a:cubicBezTo>
                    <a:pt x="767076" y="1014533"/>
                    <a:pt x="762656" y="1012206"/>
                    <a:pt x="760563" y="1007784"/>
                  </a:cubicBezTo>
                  <a:cubicBezTo>
                    <a:pt x="757539" y="1001732"/>
                    <a:pt x="759865" y="994517"/>
                    <a:pt x="765913" y="991491"/>
                  </a:cubicBezTo>
                  <a:lnTo>
                    <a:pt x="772890" y="987767"/>
                  </a:lnTo>
                  <a:cubicBezTo>
                    <a:pt x="778938" y="984509"/>
                    <a:pt x="786148" y="986836"/>
                    <a:pt x="789404" y="992888"/>
                  </a:cubicBezTo>
                  <a:cubicBezTo>
                    <a:pt x="792660" y="998939"/>
                    <a:pt x="790334" y="1006154"/>
                    <a:pt x="784287" y="1009412"/>
                  </a:cubicBezTo>
                  <a:lnTo>
                    <a:pt x="776844" y="1013136"/>
                  </a:lnTo>
                  <a:cubicBezTo>
                    <a:pt x="774984" y="1014068"/>
                    <a:pt x="773123" y="1014533"/>
                    <a:pt x="771262" y="1014533"/>
                  </a:cubicBezTo>
                  <a:moveTo>
                    <a:pt x="338881" y="1032687"/>
                  </a:moveTo>
                  <a:cubicBezTo>
                    <a:pt x="337253" y="1032687"/>
                    <a:pt x="335857" y="1032455"/>
                    <a:pt x="334229" y="1031756"/>
                  </a:cubicBezTo>
                  <a:cubicBezTo>
                    <a:pt x="331671" y="1030825"/>
                    <a:pt x="329112" y="1029662"/>
                    <a:pt x="326554" y="1028498"/>
                  </a:cubicBezTo>
                  <a:cubicBezTo>
                    <a:pt x="320274" y="1025938"/>
                    <a:pt x="317483" y="1018723"/>
                    <a:pt x="320041" y="1012438"/>
                  </a:cubicBezTo>
                  <a:cubicBezTo>
                    <a:pt x="322600" y="1006154"/>
                    <a:pt x="329810" y="1003362"/>
                    <a:pt x="336090" y="1005921"/>
                  </a:cubicBezTo>
                  <a:cubicBezTo>
                    <a:pt x="338416" y="1006853"/>
                    <a:pt x="340974" y="1008016"/>
                    <a:pt x="343300" y="1008947"/>
                  </a:cubicBezTo>
                  <a:cubicBezTo>
                    <a:pt x="349580" y="1011507"/>
                    <a:pt x="352604" y="1018490"/>
                    <a:pt x="350045" y="1024774"/>
                  </a:cubicBezTo>
                  <a:cubicBezTo>
                    <a:pt x="348184" y="1029429"/>
                    <a:pt x="343533" y="1032455"/>
                    <a:pt x="338881" y="1032455"/>
                  </a:cubicBezTo>
                  <a:moveTo>
                    <a:pt x="719627" y="1037342"/>
                  </a:moveTo>
                  <a:cubicBezTo>
                    <a:pt x="714743" y="1037342"/>
                    <a:pt x="710091" y="1034316"/>
                    <a:pt x="708231" y="1029429"/>
                  </a:cubicBezTo>
                  <a:cubicBezTo>
                    <a:pt x="705905" y="1023144"/>
                    <a:pt x="709161" y="1016162"/>
                    <a:pt x="715441" y="1013835"/>
                  </a:cubicBezTo>
                  <a:lnTo>
                    <a:pt x="722884" y="1011042"/>
                  </a:lnTo>
                  <a:cubicBezTo>
                    <a:pt x="729164" y="1008482"/>
                    <a:pt x="736141" y="1011507"/>
                    <a:pt x="738700" y="1017792"/>
                  </a:cubicBezTo>
                  <a:cubicBezTo>
                    <a:pt x="741258" y="1024076"/>
                    <a:pt x="738235" y="1031058"/>
                    <a:pt x="731955" y="1033618"/>
                  </a:cubicBezTo>
                  <a:cubicBezTo>
                    <a:pt x="729396" y="1034549"/>
                    <a:pt x="726838" y="1035713"/>
                    <a:pt x="724047" y="1036644"/>
                  </a:cubicBezTo>
                  <a:cubicBezTo>
                    <a:pt x="722651" y="1037109"/>
                    <a:pt x="721256" y="1037342"/>
                    <a:pt x="719860" y="1037342"/>
                  </a:cubicBezTo>
                  <a:moveTo>
                    <a:pt x="392609" y="1051074"/>
                  </a:moveTo>
                  <a:cubicBezTo>
                    <a:pt x="392609" y="1051074"/>
                    <a:pt x="390283" y="1051074"/>
                    <a:pt x="389353" y="1050609"/>
                  </a:cubicBezTo>
                  <a:lnTo>
                    <a:pt x="381444" y="1048281"/>
                  </a:lnTo>
                  <a:cubicBezTo>
                    <a:pt x="374932" y="1046419"/>
                    <a:pt x="371443" y="1039437"/>
                    <a:pt x="373304" y="1033153"/>
                  </a:cubicBezTo>
                  <a:cubicBezTo>
                    <a:pt x="375165" y="1026636"/>
                    <a:pt x="381910" y="1022912"/>
                    <a:pt x="388422" y="1025007"/>
                  </a:cubicBezTo>
                  <a:lnTo>
                    <a:pt x="396097" y="1027334"/>
                  </a:lnTo>
                  <a:cubicBezTo>
                    <a:pt x="402610" y="1029196"/>
                    <a:pt x="406331" y="1035946"/>
                    <a:pt x="404471" y="1042463"/>
                  </a:cubicBezTo>
                  <a:cubicBezTo>
                    <a:pt x="402843" y="1047816"/>
                    <a:pt x="398191" y="1051307"/>
                    <a:pt x="392842" y="1051307"/>
                  </a:cubicBezTo>
                  <a:moveTo>
                    <a:pt x="665435" y="1054333"/>
                  </a:moveTo>
                  <a:cubicBezTo>
                    <a:pt x="660085" y="1054333"/>
                    <a:pt x="654968" y="1050609"/>
                    <a:pt x="653573" y="1045255"/>
                  </a:cubicBezTo>
                  <a:cubicBezTo>
                    <a:pt x="651944" y="1038739"/>
                    <a:pt x="655899" y="1031989"/>
                    <a:pt x="662411" y="1030360"/>
                  </a:cubicBezTo>
                  <a:lnTo>
                    <a:pt x="670086" y="1028265"/>
                  </a:lnTo>
                  <a:cubicBezTo>
                    <a:pt x="676599" y="1026403"/>
                    <a:pt x="683344" y="1030360"/>
                    <a:pt x="684972" y="1036877"/>
                  </a:cubicBezTo>
                  <a:cubicBezTo>
                    <a:pt x="686832" y="1043394"/>
                    <a:pt x="682879" y="1050143"/>
                    <a:pt x="676366" y="1051772"/>
                  </a:cubicBezTo>
                  <a:lnTo>
                    <a:pt x="668226" y="1053867"/>
                  </a:lnTo>
                  <a:cubicBezTo>
                    <a:pt x="668226" y="1053867"/>
                    <a:pt x="666133" y="1054333"/>
                    <a:pt x="665202" y="1054333"/>
                  </a:cubicBezTo>
                  <a:moveTo>
                    <a:pt x="447965" y="1063409"/>
                  </a:moveTo>
                  <a:cubicBezTo>
                    <a:pt x="447965" y="1063409"/>
                    <a:pt x="446569" y="1063409"/>
                    <a:pt x="445872" y="1063409"/>
                  </a:cubicBezTo>
                  <a:cubicBezTo>
                    <a:pt x="443081" y="1062944"/>
                    <a:pt x="440290" y="1062478"/>
                    <a:pt x="437498" y="1062013"/>
                  </a:cubicBezTo>
                  <a:cubicBezTo>
                    <a:pt x="430986" y="1060850"/>
                    <a:pt x="426566" y="1054333"/>
                    <a:pt x="427730" y="1047816"/>
                  </a:cubicBezTo>
                  <a:cubicBezTo>
                    <a:pt x="428892" y="1041299"/>
                    <a:pt x="435405" y="1036644"/>
                    <a:pt x="441917" y="1038040"/>
                  </a:cubicBezTo>
                  <a:cubicBezTo>
                    <a:pt x="444476" y="1038506"/>
                    <a:pt x="447034" y="1038971"/>
                    <a:pt x="449593" y="1039437"/>
                  </a:cubicBezTo>
                  <a:cubicBezTo>
                    <a:pt x="456106" y="1040600"/>
                    <a:pt x="460757" y="1046885"/>
                    <a:pt x="459594" y="1053402"/>
                  </a:cubicBezTo>
                  <a:cubicBezTo>
                    <a:pt x="458664" y="1059453"/>
                    <a:pt x="453547" y="1063642"/>
                    <a:pt x="447500" y="1063642"/>
                  </a:cubicBezTo>
                  <a:moveTo>
                    <a:pt x="609614" y="1065504"/>
                  </a:moveTo>
                  <a:cubicBezTo>
                    <a:pt x="603566" y="1065504"/>
                    <a:pt x="598449" y="1061082"/>
                    <a:pt x="597519" y="1055031"/>
                  </a:cubicBezTo>
                  <a:cubicBezTo>
                    <a:pt x="596588" y="1048281"/>
                    <a:pt x="601240" y="1042230"/>
                    <a:pt x="607753" y="1041299"/>
                  </a:cubicBezTo>
                  <a:lnTo>
                    <a:pt x="615661" y="1040135"/>
                  </a:lnTo>
                  <a:cubicBezTo>
                    <a:pt x="622173" y="1039204"/>
                    <a:pt x="628453" y="1043626"/>
                    <a:pt x="629616" y="1050376"/>
                  </a:cubicBezTo>
                  <a:cubicBezTo>
                    <a:pt x="630547" y="1057126"/>
                    <a:pt x="626127" y="1063176"/>
                    <a:pt x="619382" y="1064341"/>
                  </a:cubicBezTo>
                  <a:lnTo>
                    <a:pt x="611241" y="1065504"/>
                  </a:lnTo>
                  <a:cubicBezTo>
                    <a:pt x="611241" y="1065504"/>
                    <a:pt x="610079" y="1065504"/>
                    <a:pt x="609381" y="1065504"/>
                  </a:cubicBezTo>
                  <a:moveTo>
                    <a:pt x="504484" y="1069926"/>
                  </a:moveTo>
                  <a:cubicBezTo>
                    <a:pt x="504484" y="1069926"/>
                    <a:pt x="504019" y="1069926"/>
                    <a:pt x="503786" y="1069926"/>
                  </a:cubicBezTo>
                  <a:lnTo>
                    <a:pt x="495413" y="1069461"/>
                  </a:lnTo>
                  <a:cubicBezTo>
                    <a:pt x="488668" y="1068995"/>
                    <a:pt x="483551" y="1063176"/>
                    <a:pt x="484248" y="1056427"/>
                  </a:cubicBezTo>
                  <a:cubicBezTo>
                    <a:pt x="484713" y="1049678"/>
                    <a:pt x="490761" y="1044557"/>
                    <a:pt x="497273" y="1045255"/>
                  </a:cubicBezTo>
                  <a:lnTo>
                    <a:pt x="505181" y="1045721"/>
                  </a:lnTo>
                  <a:cubicBezTo>
                    <a:pt x="511927" y="1046187"/>
                    <a:pt x="517043" y="1051772"/>
                    <a:pt x="516579" y="1058522"/>
                  </a:cubicBezTo>
                  <a:cubicBezTo>
                    <a:pt x="516113" y="1065039"/>
                    <a:pt x="510764" y="1069926"/>
                    <a:pt x="504484" y="1069926"/>
                  </a:cubicBezTo>
                  <a:moveTo>
                    <a:pt x="553094" y="1070392"/>
                  </a:moveTo>
                  <a:cubicBezTo>
                    <a:pt x="546582" y="1070392"/>
                    <a:pt x="541233" y="1065272"/>
                    <a:pt x="541000" y="1058522"/>
                  </a:cubicBezTo>
                  <a:cubicBezTo>
                    <a:pt x="540767" y="1051772"/>
                    <a:pt x="546117" y="1046187"/>
                    <a:pt x="552862" y="1045954"/>
                  </a:cubicBezTo>
                  <a:lnTo>
                    <a:pt x="560770" y="1045954"/>
                  </a:lnTo>
                  <a:cubicBezTo>
                    <a:pt x="567283" y="1045255"/>
                    <a:pt x="573329" y="1050376"/>
                    <a:pt x="573562" y="1057126"/>
                  </a:cubicBezTo>
                  <a:cubicBezTo>
                    <a:pt x="574028" y="1063875"/>
                    <a:pt x="568678" y="1069693"/>
                    <a:pt x="562166" y="1069926"/>
                  </a:cubicBezTo>
                  <a:lnTo>
                    <a:pt x="553792" y="1069926"/>
                  </a:lnTo>
                  <a:cubicBezTo>
                    <a:pt x="553792" y="1069926"/>
                    <a:pt x="553560" y="1070392"/>
                    <a:pt x="553327" y="107039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6131A8-A152-7338-A371-4DC8606A9CB6}"/>
                </a:ext>
              </a:extLst>
            </p:cNvPr>
            <p:cNvSpPr/>
            <p:nvPr/>
          </p:nvSpPr>
          <p:spPr>
            <a:xfrm>
              <a:off x="11596597" y="1442712"/>
              <a:ext cx="1046180" cy="1046884"/>
            </a:xfrm>
            <a:custGeom>
              <a:avLst/>
              <a:gdLst>
                <a:gd name="connsiteX0" fmla="*/ 1046181 w 1046180"/>
                <a:gd name="connsiteY0" fmla="*/ 523442 h 1046884"/>
                <a:gd name="connsiteX1" fmla="*/ 523091 w 1046180"/>
                <a:gd name="connsiteY1" fmla="*/ 1046884 h 1046884"/>
                <a:gd name="connsiteX2" fmla="*/ 0 w 1046180"/>
                <a:gd name="connsiteY2" fmla="*/ 523442 h 1046884"/>
                <a:gd name="connsiteX3" fmla="*/ 523091 w 1046180"/>
                <a:gd name="connsiteY3" fmla="*/ 0 h 1046884"/>
                <a:gd name="connsiteX4" fmla="*/ 1046181 w 1046180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0" h="1046884">
                  <a:moveTo>
                    <a:pt x="1046181" y="523442"/>
                  </a:moveTo>
                  <a:cubicBezTo>
                    <a:pt x="1046181" y="812511"/>
                    <a:pt x="811965" y="1046884"/>
                    <a:pt x="523091" y="1046884"/>
                  </a:cubicBezTo>
                  <a:cubicBezTo>
                    <a:pt x="234216" y="1046884"/>
                    <a:pt x="0" y="812511"/>
                    <a:pt x="0" y="523442"/>
                  </a:cubicBezTo>
                  <a:cubicBezTo>
                    <a:pt x="0" y="234373"/>
                    <a:pt x="234216" y="0"/>
                    <a:pt x="523091" y="0"/>
                  </a:cubicBezTo>
                  <a:cubicBezTo>
                    <a:pt x="811965" y="0"/>
                    <a:pt x="1046181" y="234373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EEBB6DC-D044-6227-9EE8-0A73D694F2F6}"/>
                </a:ext>
              </a:extLst>
            </p:cNvPr>
            <p:cNvSpPr/>
            <p:nvPr/>
          </p:nvSpPr>
          <p:spPr>
            <a:xfrm>
              <a:off x="11596597" y="2495648"/>
              <a:ext cx="1046180" cy="1046884"/>
            </a:xfrm>
            <a:custGeom>
              <a:avLst/>
              <a:gdLst>
                <a:gd name="connsiteX0" fmla="*/ 1046181 w 1046180"/>
                <a:gd name="connsiteY0" fmla="*/ 523442 h 1046884"/>
                <a:gd name="connsiteX1" fmla="*/ 523091 w 1046180"/>
                <a:gd name="connsiteY1" fmla="*/ 1046884 h 1046884"/>
                <a:gd name="connsiteX2" fmla="*/ 0 w 1046180"/>
                <a:gd name="connsiteY2" fmla="*/ 523442 h 1046884"/>
                <a:gd name="connsiteX3" fmla="*/ 523091 w 1046180"/>
                <a:gd name="connsiteY3" fmla="*/ 0 h 1046884"/>
                <a:gd name="connsiteX4" fmla="*/ 1046181 w 1046180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0" h="1046884">
                  <a:moveTo>
                    <a:pt x="1046181" y="523442"/>
                  </a:moveTo>
                  <a:cubicBezTo>
                    <a:pt x="1046181" y="812511"/>
                    <a:pt x="811965" y="1046884"/>
                    <a:pt x="523091" y="1046884"/>
                  </a:cubicBezTo>
                  <a:cubicBezTo>
                    <a:pt x="234216" y="1046884"/>
                    <a:pt x="0" y="812511"/>
                    <a:pt x="0" y="523442"/>
                  </a:cubicBezTo>
                  <a:cubicBezTo>
                    <a:pt x="0" y="234374"/>
                    <a:pt x="234216" y="0"/>
                    <a:pt x="523091" y="0"/>
                  </a:cubicBezTo>
                  <a:cubicBezTo>
                    <a:pt x="811965" y="0"/>
                    <a:pt x="1046181" y="234374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DFEFBC5-475F-F656-9CC2-48D810584CF5}"/>
                </a:ext>
              </a:extLst>
            </p:cNvPr>
            <p:cNvSpPr/>
            <p:nvPr/>
          </p:nvSpPr>
          <p:spPr>
            <a:xfrm>
              <a:off x="11585898" y="3544394"/>
              <a:ext cx="1046180" cy="1046884"/>
            </a:xfrm>
            <a:custGeom>
              <a:avLst/>
              <a:gdLst>
                <a:gd name="connsiteX0" fmla="*/ 1046181 w 1046180"/>
                <a:gd name="connsiteY0" fmla="*/ 523442 h 1046884"/>
                <a:gd name="connsiteX1" fmla="*/ 523091 w 1046180"/>
                <a:gd name="connsiteY1" fmla="*/ 1046885 h 1046884"/>
                <a:gd name="connsiteX2" fmla="*/ 0 w 1046180"/>
                <a:gd name="connsiteY2" fmla="*/ 523442 h 1046884"/>
                <a:gd name="connsiteX3" fmla="*/ 523091 w 1046180"/>
                <a:gd name="connsiteY3" fmla="*/ 0 h 1046884"/>
                <a:gd name="connsiteX4" fmla="*/ 1046181 w 1046180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0" h="1046884">
                  <a:moveTo>
                    <a:pt x="1046181" y="523442"/>
                  </a:moveTo>
                  <a:cubicBezTo>
                    <a:pt x="1046181" y="812511"/>
                    <a:pt x="811965" y="1046885"/>
                    <a:pt x="523091" y="1046885"/>
                  </a:cubicBezTo>
                  <a:cubicBezTo>
                    <a:pt x="234216" y="1046885"/>
                    <a:pt x="0" y="812511"/>
                    <a:pt x="0" y="523442"/>
                  </a:cubicBezTo>
                  <a:cubicBezTo>
                    <a:pt x="0" y="234374"/>
                    <a:pt x="234216" y="0"/>
                    <a:pt x="523091" y="0"/>
                  </a:cubicBezTo>
                  <a:cubicBezTo>
                    <a:pt x="811965" y="0"/>
                    <a:pt x="1046181" y="234374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50F5E26-F7A1-5770-7AA5-985138AC04D3}"/>
                </a:ext>
              </a:extLst>
            </p:cNvPr>
            <p:cNvSpPr/>
            <p:nvPr/>
          </p:nvSpPr>
          <p:spPr>
            <a:xfrm>
              <a:off x="10539252" y="1469245"/>
              <a:ext cx="1028504" cy="1028962"/>
            </a:xfrm>
            <a:custGeom>
              <a:avLst/>
              <a:gdLst>
                <a:gd name="connsiteX0" fmla="*/ 514252 w 1028504"/>
                <a:gd name="connsiteY0" fmla="*/ 0 h 1028962"/>
                <a:gd name="connsiteX1" fmla="*/ 0 w 1028504"/>
                <a:gd name="connsiteY1" fmla="*/ 514365 h 1028962"/>
                <a:gd name="connsiteX2" fmla="*/ 514252 w 1028504"/>
                <a:gd name="connsiteY2" fmla="*/ 1028963 h 1028962"/>
                <a:gd name="connsiteX3" fmla="*/ 1028504 w 1028504"/>
                <a:gd name="connsiteY3" fmla="*/ 514365 h 1028962"/>
                <a:gd name="connsiteX4" fmla="*/ 514252 w 1028504"/>
                <a:gd name="connsiteY4" fmla="*/ 0 h 1028962"/>
                <a:gd name="connsiteX5" fmla="*/ 514252 w 1028504"/>
                <a:gd name="connsiteY5" fmla="*/ 16059 h 1028962"/>
                <a:gd name="connsiteX6" fmla="*/ 1012456 w 1028504"/>
                <a:gd name="connsiteY6" fmla="*/ 514598 h 1028962"/>
                <a:gd name="connsiteX7" fmla="*/ 514252 w 1028504"/>
                <a:gd name="connsiteY7" fmla="*/ 1013136 h 1028962"/>
                <a:gd name="connsiteX8" fmla="*/ 16049 w 1028504"/>
                <a:gd name="connsiteY8" fmla="*/ 514598 h 1028962"/>
                <a:gd name="connsiteX9" fmla="*/ 514252 w 1028504"/>
                <a:gd name="connsiteY9" fmla="*/ 16059 h 1028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504" h="1028962">
                  <a:moveTo>
                    <a:pt x="514252" y="0"/>
                  </a:moveTo>
                  <a:cubicBezTo>
                    <a:pt x="230262" y="0"/>
                    <a:pt x="0" y="230417"/>
                    <a:pt x="0" y="514365"/>
                  </a:cubicBezTo>
                  <a:cubicBezTo>
                    <a:pt x="0" y="798313"/>
                    <a:pt x="230262" y="1028963"/>
                    <a:pt x="514252" y="1028963"/>
                  </a:cubicBezTo>
                  <a:cubicBezTo>
                    <a:pt x="798242" y="1028963"/>
                    <a:pt x="1028504" y="798546"/>
                    <a:pt x="1028504" y="514365"/>
                  </a:cubicBezTo>
                  <a:cubicBezTo>
                    <a:pt x="1028504" y="230184"/>
                    <a:pt x="798242" y="0"/>
                    <a:pt x="514252" y="0"/>
                  </a:cubicBezTo>
                  <a:moveTo>
                    <a:pt x="514252" y="16059"/>
                  </a:moveTo>
                  <a:cubicBezTo>
                    <a:pt x="788939" y="16059"/>
                    <a:pt x="1012456" y="239726"/>
                    <a:pt x="1012456" y="514598"/>
                  </a:cubicBezTo>
                  <a:cubicBezTo>
                    <a:pt x="1012456" y="789469"/>
                    <a:pt x="788939" y="1013136"/>
                    <a:pt x="514252" y="1013136"/>
                  </a:cubicBezTo>
                  <a:cubicBezTo>
                    <a:pt x="239566" y="1013136"/>
                    <a:pt x="16049" y="789469"/>
                    <a:pt x="16049" y="514598"/>
                  </a:cubicBezTo>
                  <a:cubicBezTo>
                    <a:pt x="16049" y="239726"/>
                    <a:pt x="239566" y="16059"/>
                    <a:pt x="514252" y="16059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4BA4D7E-6AC7-F083-F9F0-10DB4AECEC8A}"/>
                </a:ext>
              </a:extLst>
            </p:cNvPr>
            <p:cNvSpPr/>
            <p:nvPr/>
          </p:nvSpPr>
          <p:spPr>
            <a:xfrm>
              <a:off x="10532274" y="2517991"/>
              <a:ext cx="1046181" cy="1046884"/>
            </a:xfrm>
            <a:custGeom>
              <a:avLst/>
              <a:gdLst>
                <a:gd name="connsiteX0" fmla="*/ 523091 w 1046181"/>
                <a:gd name="connsiteY0" fmla="*/ 0 h 1046884"/>
                <a:gd name="connsiteX1" fmla="*/ 0 w 1046181"/>
                <a:gd name="connsiteY1" fmla="*/ 523442 h 1046884"/>
                <a:gd name="connsiteX2" fmla="*/ 523091 w 1046181"/>
                <a:gd name="connsiteY2" fmla="*/ 1046884 h 1046884"/>
                <a:gd name="connsiteX3" fmla="*/ 1046181 w 1046181"/>
                <a:gd name="connsiteY3" fmla="*/ 523442 h 1046884"/>
                <a:gd name="connsiteX4" fmla="*/ 523091 w 1046181"/>
                <a:gd name="connsiteY4" fmla="*/ 0 h 1046884"/>
                <a:gd name="connsiteX5" fmla="*/ 523091 w 1046181"/>
                <a:gd name="connsiteY5" fmla="*/ 211332 h 1046884"/>
                <a:gd name="connsiteX6" fmla="*/ 834991 w 1046181"/>
                <a:gd name="connsiteY6" fmla="*/ 523442 h 1046884"/>
                <a:gd name="connsiteX7" fmla="*/ 523091 w 1046181"/>
                <a:gd name="connsiteY7" fmla="*/ 835552 h 1046884"/>
                <a:gd name="connsiteX8" fmla="*/ 211190 w 1046181"/>
                <a:gd name="connsiteY8" fmla="*/ 523442 h 1046884"/>
                <a:gd name="connsiteX9" fmla="*/ 523091 w 1046181"/>
                <a:gd name="connsiteY9" fmla="*/ 21133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1" h="1046884">
                  <a:moveTo>
                    <a:pt x="523091" y="0"/>
                  </a:moveTo>
                  <a:cubicBezTo>
                    <a:pt x="234216" y="0"/>
                    <a:pt x="0" y="234373"/>
                    <a:pt x="0" y="523442"/>
                  </a:cubicBezTo>
                  <a:cubicBezTo>
                    <a:pt x="0" y="812511"/>
                    <a:pt x="234216" y="1046884"/>
                    <a:pt x="523091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3"/>
                    <a:pt x="811965" y="0"/>
                    <a:pt x="523091" y="0"/>
                  </a:cubicBezTo>
                  <a:moveTo>
                    <a:pt x="523091" y="211332"/>
                  </a:moveTo>
                  <a:cubicBezTo>
                    <a:pt x="694973" y="211332"/>
                    <a:pt x="834991" y="351444"/>
                    <a:pt x="834991" y="523442"/>
                  </a:cubicBezTo>
                  <a:cubicBezTo>
                    <a:pt x="834991" y="695440"/>
                    <a:pt x="695206" y="835552"/>
                    <a:pt x="523091" y="835552"/>
                  </a:cubicBezTo>
                  <a:cubicBezTo>
                    <a:pt x="350975" y="835552"/>
                    <a:pt x="211190" y="695673"/>
                    <a:pt x="211190" y="523442"/>
                  </a:cubicBezTo>
                  <a:cubicBezTo>
                    <a:pt x="211190" y="351211"/>
                    <a:pt x="350975" y="211332"/>
                    <a:pt x="523091" y="21133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B479E35-04B7-5404-6D63-D676B682F86C}"/>
                </a:ext>
              </a:extLst>
            </p:cNvPr>
            <p:cNvSpPr/>
            <p:nvPr/>
          </p:nvSpPr>
          <p:spPr>
            <a:xfrm>
              <a:off x="10532274" y="3564876"/>
              <a:ext cx="1046181" cy="1046884"/>
            </a:xfrm>
            <a:custGeom>
              <a:avLst/>
              <a:gdLst>
                <a:gd name="connsiteX0" fmla="*/ 523091 w 1046181"/>
                <a:gd name="connsiteY0" fmla="*/ 0 h 1046884"/>
                <a:gd name="connsiteX1" fmla="*/ 0 w 1046181"/>
                <a:gd name="connsiteY1" fmla="*/ 523442 h 1046884"/>
                <a:gd name="connsiteX2" fmla="*/ 523091 w 1046181"/>
                <a:gd name="connsiteY2" fmla="*/ 1046884 h 1046884"/>
                <a:gd name="connsiteX3" fmla="*/ 1046181 w 1046181"/>
                <a:gd name="connsiteY3" fmla="*/ 523442 h 1046884"/>
                <a:gd name="connsiteX4" fmla="*/ 523091 w 1046181"/>
                <a:gd name="connsiteY4" fmla="*/ 0 h 1046884"/>
                <a:gd name="connsiteX5" fmla="*/ 523091 w 1046181"/>
                <a:gd name="connsiteY5" fmla="*/ 94727 h 1046884"/>
                <a:gd name="connsiteX6" fmla="*/ 951518 w 1046181"/>
                <a:gd name="connsiteY6" fmla="*/ 523442 h 1046884"/>
                <a:gd name="connsiteX7" fmla="*/ 523091 w 1046181"/>
                <a:gd name="connsiteY7" fmla="*/ 952157 h 1046884"/>
                <a:gd name="connsiteX8" fmla="*/ 94663 w 1046181"/>
                <a:gd name="connsiteY8" fmla="*/ 523442 h 1046884"/>
                <a:gd name="connsiteX9" fmla="*/ 523091 w 1046181"/>
                <a:gd name="connsiteY9" fmla="*/ 94727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1" h="1046884">
                  <a:moveTo>
                    <a:pt x="523091" y="0"/>
                  </a:moveTo>
                  <a:cubicBezTo>
                    <a:pt x="234216" y="0"/>
                    <a:pt x="0" y="234374"/>
                    <a:pt x="0" y="523442"/>
                  </a:cubicBezTo>
                  <a:cubicBezTo>
                    <a:pt x="0" y="812511"/>
                    <a:pt x="234216" y="1046884"/>
                    <a:pt x="523091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4"/>
                    <a:pt x="811965" y="0"/>
                    <a:pt x="523091" y="0"/>
                  </a:cubicBezTo>
                  <a:moveTo>
                    <a:pt x="523091" y="94727"/>
                  </a:moveTo>
                  <a:cubicBezTo>
                    <a:pt x="759400" y="94727"/>
                    <a:pt x="951518" y="286974"/>
                    <a:pt x="951518" y="523442"/>
                  </a:cubicBezTo>
                  <a:cubicBezTo>
                    <a:pt x="951518" y="759911"/>
                    <a:pt x="759400" y="952157"/>
                    <a:pt x="523091" y="952157"/>
                  </a:cubicBezTo>
                  <a:cubicBezTo>
                    <a:pt x="286781" y="952157"/>
                    <a:pt x="94663" y="759911"/>
                    <a:pt x="94663" y="523442"/>
                  </a:cubicBezTo>
                  <a:cubicBezTo>
                    <a:pt x="94663" y="286974"/>
                    <a:pt x="286781" y="94727"/>
                    <a:pt x="523091" y="94727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30FB4B2-9941-501D-A773-061EF0814B05}"/>
                </a:ext>
              </a:extLst>
            </p:cNvPr>
            <p:cNvSpPr/>
            <p:nvPr/>
          </p:nvSpPr>
          <p:spPr>
            <a:xfrm>
              <a:off x="10736078" y="1664109"/>
              <a:ext cx="638572" cy="639234"/>
            </a:xfrm>
            <a:custGeom>
              <a:avLst/>
              <a:gdLst>
                <a:gd name="connsiteX0" fmla="*/ 638164 w 638572"/>
                <a:gd name="connsiteY0" fmla="*/ 303907 h 639234"/>
                <a:gd name="connsiteX1" fmla="*/ 335102 w 638572"/>
                <a:gd name="connsiteY1" fmla="*/ 638826 h 639234"/>
                <a:gd name="connsiteX2" fmla="*/ 408 w 638572"/>
                <a:gd name="connsiteY2" fmla="*/ 335560 h 639234"/>
                <a:gd name="connsiteX3" fmla="*/ 303470 w 638572"/>
                <a:gd name="connsiteY3" fmla="*/ 408 h 639234"/>
                <a:gd name="connsiteX4" fmla="*/ 638397 w 638572"/>
                <a:gd name="connsiteY4" fmla="*/ 303674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572" h="639234">
                  <a:moveTo>
                    <a:pt x="638164" y="303907"/>
                  </a:moveTo>
                  <a:cubicBezTo>
                    <a:pt x="647003" y="480095"/>
                    <a:pt x="511171" y="630215"/>
                    <a:pt x="335102" y="638826"/>
                  </a:cubicBezTo>
                  <a:cubicBezTo>
                    <a:pt x="159033" y="647671"/>
                    <a:pt x="9014" y="511748"/>
                    <a:pt x="408" y="335560"/>
                  </a:cubicBezTo>
                  <a:cubicBezTo>
                    <a:pt x="-8430" y="159373"/>
                    <a:pt x="127401" y="9252"/>
                    <a:pt x="303470" y="408"/>
                  </a:cubicBezTo>
                  <a:cubicBezTo>
                    <a:pt x="479539" y="-8436"/>
                    <a:pt x="629559" y="127487"/>
                    <a:pt x="638397" y="303674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B120F91-B2F2-2E82-6D02-9B30F5804AEE}"/>
                </a:ext>
              </a:extLst>
            </p:cNvPr>
            <p:cNvSpPr/>
            <p:nvPr/>
          </p:nvSpPr>
          <p:spPr>
            <a:xfrm>
              <a:off x="12646965" y="2501932"/>
              <a:ext cx="1046180" cy="1046884"/>
            </a:xfrm>
            <a:custGeom>
              <a:avLst/>
              <a:gdLst>
                <a:gd name="connsiteX0" fmla="*/ 523090 w 1046180"/>
                <a:gd name="connsiteY0" fmla="*/ 0 h 1046884"/>
                <a:gd name="connsiteX1" fmla="*/ 0 w 1046180"/>
                <a:gd name="connsiteY1" fmla="*/ 523442 h 1046884"/>
                <a:gd name="connsiteX2" fmla="*/ 523090 w 1046180"/>
                <a:gd name="connsiteY2" fmla="*/ 1046884 h 1046884"/>
                <a:gd name="connsiteX3" fmla="*/ 1046181 w 1046180"/>
                <a:gd name="connsiteY3" fmla="*/ 523442 h 1046884"/>
                <a:gd name="connsiteX4" fmla="*/ 523090 w 1046180"/>
                <a:gd name="connsiteY4" fmla="*/ 0 h 1046884"/>
                <a:gd name="connsiteX5" fmla="*/ 523090 w 1046180"/>
                <a:gd name="connsiteY5" fmla="*/ 16059 h 1046884"/>
                <a:gd name="connsiteX6" fmla="*/ 1029900 w 1046180"/>
                <a:gd name="connsiteY6" fmla="*/ 523209 h 1046884"/>
                <a:gd name="connsiteX7" fmla="*/ 523090 w 1046180"/>
                <a:gd name="connsiteY7" fmla="*/ 1030360 h 1046884"/>
                <a:gd name="connsiteX8" fmla="*/ 16281 w 1046180"/>
                <a:gd name="connsiteY8" fmla="*/ 523209 h 1046884"/>
                <a:gd name="connsiteX9" fmla="*/ 523090 w 1046180"/>
                <a:gd name="connsiteY9" fmla="*/ 16059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0" h="1046884">
                  <a:moveTo>
                    <a:pt x="523090" y="0"/>
                  </a:moveTo>
                  <a:cubicBezTo>
                    <a:pt x="234216" y="0"/>
                    <a:pt x="0" y="234373"/>
                    <a:pt x="0" y="523442"/>
                  </a:cubicBezTo>
                  <a:cubicBezTo>
                    <a:pt x="0" y="812511"/>
                    <a:pt x="234216" y="1046884"/>
                    <a:pt x="523090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3"/>
                    <a:pt x="811965" y="0"/>
                    <a:pt x="523090" y="0"/>
                  </a:cubicBezTo>
                  <a:moveTo>
                    <a:pt x="523090" y="16059"/>
                  </a:moveTo>
                  <a:cubicBezTo>
                    <a:pt x="802661" y="16059"/>
                    <a:pt x="1029900" y="243450"/>
                    <a:pt x="1029900" y="523209"/>
                  </a:cubicBezTo>
                  <a:cubicBezTo>
                    <a:pt x="1029900" y="802968"/>
                    <a:pt x="802661" y="1030360"/>
                    <a:pt x="523090" y="1030360"/>
                  </a:cubicBezTo>
                  <a:cubicBezTo>
                    <a:pt x="243520" y="1030360"/>
                    <a:pt x="16281" y="802968"/>
                    <a:pt x="16281" y="523209"/>
                  </a:cubicBezTo>
                  <a:cubicBezTo>
                    <a:pt x="16281" y="243450"/>
                    <a:pt x="243520" y="16059"/>
                    <a:pt x="523090" y="16059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2711B11-2CDA-D468-994F-CBF013423941}"/>
                </a:ext>
              </a:extLst>
            </p:cNvPr>
            <p:cNvSpPr/>
            <p:nvPr/>
          </p:nvSpPr>
          <p:spPr>
            <a:xfrm>
              <a:off x="12850536" y="2705641"/>
              <a:ext cx="638804" cy="639234"/>
            </a:xfrm>
            <a:custGeom>
              <a:avLst/>
              <a:gdLst>
                <a:gd name="connsiteX0" fmla="*/ 638397 w 638804"/>
                <a:gd name="connsiteY0" fmla="*/ 303674 h 639234"/>
                <a:gd name="connsiteX1" fmla="*/ 335335 w 638804"/>
                <a:gd name="connsiteY1" fmla="*/ 638826 h 639234"/>
                <a:gd name="connsiteX2" fmla="*/ 408 w 638804"/>
                <a:gd name="connsiteY2" fmla="*/ 335560 h 639234"/>
                <a:gd name="connsiteX3" fmla="*/ 303470 w 638804"/>
                <a:gd name="connsiteY3" fmla="*/ 408 h 639234"/>
                <a:gd name="connsiteX4" fmla="*/ 638397 w 638804"/>
                <a:gd name="connsiteY4" fmla="*/ 303674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804" h="639234">
                  <a:moveTo>
                    <a:pt x="638397" y="303674"/>
                  </a:moveTo>
                  <a:cubicBezTo>
                    <a:pt x="647235" y="479862"/>
                    <a:pt x="511404" y="629982"/>
                    <a:pt x="335335" y="638826"/>
                  </a:cubicBezTo>
                  <a:cubicBezTo>
                    <a:pt x="159265" y="647671"/>
                    <a:pt x="9246" y="511748"/>
                    <a:pt x="408" y="335560"/>
                  </a:cubicBezTo>
                  <a:cubicBezTo>
                    <a:pt x="-8430" y="159373"/>
                    <a:pt x="127401" y="9252"/>
                    <a:pt x="303470" y="408"/>
                  </a:cubicBezTo>
                  <a:cubicBezTo>
                    <a:pt x="479539" y="-8436"/>
                    <a:pt x="629558" y="127487"/>
                    <a:pt x="638397" y="303674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C24CA8F-D471-81A2-E564-04AC9970D412}"/>
                </a:ext>
              </a:extLst>
            </p:cNvPr>
            <p:cNvSpPr/>
            <p:nvPr/>
          </p:nvSpPr>
          <p:spPr>
            <a:xfrm>
              <a:off x="12646732" y="395362"/>
              <a:ext cx="1046181" cy="1046884"/>
            </a:xfrm>
            <a:custGeom>
              <a:avLst/>
              <a:gdLst>
                <a:gd name="connsiteX0" fmla="*/ 1046181 w 1046181"/>
                <a:gd name="connsiteY0" fmla="*/ 523442 h 1046884"/>
                <a:gd name="connsiteX1" fmla="*/ 523091 w 1046181"/>
                <a:gd name="connsiteY1" fmla="*/ 1046885 h 1046884"/>
                <a:gd name="connsiteX2" fmla="*/ 0 w 1046181"/>
                <a:gd name="connsiteY2" fmla="*/ 523442 h 1046884"/>
                <a:gd name="connsiteX3" fmla="*/ 523091 w 1046181"/>
                <a:gd name="connsiteY3" fmla="*/ 0 h 1046884"/>
                <a:gd name="connsiteX4" fmla="*/ 1046181 w 1046181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1" h="1046884">
                  <a:moveTo>
                    <a:pt x="1046181" y="523442"/>
                  </a:moveTo>
                  <a:cubicBezTo>
                    <a:pt x="1046181" y="812511"/>
                    <a:pt x="811965" y="1046885"/>
                    <a:pt x="523091" y="1046885"/>
                  </a:cubicBezTo>
                  <a:cubicBezTo>
                    <a:pt x="234216" y="1046885"/>
                    <a:pt x="0" y="812511"/>
                    <a:pt x="0" y="523442"/>
                  </a:cubicBezTo>
                  <a:cubicBezTo>
                    <a:pt x="0" y="234374"/>
                    <a:pt x="234216" y="0"/>
                    <a:pt x="523091" y="0"/>
                  </a:cubicBezTo>
                  <a:cubicBezTo>
                    <a:pt x="811965" y="0"/>
                    <a:pt x="1046181" y="234374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7A7EC5B-97A8-EFB9-A726-8BF6CECA67BF}"/>
                </a:ext>
              </a:extLst>
            </p:cNvPr>
            <p:cNvSpPr/>
            <p:nvPr/>
          </p:nvSpPr>
          <p:spPr>
            <a:xfrm>
              <a:off x="12646965" y="1442712"/>
              <a:ext cx="1046180" cy="1046884"/>
            </a:xfrm>
            <a:custGeom>
              <a:avLst/>
              <a:gdLst>
                <a:gd name="connsiteX0" fmla="*/ 523090 w 1046180"/>
                <a:gd name="connsiteY0" fmla="*/ 0 h 1046884"/>
                <a:gd name="connsiteX1" fmla="*/ 0 w 1046180"/>
                <a:gd name="connsiteY1" fmla="*/ 523442 h 1046884"/>
                <a:gd name="connsiteX2" fmla="*/ 523090 w 1046180"/>
                <a:gd name="connsiteY2" fmla="*/ 1046884 h 1046884"/>
                <a:gd name="connsiteX3" fmla="*/ 1046181 w 1046180"/>
                <a:gd name="connsiteY3" fmla="*/ 523442 h 1046884"/>
                <a:gd name="connsiteX4" fmla="*/ 523090 w 1046180"/>
                <a:gd name="connsiteY4" fmla="*/ 0 h 1046884"/>
                <a:gd name="connsiteX5" fmla="*/ 523090 w 1046180"/>
                <a:gd name="connsiteY5" fmla="*/ 211332 h 1046884"/>
                <a:gd name="connsiteX6" fmla="*/ 834991 w 1046180"/>
                <a:gd name="connsiteY6" fmla="*/ 523442 h 1046884"/>
                <a:gd name="connsiteX7" fmla="*/ 523090 w 1046180"/>
                <a:gd name="connsiteY7" fmla="*/ 835552 h 1046884"/>
                <a:gd name="connsiteX8" fmla="*/ 211190 w 1046180"/>
                <a:gd name="connsiteY8" fmla="*/ 523442 h 1046884"/>
                <a:gd name="connsiteX9" fmla="*/ 523090 w 1046180"/>
                <a:gd name="connsiteY9" fmla="*/ 21133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0" h="1046884">
                  <a:moveTo>
                    <a:pt x="523090" y="0"/>
                  </a:moveTo>
                  <a:cubicBezTo>
                    <a:pt x="234216" y="0"/>
                    <a:pt x="0" y="234373"/>
                    <a:pt x="0" y="523442"/>
                  </a:cubicBezTo>
                  <a:cubicBezTo>
                    <a:pt x="0" y="812511"/>
                    <a:pt x="234216" y="1046884"/>
                    <a:pt x="523090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3"/>
                    <a:pt x="811965" y="0"/>
                    <a:pt x="523090" y="0"/>
                  </a:cubicBezTo>
                  <a:moveTo>
                    <a:pt x="523090" y="211332"/>
                  </a:moveTo>
                  <a:cubicBezTo>
                    <a:pt x="694973" y="211332"/>
                    <a:pt x="834991" y="351444"/>
                    <a:pt x="834991" y="523442"/>
                  </a:cubicBezTo>
                  <a:cubicBezTo>
                    <a:pt x="834991" y="695440"/>
                    <a:pt x="694973" y="835552"/>
                    <a:pt x="523090" y="835552"/>
                  </a:cubicBezTo>
                  <a:cubicBezTo>
                    <a:pt x="351208" y="835552"/>
                    <a:pt x="211190" y="695673"/>
                    <a:pt x="211190" y="523442"/>
                  </a:cubicBezTo>
                  <a:cubicBezTo>
                    <a:pt x="211190" y="351211"/>
                    <a:pt x="351208" y="211332"/>
                    <a:pt x="523090" y="21133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5814A3E-ACD5-1604-7DC3-1822CC929C8F}"/>
                </a:ext>
              </a:extLst>
            </p:cNvPr>
            <p:cNvSpPr/>
            <p:nvPr/>
          </p:nvSpPr>
          <p:spPr>
            <a:xfrm>
              <a:off x="12646965" y="5658645"/>
              <a:ext cx="1046180" cy="1046883"/>
            </a:xfrm>
            <a:custGeom>
              <a:avLst/>
              <a:gdLst>
                <a:gd name="connsiteX0" fmla="*/ 523090 w 1046180"/>
                <a:gd name="connsiteY0" fmla="*/ 0 h 1046883"/>
                <a:gd name="connsiteX1" fmla="*/ 0 w 1046180"/>
                <a:gd name="connsiteY1" fmla="*/ 523442 h 1046883"/>
                <a:gd name="connsiteX2" fmla="*/ 523090 w 1046180"/>
                <a:gd name="connsiteY2" fmla="*/ 1046884 h 1046883"/>
                <a:gd name="connsiteX3" fmla="*/ 1046181 w 1046180"/>
                <a:gd name="connsiteY3" fmla="*/ 523442 h 1046883"/>
                <a:gd name="connsiteX4" fmla="*/ 523090 w 1046180"/>
                <a:gd name="connsiteY4" fmla="*/ 0 h 1046883"/>
                <a:gd name="connsiteX5" fmla="*/ 523090 w 1046180"/>
                <a:gd name="connsiteY5" fmla="*/ 211332 h 1046883"/>
                <a:gd name="connsiteX6" fmla="*/ 834991 w 1046180"/>
                <a:gd name="connsiteY6" fmla="*/ 523442 h 1046883"/>
                <a:gd name="connsiteX7" fmla="*/ 523090 w 1046180"/>
                <a:gd name="connsiteY7" fmla="*/ 835552 h 1046883"/>
                <a:gd name="connsiteX8" fmla="*/ 211190 w 1046180"/>
                <a:gd name="connsiteY8" fmla="*/ 523442 h 1046883"/>
                <a:gd name="connsiteX9" fmla="*/ 523090 w 1046180"/>
                <a:gd name="connsiteY9" fmla="*/ 211332 h 104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0" h="1046883">
                  <a:moveTo>
                    <a:pt x="523090" y="0"/>
                  </a:moveTo>
                  <a:cubicBezTo>
                    <a:pt x="234216" y="0"/>
                    <a:pt x="0" y="234374"/>
                    <a:pt x="0" y="523442"/>
                  </a:cubicBezTo>
                  <a:cubicBezTo>
                    <a:pt x="0" y="812511"/>
                    <a:pt x="234216" y="1046884"/>
                    <a:pt x="523090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4"/>
                    <a:pt x="811965" y="0"/>
                    <a:pt x="523090" y="0"/>
                  </a:cubicBezTo>
                  <a:moveTo>
                    <a:pt x="523090" y="211332"/>
                  </a:moveTo>
                  <a:cubicBezTo>
                    <a:pt x="694973" y="211332"/>
                    <a:pt x="834991" y="351211"/>
                    <a:pt x="834991" y="523442"/>
                  </a:cubicBezTo>
                  <a:cubicBezTo>
                    <a:pt x="834991" y="695673"/>
                    <a:pt x="694973" y="835552"/>
                    <a:pt x="523090" y="835552"/>
                  </a:cubicBezTo>
                  <a:cubicBezTo>
                    <a:pt x="351208" y="835552"/>
                    <a:pt x="211190" y="695673"/>
                    <a:pt x="211190" y="523442"/>
                  </a:cubicBezTo>
                  <a:cubicBezTo>
                    <a:pt x="211190" y="351211"/>
                    <a:pt x="351208" y="211332"/>
                    <a:pt x="523090" y="21133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BD92E56-76AB-9C2B-FB7A-15C5ED8DB3B7}"/>
                </a:ext>
              </a:extLst>
            </p:cNvPr>
            <p:cNvSpPr/>
            <p:nvPr/>
          </p:nvSpPr>
          <p:spPr>
            <a:xfrm>
              <a:off x="12644406" y="-1762411"/>
              <a:ext cx="2145857" cy="2147300"/>
            </a:xfrm>
            <a:custGeom>
              <a:avLst/>
              <a:gdLst>
                <a:gd name="connsiteX0" fmla="*/ 1072929 w 2145857"/>
                <a:gd name="connsiteY0" fmla="*/ 0 h 2147300"/>
                <a:gd name="connsiteX1" fmla="*/ 0 w 2145857"/>
                <a:gd name="connsiteY1" fmla="*/ 1073650 h 2147300"/>
                <a:gd name="connsiteX2" fmla="*/ 1072929 w 2145857"/>
                <a:gd name="connsiteY2" fmla="*/ 2147300 h 2147300"/>
                <a:gd name="connsiteX3" fmla="*/ 2145857 w 2145857"/>
                <a:gd name="connsiteY3" fmla="*/ 1073650 h 2147300"/>
                <a:gd name="connsiteX4" fmla="*/ 1072929 w 2145857"/>
                <a:gd name="connsiteY4" fmla="*/ 0 h 2147300"/>
                <a:gd name="connsiteX5" fmla="*/ 1072929 w 2145857"/>
                <a:gd name="connsiteY5" fmla="*/ 433370 h 2147300"/>
                <a:gd name="connsiteX6" fmla="*/ 1712778 w 2145857"/>
                <a:gd name="connsiteY6" fmla="*/ 1073650 h 2147300"/>
                <a:gd name="connsiteX7" fmla="*/ 1072929 w 2145857"/>
                <a:gd name="connsiteY7" fmla="*/ 1713930 h 2147300"/>
                <a:gd name="connsiteX8" fmla="*/ 433079 w 2145857"/>
                <a:gd name="connsiteY8" fmla="*/ 1073650 h 2147300"/>
                <a:gd name="connsiteX9" fmla="*/ 1072929 w 2145857"/>
                <a:gd name="connsiteY9" fmla="*/ 433370 h 214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857" h="2147300">
                  <a:moveTo>
                    <a:pt x="1072929" y="0"/>
                  </a:moveTo>
                  <a:cubicBezTo>
                    <a:pt x="480294" y="0"/>
                    <a:pt x="0" y="480617"/>
                    <a:pt x="0" y="1073650"/>
                  </a:cubicBezTo>
                  <a:cubicBezTo>
                    <a:pt x="0" y="1666683"/>
                    <a:pt x="480294" y="2147300"/>
                    <a:pt x="1072929" y="2147300"/>
                  </a:cubicBezTo>
                  <a:cubicBezTo>
                    <a:pt x="1665563" y="2147300"/>
                    <a:pt x="2145857" y="1666683"/>
                    <a:pt x="2145857" y="1073650"/>
                  </a:cubicBezTo>
                  <a:cubicBezTo>
                    <a:pt x="2145857" y="480617"/>
                    <a:pt x="1665563" y="0"/>
                    <a:pt x="1072929" y="0"/>
                  </a:cubicBezTo>
                  <a:moveTo>
                    <a:pt x="1072929" y="433370"/>
                  </a:moveTo>
                  <a:cubicBezTo>
                    <a:pt x="1425765" y="433370"/>
                    <a:pt x="1712778" y="720577"/>
                    <a:pt x="1712778" y="1073650"/>
                  </a:cubicBezTo>
                  <a:cubicBezTo>
                    <a:pt x="1712778" y="1426723"/>
                    <a:pt x="1425765" y="1713930"/>
                    <a:pt x="1072929" y="1713930"/>
                  </a:cubicBezTo>
                  <a:cubicBezTo>
                    <a:pt x="720092" y="1713930"/>
                    <a:pt x="433079" y="1426723"/>
                    <a:pt x="433079" y="1073650"/>
                  </a:cubicBezTo>
                  <a:cubicBezTo>
                    <a:pt x="433079" y="720577"/>
                    <a:pt x="720092" y="433370"/>
                    <a:pt x="1072929" y="433370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8E5AEBB-13A1-AC5B-21E9-9F43E2B64DC4}"/>
                </a:ext>
              </a:extLst>
            </p:cNvPr>
            <p:cNvSpPr/>
            <p:nvPr/>
          </p:nvSpPr>
          <p:spPr>
            <a:xfrm>
              <a:off x="13677330" y="2499837"/>
              <a:ext cx="2145857" cy="2147300"/>
            </a:xfrm>
            <a:custGeom>
              <a:avLst/>
              <a:gdLst>
                <a:gd name="connsiteX0" fmla="*/ 1072928 w 2145857"/>
                <a:gd name="connsiteY0" fmla="*/ 0 h 2147300"/>
                <a:gd name="connsiteX1" fmla="*/ 0 w 2145857"/>
                <a:gd name="connsiteY1" fmla="*/ 1073650 h 2147300"/>
                <a:gd name="connsiteX2" fmla="*/ 1072928 w 2145857"/>
                <a:gd name="connsiteY2" fmla="*/ 2147300 h 2147300"/>
                <a:gd name="connsiteX3" fmla="*/ 2145857 w 2145857"/>
                <a:gd name="connsiteY3" fmla="*/ 1073650 h 2147300"/>
                <a:gd name="connsiteX4" fmla="*/ 1072928 w 2145857"/>
                <a:gd name="connsiteY4" fmla="*/ 0 h 2147300"/>
                <a:gd name="connsiteX5" fmla="*/ 1072928 w 2145857"/>
                <a:gd name="connsiteY5" fmla="*/ 433370 h 2147300"/>
                <a:gd name="connsiteX6" fmla="*/ 1712778 w 2145857"/>
                <a:gd name="connsiteY6" fmla="*/ 1073650 h 2147300"/>
                <a:gd name="connsiteX7" fmla="*/ 1072928 w 2145857"/>
                <a:gd name="connsiteY7" fmla="*/ 1713930 h 2147300"/>
                <a:gd name="connsiteX8" fmla="*/ 433079 w 2145857"/>
                <a:gd name="connsiteY8" fmla="*/ 1073650 h 2147300"/>
                <a:gd name="connsiteX9" fmla="*/ 1072928 w 2145857"/>
                <a:gd name="connsiteY9" fmla="*/ 433370 h 214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857" h="2147300">
                  <a:moveTo>
                    <a:pt x="1072928" y="0"/>
                  </a:moveTo>
                  <a:cubicBezTo>
                    <a:pt x="480294" y="0"/>
                    <a:pt x="0" y="480617"/>
                    <a:pt x="0" y="1073650"/>
                  </a:cubicBezTo>
                  <a:cubicBezTo>
                    <a:pt x="0" y="1666683"/>
                    <a:pt x="480294" y="2147300"/>
                    <a:pt x="1072928" y="2147300"/>
                  </a:cubicBezTo>
                  <a:cubicBezTo>
                    <a:pt x="1665563" y="2147300"/>
                    <a:pt x="2145857" y="1666683"/>
                    <a:pt x="2145857" y="1073650"/>
                  </a:cubicBezTo>
                  <a:cubicBezTo>
                    <a:pt x="2145857" y="480617"/>
                    <a:pt x="1665563" y="0"/>
                    <a:pt x="1072928" y="0"/>
                  </a:cubicBezTo>
                  <a:moveTo>
                    <a:pt x="1072928" y="433370"/>
                  </a:moveTo>
                  <a:cubicBezTo>
                    <a:pt x="1425765" y="433370"/>
                    <a:pt x="1712778" y="720577"/>
                    <a:pt x="1712778" y="1073650"/>
                  </a:cubicBezTo>
                  <a:cubicBezTo>
                    <a:pt x="1712778" y="1426723"/>
                    <a:pt x="1425765" y="1713930"/>
                    <a:pt x="1072928" y="1713930"/>
                  </a:cubicBezTo>
                  <a:cubicBezTo>
                    <a:pt x="720093" y="1713930"/>
                    <a:pt x="433079" y="1426723"/>
                    <a:pt x="433079" y="1073650"/>
                  </a:cubicBezTo>
                  <a:cubicBezTo>
                    <a:pt x="433079" y="720577"/>
                    <a:pt x="720093" y="433370"/>
                    <a:pt x="1072928" y="433370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F168BC8-FD4D-A2C5-C579-B997FE662F55}"/>
                </a:ext>
              </a:extLst>
            </p:cNvPr>
            <p:cNvSpPr/>
            <p:nvPr/>
          </p:nvSpPr>
          <p:spPr>
            <a:xfrm>
              <a:off x="8362926" y="382794"/>
              <a:ext cx="2145857" cy="2147299"/>
            </a:xfrm>
            <a:custGeom>
              <a:avLst/>
              <a:gdLst>
                <a:gd name="connsiteX0" fmla="*/ 1072929 w 2145857"/>
                <a:gd name="connsiteY0" fmla="*/ 0 h 2147299"/>
                <a:gd name="connsiteX1" fmla="*/ 0 w 2145857"/>
                <a:gd name="connsiteY1" fmla="*/ 1073650 h 2147299"/>
                <a:gd name="connsiteX2" fmla="*/ 1072929 w 2145857"/>
                <a:gd name="connsiteY2" fmla="*/ 2147300 h 2147299"/>
                <a:gd name="connsiteX3" fmla="*/ 2145857 w 2145857"/>
                <a:gd name="connsiteY3" fmla="*/ 1073650 h 2147299"/>
                <a:gd name="connsiteX4" fmla="*/ 1072929 w 2145857"/>
                <a:gd name="connsiteY4" fmla="*/ 0 h 2147299"/>
                <a:gd name="connsiteX5" fmla="*/ 1072929 w 2145857"/>
                <a:gd name="connsiteY5" fmla="*/ 433603 h 2147299"/>
                <a:gd name="connsiteX6" fmla="*/ 1712778 w 2145857"/>
                <a:gd name="connsiteY6" fmla="*/ 1073883 h 2147299"/>
                <a:gd name="connsiteX7" fmla="*/ 1072929 w 2145857"/>
                <a:gd name="connsiteY7" fmla="*/ 1714163 h 2147299"/>
                <a:gd name="connsiteX8" fmla="*/ 433079 w 2145857"/>
                <a:gd name="connsiteY8" fmla="*/ 1073883 h 2147299"/>
                <a:gd name="connsiteX9" fmla="*/ 1072929 w 2145857"/>
                <a:gd name="connsiteY9" fmla="*/ 433603 h 214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857" h="2147299">
                  <a:moveTo>
                    <a:pt x="1072929" y="0"/>
                  </a:moveTo>
                  <a:cubicBezTo>
                    <a:pt x="480294" y="0"/>
                    <a:pt x="0" y="480850"/>
                    <a:pt x="0" y="1073650"/>
                  </a:cubicBezTo>
                  <a:cubicBezTo>
                    <a:pt x="0" y="1666450"/>
                    <a:pt x="480294" y="2147300"/>
                    <a:pt x="1072929" y="2147300"/>
                  </a:cubicBezTo>
                  <a:cubicBezTo>
                    <a:pt x="1665563" y="2147300"/>
                    <a:pt x="2145857" y="1666683"/>
                    <a:pt x="2145857" y="1073650"/>
                  </a:cubicBezTo>
                  <a:cubicBezTo>
                    <a:pt x="2145857" y="480617"/>
                    <a:pt x="1665563" y="0"/>
                    <a:pt x="1072929" y="0"/>
                  </a:cubicBezTo>
                  <a:moveTo>
                    <a:pt x="1072929" y="433603"/>
                  </a:moveTo>
                  <a:cubicBezTo>
                    <a:pt x="1425765" y="433603"/>
                    <a:pt x="1712778" y="720810"/>
                    <a:pt x="1712778" y="1073883"/>
                  </a:cubicBezTo>
                  <a:cubicBezTo>
                    <a:pt x="1712778" y="1426956"/>
                    <a:pt x="1425765" y="1714163"/>
                    <a:pt x="1072929" y="1714163"/>
                  </a:cubicBezTo>
                  <a:cubicBezTo>
                    <a:pt x="720093" y="1714163"/>
                    <a:pt x="433079" y="1426956"/>
                    <a:pt x="433079" y="1073883"/>
                  </a:cubicBezTo>
                  <a:cubicBezTo>
                    <a:pt x="433079" y="720810"/>
                    <a:pt x="720093" y="433603"/>
                    <a:pt x="1072929" y="433603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C8ABA2E-92F8-E035-A9DB-A05A646160FB}"/>
                </a:ext>
              </a:extLst>
            </p:cNvPr>
            <p:cNvSpPr/>
            <p:nvPr/>
          </p:nvSpPr>
          <p:spPr>
            <a:xfrm>
              <a:off x="9445390" y="4558461"/>
              <a:ext cx="2145857" cy="2147300"/>
            </a:xfrm>
            <a:custGeom>
              <a:avLst/>
              <a:gdLst>
                <a:gd name="connsiteX0" fmla="*/ 1072929 w 2145857"/>
                <a:gd name="connsiteY0" fmla="*/ 0 h 2147300"/>
                <a:gd name="connsiteX1" fmla="*/ 0 w 2145857"/>
                <a:gd name="connsiteY1" fmla="*/ 1073650 h 2147300"/>
                <a:gd name="connsiteX2" fmla="*/ 1072929 w 2145857"/>
                <a:gd name="connsiteY2" fmla="*/ 2147300 h 2147300"/>
                <a:gd name="connsiteX3" fmla="*/ 2145857 w 2145857"/>
                <a:gd name="connsiteY3" fmla="*/ 1073650 h 2147300"/>
                <a:gd name="connsiteX4" fmla="*/ 1072929 w 2145857"/>
                <a:gd name="connsiteY4" fmla="*/ 0 h 2147300"/>
                <a:gd name="connsiteX5" fmla="*/ 1072929 w 2145857"/>
                <a:gd name="connsiteY5" fmla="*/ 433371 h 2147300"/>
                <a:gd name="connsiteX6" fmla="*/ 1712778 w 2145857"/>
                <a:gd name="connsiteY6" fmla="*/ 1073650 h 2147300"/>
                <a:gd name="connsiteX7" fmla="*/ 1072929 w 2145857"/>
                <a:gd name="connsiteY7" fmla="*/ 1713930 h 2147300"/>
                <a:gd name="connsiteX8" fmla="*/ 433079 w 2145857"/>
                <a:gd name="connsiteY8" fmla="*/ 1073650 h 2147300"/>
                <a:gd name="connsiteX9" fmla="*/ 1072929 w 2145857"/>
                <a:gd name="connsiteY9" fmla="*/ 433371 h 214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857" h="2147300">
                  <a:moveTo>
                    <a:pt x="1072929" y="0"/>
                  </a:moveTo>
                  <a:cubicBezTo>
                    <a:pt x="480294" y="0"/>
                    <a:pt x="0" y="480618"/>
                    <a:pt x="0" y="1073650"/>
                  </a:cubicBezTo>
                  <a:cubicBezTo>
                    <a:pt x="0" y="1666683"/>
                    <a:pt x="480294" y="2147300"/>
                    <a:pt x="1072929" y="2147300"/>
                  </a:cubicBezTo>
                  <a:cubicBezTo>
                    <a:pt x="1665563" y="2147300"/>
                    <a:pt x="2145857" y="1666683"/>
                    <a:pt x="2145857" y="1073650"/>
                  </a:cubicBezTo>
                  <a:cubicBezTo>
                    <a:pt x="2145857" y="480618"/>
                    <a:pt x="1665563" y="0"/>
                    <a:pt x="1072929" y="0"/>
                  </a:cubicBezTo>
                  <a:moveTo>
                    <a:pt x="1072929" y="433371"/>
                  </a:moveTo>
                  <a:cubicBezTo>
                    <a:pt x="1425765" y="433371"/>
                    <a:pt x="1712778" y="720577"/>
                    <a:pt x="1712778" y="1073650"/>
                  </a:cubicBezTo>
                  <a:cubicBezTo>
                    <a:pt x="1712778" y="1426724"/>
                    <a:pt x="1425765" y="1713930"/>
                    <a:pt x="1072929" y="1713930"/>
                  </a:cubicBezTo>
                  <a:cubicBezTo>
                    <a:pt x="720093" y="1713930"/>
                    <a:pt x="433079" y="1426724"/>
                    <a:pt x="433079" y="1073650"/>
                  </a:cubicBezTo>
                  <a:cubicBezTo>
                    <a:pt x="433079" y="720577"/>
                    <a:pt x="720093" y="433371"/>
                    <a:pt x="1072929" y="433371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5C347EA-B2AB-20F6-A96B-2DCB4A3AA20C}"/>
                </a:ext>
              </a:extLst>
            </p:cNvPr>
            <p:cNvSpPr/>
            <p:nvPr/>
          </p:nvSpPr>
          <p:spPr>
            <a:xfrm>
              <a:off x="11596597" y="-665253"/>
              <a:ext cx="1045948" cy="1046884"/>
            </a:xfrm>
            <a:custGeom>
              <a:avLst/>
              <a:gdLst>
                <a:gd name="connsiteX0" fmla="*/ 0 w 1045948"/>
                <a:gd name="connsiteY0" fmla="*/ 0 h 1046884"/>
                <a:gd name="connsiteX1" fmla="*/ 1045948 w 1045948"/>
                <a:gd name="connsiteY1" fmla="*/ 0 h 1046884"/>
                <a:gd name="connsiteX2" fmla="*/ 1045948 w 1045948"/>
                <a:gd name="connsiteY2" fmla="*/ 1046885 h 1046884"/>
                <a:gd name="connsiteX3" fmla="*/ 0 w 1045948"/>
                <a:gd name="connsiteY3" fmla="*/ 1046885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5948" h="1046884">
                  <a:moveTo>
                    <a:pt x="0" y="0"/>
                  </a:moveTo>
                  <a:lnTo>
                    <a:pt x="1045948" y="0"/>
                  </a:lnTo>
                  <a:lnTo>
                    <a:pt x="1045948" y="1046885"/>
                  </a:lnTo>
                  <a:lnTo>
                    <a:pt x="0" y="1046885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3367807-205F-AFAA-7F9B-B0722C5282FB}"/>
                </a:ext>
              </a:extLst>
            </p:cNvPr>
            <p:cNvSpPr/>
            <p:nvPr/>
          </p:nvSpPr>
          <p:spPr>
            <a:xfrm>
              <a:off x="11596597" y="4589417"/>
              <a:ext cx="1045948" cy="1046651"/>
            </a:xfrm>
            <a:custGeom>
              <a:avLst/>
              <a:gdLst>
                <a:gd name="connsiteX0" fmla="*/ 0 w 1045948"/>
                <a:gd name="connsiteY0" fmla="*/ 0 h 1046651"/>
                <a:gd name="connsiteX1" fmla="*/ 1045948 w 1045948"/>
                <a:gd name="connsiteY1" fmla="*/ 0 h 1046651"/>
                <a:gd name="connsiteX2" fmla="*/ 1045948 w 1045948"/>
                <a:gd name="connsiteY2" fmla="*/ 1046652 h 1046651"/>
                <a:gd name="connsiteX3" fmla="*/ 0 w 1045948"/>
                <a:gd name="connsiteY3" fmla="*/ 1046652 h 1046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5948" h="1046651">
                  <a:moveTo>
                    <a:pt x="0" y="0"/>
                  </a:moveTo>
                  <a:lnTo>
                    <a:pt x="1045948" y="0"/>
                  </a:lnTo>
                  <a:lnTo>
                    <a:pt x="1045948" y="1046652"/>
                  </a:lnTo>
                  <a:lnTo>
                    <a:pt x="0" y="1046652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47E69C03-F877-FE41-6708-A12B46C80738}"/>
                </a:ext>
              </a:extLst>
            </p:cNvPr>
            <p:cNvSpPr/>
            <p:nvPr/>
          </p:nvSpPr>
          <p:spPr>
            <a:xfrm>
              <a:off x="13691982" y="1441781"/>
              <a:ext cx="1045948" cy="1046884"/>
            </a:xfrm>
            <a:custGeom>
              <a:avLst/>
              <a:gdLst>
                <a:gd name="connsiteX0" fmla="*/ 1045948 w 1045948"/>
                <a:gd name="connsiteY0" fmla="*/ 0 h 1046884"/>
                <a:gd name="connsiteX1" fmla="*/ 0 w 1045948"/>
                <a:gd name="connsiteY1" fmla="*/ 0 h 1046884"/>
                <a:gd name="connsiteX2" fmla="*/ 0 w 1045948"/>
                <a:gd name="connsiteY2" fmla="*/ 1046884 h 1046884"/>
                <a:gd name="connsiteX3" fmla="*/ 1045948 w 1045948"/>
                <a:gd name="connsiteY3" fmla="*/ 1046884 h 1046884"/>
                <a:gd name="connsiteX4" fmla="*/ 1045948 w 1045948"/>
                <a:gd name="connsiteY4" fmla="*/ 0 h 1046884"/>
                <a:gd name="connsiteX5" fmla="*/ 834759 w 1045948"/>
                <a:gd name="connsiteY5" fmla="*/ 835553 h 1046884"/>
                <a:gd name="connsiteX6" fmla="*/ 210958 w 1045948"/>
                <a:gd name="connsiteY6" fmla="*/ 835553 h 1046884"/>
                <a:gd name="connsiteX7" fmla="*/ 210958 w 1045948"/>
                <a:gd name="connsiteY7" fmla="*/ 211332 h 1046884"/>
                <a:gd name="connsiteX8" fmla="*/ 834759 w 1045948"/>
                <a:gd name="connsiteY8" fmla="*/ 211332 h 1046884"/>
                <a:gd name="connsiteX9" fmla="*/ 834759 w 1045948"/>
                <a:gd name="connsiteY9" fmla="*/ 835553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5948" h="1046884">
                  <a:moveTo>
                    <a:pt x="1045948" y="0"/>
                  </a:moveTo>
                  <a:lnTo>
                    <a:pt x="0" y="0"/>
                  </a:lnTo>
                  <a:lnTo>
                    <a:pt x="0" y="1046884"/>
                  </a:lnTo>
                  <a:lnTo>
                    <a:pt x="1045948" y="1046884"/>
                  </a:lnTo>
                  <a:lnTo>
                    <a:pt x="1045948" y="0"/>
                  </a:lnTo>
                  <a:close/>
                  <a:moveTo>
                    <a:pt x="834759" y="835553"/>
                  </a:moveTo>
                  <a:lnTo>
                    <a:pt x="210958" y="835553"/>
                  </a:lnTo>
                  <a:lnTo>
                    <a:pt x="210958" y="211332"/>
                  </a:lnTo>
                  <a:lnTo>
                    <a:pt x="834759" y="211332"/>
                  </a:lnTo>
                  <a:lnTo>
                    <a:pt x="834759" y="835553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73D3EC1-53A5-926F-D34A-4714BC26A8EA}"/>
                </a:ext>
              </a:extLst>
            </p:cNvPr>
            <p:cNvSpPr/>
            <p:nvPr/>
          </p:nvSpPr>
          <p:spPr>
            <a:xfrm>
              <a:off x="9486326" y="2530327"/>
              <a:ext cx="1046180" cy="1037109"/>
            </a:xfrm>
            <a:custGeom>
              <a:avLst/>
              <a:gdLst>
                <a:gd name="connsiteX0" fmla="*/ 1046181 w 1046180"/>
                <a:gd name="connsiteY0" fmla="*/ 0 h 1037109"/>
                <a:gd name="connsiteX1" fmla="*/ 0 w 1046180"/>
                <a:gd name="connsiteY1" fmla="*/ 0 h 1037109"/>
                <a:gd name="connsiteX2" fmla="*/ 0 w 1046180"/>
                <a:gd name="connsiteY2" fmla="*/ 1037109 h 1037109"/>
                <a:gd name="connsiteX3" fmla="*/ 1046181 w 1046180"/>
                <a:gd name="connsiteY3" fmla="*/ 1037109 h 1037109"/>
                <a:gd name="connsiteX4" fmla="*/ 1046181 w 1046180"/>
                <a:gd name="connsiteY4" fmla="*/ 0 h 1037109"/>
                <a:gd name="connsiteX5" fmla="*/ 835921 w 1046180"/>
                <a:gd name="connsiteY5" fmla="*/ 826708 h 1037109"/>
                <a:gd name="connsiteX6" fmla="*/ 210260 w 1046180"/>
                <a:gd name="connsiteY6" fmla="*/ 826708 h 1037109"/>
                <a:gd name="connsiteX7" fmla="*/ 210260 w 1046180"/>
                <a:gd name="connsiteY7" fmla="*/ 210168 h 1037109"/>
                <a:gd name="connsiteX8" fmla="*/ 835921 w 1046180"/>
                <a:gd name="connsiteY8" fmla="*/ 210168 h 1037109"/>
                <a:gd name="connsiteX9" fmla="*/ 835921 w 1046180"/>
                <a:gd name="connsiteY9" fmla="*/ 826708 h 103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0" h="1037109">
                  <a:moveTo>
                    <a:pt x="1046181" y="0"/>
                  </a:moveTo>
                  <a:lnTo>
                    <a:pt x="0" y="0"/>
                  </a:lnTo>
                  <a:lnTo>
                    <a:pt x="0" y="1037109"/>
                  </a:lnTo>
                  <a:lnTo>
                    <a:pt x="1046181" y="1037109"/>
                  </a:lnTo>
                  <a:lnTo>
                    <a:pt x="1046181" y="0"/>
                  </a:lnTo>
                  <a:close/>
                  <a:moveTo>
                    <a:pt x="835921" y="826708"/>
                  </a:moveTo>
                  <a:lnTo>
                    <a:pt x="210260" y="826708"/>
                  </a:lnTo>
                  <a:lnTo>
                    <a:pt x="210260" y="210168"/>
                  </a:lnTo>
                  <a:lnTo>
                    <a:pt x="835921" y="210168"/>
                  </a:lnTo>
                  <a:lnTo>
                    <a:pt x="835921" y="826708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3A2E3F-502A-B18F-D1A8-18550DE5EF0D}"/>
                </a:ext>
              </a:extLst>
            </p:cNvPr>
            <p:cNvSpPr/>
            <p:nvPr/>
          </p:nvSpPr>
          <p:spPr>
            <a:xfrm>
              <a:off x="11584502" y="6714839"/>
              <a:ext cx="1045948" cy="1037109"/>
            </a:xfrm>
            <a:custGeom>
              <a:avLst/>
              <a:gdLst>
                <a:gd name="connsiteX0" fmla="*/ 1045948 w 1045948"/>
                <a:gd name="connsiteY0" fmla="*/ 0 h 1037109"/>
                <a:gd name="connsiteX1" fmla="*/ 0 w 1045948"/>
                <a:gd name="connsiteY1" fmla="*/ 0 h 1037109"/>
                <a:gd name="connsiteX2" fmla="*/ 0 w 1045948"/>
                <a:gd name="connsiteY2" fmla="*/ 1037109 h 1037109"/>
                <a:gd name="connsiteX3" fmla="*/ 1045948 w 1045948"/>
                <a:gd name="connsiteY3" fmla="*/ 1037109 h 1037109"/>
                <a:gd name="connsiteX4" fmla="*/ 1045948 w 1045948"/>
                <a:gd name="connsiteY4" fmla="*/ 0 h 1037109"/>
                <a:gd name="connsiteX5" fmla="*/ 835921 w 1045948"/>
                <a:gd name="connsiteY5" fmla="*/ 826708 h 1037109"/>
                <a:gd name="connsiteX6" fmla="*/ 210260 w 1045948"/>
                <a:gd name="connsiteY6" fmla="*/ 826708 h 1037109"/>
                <a:gd name="connsiteX7" fmla="*/ 210260 w 1045948"/>
                <a:gd name="connsiteY7" fmla="*/ 210168 h 1037109"/>
                <a:gd name="connsiteX8" fmla="*/ 835921 w 1045948"/>
                <a:gd name="connsiteY8" fmla="*/ 210168 h 1037109"/>
                <a:gd name="connsiteX9" fmla="*/ 835921 w 1045948"/>
                <a:gd name="connsiteY9" fmla="*/ 826708 h 103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5948" h="1037109">
                  <a:moveTo>
                    <a:pt x="1045948" y="0"/>
                  </a:moveTo>
                  <a:lnTo>
                    <a:pt x="0" y="0"/>
                  </a:lnTo>
                  <a:lnTo>
                    <a:pt x="0" y="1037109"/>
                  </a:lnTo>
                  <a:lnTo>
                    <a:pt x="1045948" y="1037109"/>
                  </a:lnTo>
                  <a:lnTo>
                    <a:pt x="1045948" y="0"/>
                  </a:lnTo>
                  <a:close/>
                  <a:moveTo>
                    <a:pt x="835921" y="826708"/>
                  </a:moveTo>
                  <a:lnTo>
                    <a:pt x="210260" y="826708"/>
                  </a:lnTo>
                  <a:lnTo>
                    <a:pt x="210260" y="210168"/>
                  </a:lnTo>
                  <a:lnTo>
                    <a:pt x="835921" y="210168"/>
                  </a:lnTo>
                  <a:lnTo>
                    <a:pt x="835921" y="826708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EB1803E5-FC10-BD7E-6D0B-A5BC4635E249}"/>
                </a:ext>
              </a:extLst>
            </p:cNvPr>
            <p:cNvSpPr/>
            <p:nvPr/>
          </p:nvSpPr>
          <p:spPr>
            <a:xfrm>
              <a:off x="14216934" y="389543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4F79407-39A0-EF27-EEDC-A0C1DD630F51}"/>
                </a:ext>
              </a:extLst>
            </p:cNvPr>
            <p:cNvSpPr/>
            <p:nvPr/>
          </p:nvSpPr>
          <p:spPr>
            <a:xfrm>
              <a:off x="13694541" y="386983"/>
              <a:ext cx="523090" cy="1046884"/>
            </a:xfrm>
            <a:custGeom>
              <a:avLst/>
              <a:gdLst>
                <a:gd name="connsiteX0" fmla="*/ 523091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1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1" y="523442"/>
                  </a:moveTo>
                  <a:cubicBezTo>
                    <a:pt x="523091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1" y="812511"/>
                    <a:pt x="52309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1258DC69-EE71-88F9-B85D-8E432D3B9D02}"/>
                </a:ext>
              </a:extLst>
            </p:cNvPr>
            <p:cNvSpPr/>
            <p:nvPr/>
          </p:nvSpPr>
          <p:spPr>
            <a:xfrm>
              <a:off x="11071646" y="-668512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5A41123-BCA1-918C-AF37-960D7324348D}"/>
                </a:ext>
              </a:extLst>
            </p:cNvPr>
            <p:cNvSpPr/>
            <p:nvPr/>
          </p:nvSpPr>
          <p:spPr>
            <a:xfrm>
              <a:off x="10549486" y="-671072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E6B6577-1819-5E70-7669-2DE77118006D}"/>
                </a:ext>
              </a:extLst>
            </p:cNvPr>
            <p:cNvSpPr/>
            <p:nvPr/>
          </p:nvSpPr>
          <p:spPr>
            <a:xfrm>
              <a:off x="12643941" y="4586856"/>
              <a:ext cx="523090" cy="1046884"/>
            </a:xfrm>
            <a:custGeom>
              <a:avLst/>
              <a:gdLst>
                <a:gd name="connsiteX0" fmla="*/ 0 w 523090"/>
                <a:gd name="connsiteY0" fmla="*/ 523443 h 1046884"/>
                <a:gd name="connsiteX1" fmla="*/ 523091 w 523090"/>
                <a:gd name="connsiteY1" fmla="*/ 1046885 h 1046884"/>
                <a:gd name="connsiteX2" fmla="*/ 523091 w 523090"/>
                <a:gd name="connsiteY2" fmla="*/ 0 h 1046884"/>
                <a:gd name="connsiteX3" fmla="*/ 0 w 523090"/>
                <a:gd name="connsiteY3" fmla="*/ 523443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0" y="523443"/>
                  </a:moveTo>
                  <a:cubicBezTo>
                    <a:pt x="0" y="812511"/>
                    <a:pt x="234216" y="1046885"/>
                    <a:pt x="523091" y="1046885"/>
                  </a:cubicBezTo>
                  <a:lnTo>
                    <a:pt x="523091" y="0"/>
                  </a:lnTo>
                  <a:cubicBezTo>
                    <a:pt x="234216" y="0"/>
                    <a:pt x="0" y="234374"/>
                    <a:pt x="0" y="523443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A61DF64-D13E-A01D-DA50-2906CF2CD3FE}"/>
                </a:ext>
              </a:extLst>
            </p:cNvPr>
            <p:cNvSpPr/>
            <p:nvPr/>
          </p:nvSpPr>
          <p:spPr>
            <a:xfrm>
              <a:off x="10466684" y="6680626"/>
              <a:ext cx="1046180" cy="523441"/>
            </a:xfrm>
            <a:custGeom>
              <a:avLst/>
              <a:gdLst>
                <a:gd name="connsiteX0" fmla="*/ 523091 w 1046180"/>
                <a:gd name="connsiteY0" fmla="*/ 0 h 523441"/>
                <a:gd name="connsiteX1" fmla="*/ 0 w 1046180"/>
                <a:gd name="connsiteY1" fmla="*/ 523442 h 523441"/>
                <a:gd name="connsiteX2" fmla="*/ 1046181 w 1046180"/>
                <a:gd name="connsiteY2" fmla="*/ 523442 h 523441"/>
                <a:gd name="connsiteX3" fmla="*/ 523091 w 1046180"/>
                <a:gd name="connsiteY3" fmla="*/ 0 h 52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6180" h="523441">
                  <a:moveTo>
                    <a:pt x="523091" y="0"/>
                  </a:moveTo>
                  <a:cubicBezTo>
                    <a:pt x="234216" y="0"/>
                    <a:pt x="0" y="234373"/>
                    <a:pt x="0" y="523442"/>
                  </a:cubicBezTo>
                  <a:lnTo>
                    <a:pt x="1046181" y="523442"/>
                  </a:lnTo>
                  <a:cubicBezTo>
                    <a:pt x="1046181" y="234373"/>
                    <a:pt x="811965" y="0"/>
                    <a:pt x="523091" y="0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CACBBCA-2B30-8CB2-FA72-EAB374647778}"/>
                </a:ext>
              </a:extLst>
            </p:cNvPr>
            <p:cNvSpPr/>
            <p:nvPr/>
          </p:nvSpPr>
          <p:spPr>
            <a:xfrm>
              <a:off x="13166101" y="4589184"/>
              <a:ext cx="523090" cy="1046884"/>
            </a:xfrm>
            <a:custGeom>
              <a:avLst/>
              <a:gdLst>
                <a:gd name="connsiteX0" fmla="*/ 0 w 523090"/>
                <a:gd name="connsiteY0" fmla="*/ 523443 h 1046884"/>
                <a:gd name="connsiteX1" fmla="*/ 523091 w 523090"/>
                <a:gd name="connsiteY1" fmla="*/ 1046885 h 1046884"/>
                <a:gd name="connsiteX2" fmla="*/ 523091 w 523090"/>
                <a:gd name="connsiteY2" fmla="*/ 0 h 1046884"/>
                <a:gd name="connsiteX3" fmla="*/ 0 w 523090"/>
                <a:gd name="connsiteY3" fmla="*/ 523443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0" y="523443"/>
                  </a:moveTo>
                  <a:cubicBezTo>
                    <a:pt x="0" y="812511"/>
                    <a:pt x="234216" y="1046885"/>
                    <a:pt x="523091" y="1046885"/>
                  </a:cubicBezTo>
                  <a:lnTo>
                    <a:pt x="523091" y="0"/>
                  </a:lnTo>
                  <a:cubicBezTo>
                    <a:pt x="234216" y="0"/>
                    <a:pt x="0" y="234374"/>
                    <a:pt x="0" y="523443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ED989ED-0349-6369-C0FC-8E90F399A8B7}"/>
                </a:ext>
              </a:extLst>
            </p:cNvPr>
            <p:cNvSpPr/>
            <p:nvPr/>
          </p:nvSpPr>
          <p:spPr>
            <a:xfrm>
              <a:off x="15262185" y="391871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4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4"/>
                  </a:lnTo>
                  <a:cubicBezTo>
                    <a:pt x="288874" y="1046884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563AC9E-F44E-C10E-EFBE-29DD9B4433A0}"/>
                </a:ext>
              </a:extLst>
            </p:cNvPr>
            <p:cNvSpPr/>
            <p:nvPr/>
          </p:nvSpPr>
          <p:spPr>
            <a:xfrm>
              <a:off x="14740024" y="389543"/>
              <a:ext cx="523090" cy="1046884"/>
            </a:xfrm>
            <a:custGeom>
              <a:avLst/>
              <a:gdLst>
                <a:gd name="connsiteX0" fmla="*/ 523091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1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1" y="523442"/>
                  </a:moveTo>
                  <a:cubicBezTo>
                    <a:pt x="523091" y="234374"/>
                    <a:pt x="288875" y="0"/>
                    <a:pt x="0" y="0"/>
                  </a:cubicBezTo>
                  <a:lnTo>
                    <a:pt x="0" y="1046885"/>
                  </a:lnTo>
                  <a:cubicBezTo>
                    <a:pt x="288875" y="1046885"/>
                    <a:pt x="523091" y="812511"/>
                    <a:pt x="52309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95283E5-C097-EAD0-332D-08FBCD4FAB53}"/>
                </a:ext>
              </a:extLst>
            </p:cNvPr>
            <p:cNvSpPr/>
            <p:nvPr/>
          </p:nvSpPr>
          <p:spPr>
            <a:xfrm>
              <a:off x="8963933" y="3564876"/>
              <a:ext cx="523090" cy="1046884"/>
            </a:xfrm>
            <a:custGeom>
              <a:avLst/>
              <a:gdLst>
                <a:gd name="connsiteX0" fmla="*/ 523091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4 h 1046884"/>
                <a:gd name="connsiteX3" fmla="*/ 523091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1" y="523442"/>
                  </a:moveTo>
                  <a:cubicBezTo>
                    <a:pt x="523091" y="234374"/>
                    <a:pt x="288874" y="0"/>
                    <a:pt x="0" y="0"/>
                  </a:cubicBezTo>
                  <a:lnTo>
                    <a:pt x="0" y="1046884"/>
                  </a:lnTo>
                  <a:cubicBezTo>
                    <a:pt x="288874" y="1046884"/>
                    <a:pt x="523091" y="812511"/>
                    <a:pt x="52309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E0F19C8-7057-9138-B2E3-58C983AD4D4B}"/>
                </a:ext>
              </a:extLst>
            </p:cNvPr>
            <p:cNvSpPr/>
            <p:nvPr/>
          </p:nvSpPr>
          <p:spPr>
            <a:xfrm>
              <a:off x="8441773" y="3562315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83C27F1E-F249-E80A-DC67-6713A0B274D8}"/>
                </a:ext>
              </a:extLst>
            </p:cNvPr>
            <p:cNvSpPr/>
            <p:nvPr/>
          </p:nvSpPr>
          <p:spPr>
            <a:xfrm>
              <a:off x="10009416" y="3567436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6D1FF7C-F9B7-5461-468F-C29B2234D2D3}"/>
                </a:ext>
              </a:extLst>
            </p:cNvPr>
            <p:cNvSpPr/>
            <p:nvPr/>
          </p:nvSpPr>
          <p:spPr>
            <a:xfrm>
              <a:off x="9487024" y="3564876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4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4"/>
                  </a:lnTo>
                  <a:cubicBezTo>
                    <a:pt x="288874" y="1046884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35136E57-BEED-5137-0512-3824E68573F3}"/>
                </a:ext>
              </a:extLst>
            </p:cNvPr>
            <p:cNvSpPr/>
            <p:nvPr/>
          </p:nvSpPr>
          <p:spPr>
            <a:xfrm>
              <a:off x="12647895" y="3564643"/>
              <a:ext cx="1028969" cy="1010808"/>
            </a:xfrm>
            <a:custGeom>
              <a:avLst/>
              <a:gdLst>
                <a:gd name="connsiteX0" fmla="*/ 22096 w 1028969"/>
                <a:gd name="connsiteY0" fmla="*/ 988466 h 1010808"/>
                <a:gd name="connsiteX1" fmla="*/ 11862 w 1028969"/>
                <a:gd name="connsiteY1" fmla="*/ 982647 h 1010808"/>
                <a:gd name="connsiteX2" fmla="*/ 0 w 1028969"/>
                <a:gd name="connsiteY2" fmla="*/ 994517 h 1010808"/>
                <a:gd name="connsiteX3" fmla="*/ 0 w 1028969"/>
                <a:gd name="connsiteY3" fmla="*/ 998473 h 1010808"/>
                <a:gd name="connsiteX4" fmla="*/ 11862 w 1028969"/>
                <a:gd name="connsiteY4" fmla="*/ 1010344 h 1010808"/>
                <a:gd name="connsiteX5" fmla="*/ 15816 w 1028969"/>
                <a:gd name="connsiteY5" fmla="*/ 1010344 h 1010808"/>
                <a:gd name="connsiteX6" fmla="*/ 27678 w 1028969"/>
                <a:gd name="connsiteY6" fmla="*/ 998473 h 1010808"/>
                <a:gd name="connsiteX7" fmla="*/ 21863 w 1028969"/>
                <a:gd name="connsiteY7" fmla="*/ 988233 h 1010808"/>
                <a:gd name="connsiteX8" fmla="*/ 741723 w 1028969"/>
                <a:gd name="connsiteY8" fmla="*/ 986836 h 1010808"/>
                <a:gd name="connsiteX9" fmla="*/ 733815 w 1028969"/>
                <a:gd name="connsiteY9" fmla="*/ 986836 h 1010808"/>
                <a:gd name="connsiteX10" fmla="*/ 721953 w 1028969"/>
                <a:gd name="connsiteY10" fmla="*/ 998706 h 1010808"/>
                <a:gd name="connsiteX11" fmla="*/ 733815 w 1028969"/>
                <a:gd name="connsiteY11" fmla="*/ 1010576 h 1010808"/>
                <a:gd name="connsiteX12" fmla="*/ 741723 w 1028969"/>
                <a:gd name="connsiteY12" fmla="*/ 1010576 h 1010808"/>
                <a:gd name="connsiteX13" fmla="*/ 753585 w 1028969"/>
                <a:gd name="connsiteY13" fmla="*/ 998706 h 1010808"/>
                <a:gd name="connsiteX14" fmla="*/ 741723 w 1028969"/>
                <a:gd name="connsiteY14" fmla="*/ 986836 h 1010808"/>
                <a:gd name="connsiteX15" fmla="*/ 685902 w 1028969"/>
                <a:gd name="connsiteY15" fmla="*/ 986836 h 1010808"/>
                <a:gd name="connsiteX16" fmla="*/ 677994 w 1028969"/>
                <a:gd name="connsiteY16" fmla="*/ 986836 h 1010808"/>
                <a:gd name="connsiteX17" fmla="*/ 666132 w 1028969"/>
                <a:gd name="connsiteY17" fmla="*/ 998706 h 1010808"/>
                <a:gd name="connsiteX18" fmla="*/ 677994 w 1028969"/>
                <a:gd name="connsiteY18" fmla="*/ 1010576 h 1010808"/>
                <a:gd name="connsiteX19" fmla="*/ 685902 w 1028969"/>
                <a:gd name="connsiteY19" fmla="*/ 1010576 h 1010808"/>
                <a:gd name="connsiteX20" fmla="*/ 697764 w 1028969"/>
                <a:gd name="connsiteY20" fmla="*/ 998706 h 1010808"/>
                <a:gd name="connsiteX21" fmla="*/ 685902 w 1028969"/>
                <a:gd name="connsiteY21" fmla="*/ 986836 h 1010808"/>
                <a:gd name="connsiteX22" fmla="*/ 71637 w 1028969"/>
                <a:gd name="connsiteY22" fmla="*/ 986836 h 1010808"/>
                <a:gd name="connsiteX23" fmla="*/ 63729 w 1028969"/>
                <a:gd name="connsiteY23" fmla="*/ 986836 h 1010808"/>
                <a:gd name="connsiteX24" fmla="*/ 51867 w 1028969"/>
                <a:gd name="connsiteY24" fmla="*/ 998706 h 1010808"/>
                <a:gd name="connsiteX25" fmla="*/ 63729 w 1028969"/>
                <a:gd name="connsiteY25" fmla="*/ 1010576 h 1010808"/>
                <a:gd name="connsiteX26" fmla="*/ 71637 w 1028969"/>
                <a:gd name="connsiteY26" fmla="*/ 1010576 h 1010808"/>
                <a:gd name="connsiteX27" fmla="*/ 83499 w 1028969"/>
                <a:gd name="connsiteY27" fmla="*/ 998706 h 1010808"/>
                <a:gd name="connsiteX28" fmla="*/ 71637 w 1028969"/>
                <a:gd name="connsiteY28" fmla="*/ 986836 h 1010808"/>
                <a:gd name="connsiteX29" fmla="*/ 909187 w 1028969"/>
                <a:gd name="connsiteY29" fmla="*/ 986836 h 1010808"/>
                <a:gd name="connsiteX30" fmla="*/ 901279 w 1028969"/>
                <a:gd name="connsiteY30" fmla="*/ 986836 h 1010808"/>
                <a:gd name="connsiteX31" fmla="*/ 889417 w 1028969"/>
                <a:gd name="connsiteY31" fmla="*/ 998706 h 1010808"/>
                <a:gd name="connsiteX32" fmla="*/ 901279 w 1028969"/>
                <a:gd name="connsiteY32" fmla="*/ 1010576 h 1010808"/>
                <a:gd name="connsiteX33" fmla="*/ 909187 w 1028969"/>
                <a:gd name="connsiteY33" fmla="*/ 1010576 h 1010808"/>
                <a:gd name="connsiteX34" fmla="*/ 921049 w 1028969"/>
                <a:gd name="connsiteY34" fmla="*/ 998706 h 1010808"/>
                <a:gd name="connsiteX35" fmla="*/ 909187 w 1028969"/>
                <a:gd name="connsiteY35" fmla="*/ 986836 h 1010808"/>
                <a:gd name="connsiteX36" fmla="*/ 630081 w 1028969"/>
                <a:gd name="connsiteY36" fmla="*/ 986836 h 1010808"/>
                <a:gd name="connsiteX37" fmla="*/ 622173 w 1028969"/>
                <a:gd name="connsiteY37" fmla="*/ 986836 h 1010808"/>
                <a:gd name="connsiteX38" fmla="*/ 610311 w 1028969"/>
                <a:gd name="connsiteY38" fmla="*/ 998706 h 1010808"/>
                <a:gd name="connsiteX39" fmla="*/ 622173 w 1028969"/>
                <a:gd name="connsiteY39" fmla="*/ 1010576 h 1010808"/>
                <a:gd name="connsiteX40" fmla="*/ 630081 w 1028969"/>
                <a:gd name="connsiteY40" fmla="*/ 1010576 h 1010808"/>
                <a:gd name="connsiteX41" fmla="*/ 641943 w 1028969"/>
                <a:gd name="connsiteY41" fmla="*/ 998706 h 1010808"/>
                <a:gd name="connsiteX42" fmla="*/ 630081 w 1028969"/>
                <a:gd name="connsiteY42" fmla="*/ 986836 h 1010808"/>
                <a:gd name="connsiteX43" fmla="*/ 965240 w 1028969"/>
                <a:gd name="connsiteY43" fmla="*/ 986836 h 1010808"/>
                <a:gd name="connsiteX44" fmla="*/ 957332 w 1028969"/>
                <a:gd name="connsiteY44" fmla="*/ 986836 h 1010808"/>
                <a:gd name="connsiteX45" fmla="*/ 945471 w 1028969"/>
                <a:gd name="connsiteY45" fmla="*/ 998706 h 1010808"/>
                <a:gd name="connsiteX46" fmla="*/ 957332 w 1028969"/>
                <a:gd name="connsiteY46" fmla="*/ 1010576 h 1010808"/>
                <a:gd name="connsiteX47" fmla="*/ 965240 w 1028969"/>
                <a:gd name="connsiteY47" fmla="*/ 1010576 h 1010808"/>
                <a:gd name="connsiteX48" fmla="*/ 977103 w 1028969"/>
                <a:gd name="connsiteY48" fmla="*/ 998706 h 1010808"/>
                <a:gd name="connsiteX49" fmla="*/ 965240 w 1028969"/>
                <a:gd name="connsiteY49" fmla="*/ 986836 h 1010808"/>
                <a:gd name="connsiteX50" fmla="*/ 797545 w 1028969"/>
                <a:gd name="connsiteY50" fmla="*/ 986836 h 1010808"/>
                <a:gd name="connsiteX51" fmla="*/ 789636 w 1028969"/>
                <a:gd name="connsiteY51" fmla="*/ 986836 h 1010808"/>
                <a:gd name="connsiteX52" fmla="*/ 777774 w 1028969"/>
                <a:gd name="connsiteY52" fmla="*/ 998706 h 1010808"/>
                <a:gd name="connsiteX53" fmla="*/ 789636 w 1028969"/>
                <a:gd name="connsiteY53" fmla="*/ 1010576 h 1010808"/>
                <a:gd name="connsiteX54" fmla="*/ 797545 w 1028969"/>
                <a:gd name="connsiteY54" fmla="*/ 1010576 h 1010808"/>
                <a:gd name="connsiteX55" fmla="*/ 809406 w 1028969"/>
                <a:gd name="connsiteY55" fmla="*/ 998706 h 1010808"/>
                <a:gd name="connsiteX56" fmla="*/ 797545 w 1028969"/>
                <a:gd name="connsiteY56" fmla="*/ 986836 h 1010808"/>
                <a:gd name="connsiteX57" fmla="*/ 853366 w 1028969"/>
                <a:gd name="connsiteY57" fmla="*/ 986836 h 1010808"/>
                <a:gd name="connsiteX58" fmla="*/ 845458 w 1028969"/>
                <a:gd name="connsiteY58" fmla="*/ 986836 h 1010808"/>
                <a:gd name="connsiteX59" fmla="*/ 833596 w 1028969"/>
                <a:gd name="connsiteY59" fmla="*/ 998706 h 1010808"/>
                <a:gd name="connsiteX60" fmla="*/ 845458 w 1028969"/>
                <a:gd name="connsiteY60" fmla="*/ 1010576 h 1010808"/>
                <a:gd name="connsiteX61" fmla="*/ 853366 w 1028969"/>
                <a:gd name="connsiteY61" fmla="*/ 1010576 h 1010808"/>
                <a:gd name="connsiteX62" fmla="*/ 865227 w 1028969"/>
                <a:gd name="connsiteY62" fmla="*/ 998706 h 1010808"/>
                <a:gd name="connsiteX63" fmla="*/ 853366 w 1028969"/>
                <a:gd name="connsiteY63" fmla="*/ 986836 h 1010808"/>
                <a:gd name="connsiteX64" fmla="*/ 574260 w 1028969"/>
                <a:gd name="connsiteY64" fmla="*/ 986836 h 1010808"/>
                <a:gd name="connsiteX65" fmla="*/ 566352 w 1028969"/>
                <a:gd name="connsiteY65" fmla="*/ 986836 h 1010808"/>
                <a:gd name="connsiteX66" fmla="*/ 554490 w 1028969"/>
                <a:gd name="connsiteY66" fmla="*/ 998706 h 1010808"/>
                <a:gd name="connsiteX67" fmla="*/ 566352 w 1028969"/>
                <a:gd name="connsiteY67" fmla="*/ 1010576 h 1010808"/>
                <a:gd name="connsiteX68" fmla="*/ 574260 w 1028969"/>
                <a:gd name="connsiteY68" fmla="*/ 1010576 h 1010808"/>
                <a:gd name="connsiteX69" fmla="*/ 586122 w 1028969"/>
                <a:gd name="connsiteY69" fmla="*/ 998706 h 1010808"/>
                <a:gd name="connsiteX70" fmla="*/ 574260 w 1028969"/>
                <a:gd name="connsiteY70" fmla="*/ 986836 h 1010808"/>
                <a:gd name="connsiteX71" fmla="*/ 295154 w 1028969"/>
                <a:gd name="connsiteY71" fmla="*/ 986836 h 1010808"/>
                <a:gd name="connsiteX72" fmla="*/ 287246 w 1028969"/>
                <a:gd name="connsiteY72" fmla="*/ 986836 h 1010808"/>
                <a:gd name="connsiteX73" fmla="*/ 275385 w 1028969"/>
                <a:gd name="connsiteY73" fmla="*/ 998706 h 1010808"/>
                <a:gd name="connsiteX74" fmla="*/ 287246 w 1028969"/>
                <a:gd name="connsiteY74" fmla="*/ 1010576 h 1010808"/>
                <a:gd name="connsiteX75" fmla="*/ 295154 w 1028969"/>
                <a:gd name="connsiteY75" fmla="*/ 1010576 h 1010808"/>
                <a:gd name="connsiteX76" fmla="*/ 307016 w 1028969"/>
                <a:gd name="connsiteY76" fmla="*/ 998706 h 1010808"/>
                <a:gd name="connsiteX77" fmla="*/ 295154 w 1028969"/>
                <a:gd name="connsiteY77" fmla="*/ 986836 h 1010808"/>
                <a:gd name="connsiteX78" fmla="*/ 183512 w 1028969"/>
                <a:gd name="connsiteY78" fmla="*/ 986836 h 1010808"/>
                <a:gd name="connsiteX79" fmla="*/ 175604 w 1028969"/>
                <a:gd name="connsiteY79" fmla="*/ 986836 h 1010808"/>
                <a:gd name="connsiteX80" fmla="*/ 163742 w 1028969"/>
                <a:gd name="connsiteY80" fmla="*/ 998706 h 1010808"/>
                <a:gd name="connsiteX81" fmla="*/ 175604 w 1028969"/>
                <a:gd name="connsiteY81" fmla="*/ 1010576 h 1010808"/>
                <a:gd name="connsiteX82" fmla="*/ 183512 w 1028969"/>
                <a:gd name="connsiteY82" fmla="*/ 1010576 h 1010808"/>
                <a:gd name="connsiteX83" fmla="*/ 195374 w 1028969"/>
                <a:gd name="connsiteY83" fmla="*/ 998706 h 1010808"/>
                <a:gd name="connsiteX84" fmla="*/ 183512 w 1028969"/>
                <a:gd name="connsiteY84" fmla="*/ 986836 h 1010808"/>
                <a:gd name="connsiteX85" fmla="*/ 350976 w 1028969"/>
                <a:gd name="connsiteY85" fmla="*/ 986836 h 1010808"/>
                <a:gd name="connsiteX86" fmla="*/ 343067 w 1028969"/>
                <a:gd name="connsiteY86" fmla="*/ 986836 h 1010808"/>
                <a:gd name="connsiteX87" fmla="*/ 331206 w 1028969"/>
                <a:gd name="connsiteY87" fmla="*/ 998706 h 1010808"/>
                <a:gd name="connsiteX88" fmla="*/ 343067 w 1028969"/>
                <a:gd name="connsiteY88" fmla="*/ 1010576 h 1010808"/>
                <a:gd name="connsiteX89" fmla="*/ 350976 w 1028969"/>
                <a:gd name="connsiteY89" fmla="*/ 1010576 h 1010808"/>
                <a:gd name="connsiteX90" fmla="*/ 362837 w 1028969"/>
                <a:gd name="connsiteY90" fmla="*/ 998706 h 1010808"/>
                <a:gd name="connsiteX91" fmla="*/ 350976 w 1028969"/>
                <a:gd name="connsiteY91" fmla="*/ 986836 h 1010808"/>
                <a:gd name="connsiteX92" fmla="*/ 462618 w 1028969"/>
                <a:gd name="connsiteY92" fmla="*/ 986836 h 1010808"/>
                <a:gd name="connsiteX93" fmla="*/ 454710 w 1028969"/>
                <a:gd name="connsiteY93" fmla="*/ 986836 h 1010808"/>
                <a:gd name="connsiteX94" fmla="*/ 442848 w 1028969"/>
                <a:gd name="connsiteY94" fmla="*/ 998706 h 1010808"/>
                <a:gd name="connsiteX95" fmla="*/ 454710 w 1028969"/>
                <a:gd name="connsiteY95" fmla="*/ 1010576 h 1010808"/>
                <a:gd name="connsiteX96" fmla="*/ 462618 w 1028969"/>
                <a:gd name="connsiteY96" fmla="*/ 1010576 h 1010808"/>
                <a:gd name="connsiteX97" fmla="*/ 474480 w 1028969"/>
                <a:gd name="connsiteY97" fmla="*/ 998706 h 1010808"/>
                <a:gd name="connsiteX98" fmla="*/ 462618 w 1028969"/>
                <a:gd name="connsiteY98" fmla="*/ 986836 h 1010808"/>
                <a:gd name="connsiteX99" fmla="*/ 406797 w 1028969"/>
                <a:gd name="connsiteY99" fmla="*/ 986836 h 1010808"/>
                <a:gd name="connsiteX100" fmla="*/ 398889 w 1028969"/>
                <a:gd name="connsiteY100" fmla="*/ 986836 h 1010808"/>
                <a:gd name="connsiteX101" fmla="*/ 387026 w 1028969"/>
                <a:gd name="connsiteY101" fmla="*/ 998706 h 1010808"/>
                <a:gd name="connsiteX102" fmla="*/ 398889 w 1028969"/>
                <a:gd name="connsiteY102" fmla="*/ 1010576 h 1010808"/>
                <a:gd name="connsiteX103" fmla="*/ 406797 w 1028969"/>
                <a:gd name="connsiteY103" fmla="*/ 1010576 h 1010808"/>
                <a:gd name="connsiteX104" fmla="*/ 418658 w 1028969"/>
                <a:gd name="connsiteY104" fmla="*/ 998706 h 1010808"/>
                <a:gd name="connsiteX105" fmla="*/ 406797 w 1028969"/>
                <a:gd name="connsiteY105" fmla="*/ 986836 h 1010808"/>
                <a:gd name="connsiteX106" fmla="*/ 239333 w 1028969"/>
                <a:gd name="connsiteY106" fmla="*/ 986836 h 1010808"/>
                <a:gd name="connsiteX107" fmla="*/ 231425 w 1028969"/>
                <a:gd name="connsiteY107" fmla="*/ 986836 h 1010808"/>
                <a:gd name="connsiteX108" fmla="*/ 219563 w 1028969"/>
                <a:gd name="connsiteY108" fmla="*/ 998706 h 1010808"/>
                <a:gd name="connsiteX109" fmla="*/ 231425 w 1028969"/>
                <a:gd name="connsiteY109" fmla="*/ 1010576 h 1010808"/>
                <a:gd name="connsiteX110" fmla="*/ 239333 w 1028969"/>
                <a:gd name="connsiteY110" fmla="*/ 1010576 h 1010808"/>
                <a:gd name="connsiteX111" fmla="*/ 251195 w 1028969"/>
                <a:gd name="connsiteY111" fmla="*/ 998706 h 1010808"/>
                <a:gd name="connsiteX112" fmla="*/ 239333 w 1028969"/>
                <a:gd name="connsiteY112" fmla="*/ 986836 h 1010808"/>
                <a:gd name="connsiteX113" fmla="*/ 127691 w 1028969"/>
                <a:gd name="connsiteY113" fmla="*/ 986836 h 1010808"/>
                <a:gd name="connsiteX114" fmla="*/ 119783 w 1028969"/>
                <a:gd name="connsiteY114" fmla="*/ 986836 h 1010808"/>
                <a:gd name="connsiteX115" fmla="*/ 107921 w 1028969"/>
                <a:gd name="connsiteY115" fmla="*/ 998706 h 1010808"/>
                <a:gd name="connsiteX116" fmla="*/ 119783 w 1028969"/>
                <a:gd name="connsiteY116" fmla="*/ 1010576 h 1010808"/>
                <a:gd name="connsiteX117" fmla="*/ 127691 w 1028969"/>
                <a:gd name="connsiteY117" fmla="*/ 1010576 h 1010808"/>
                <a:gd name="connsiteX118" fmla="*/ 139553 w 1028969"/>
                <a:gd name="connsiteY118" fmla="*/ 998706 h 1010808"/>
                <a:gd name="connsiteX119" fmla="*/ 127691 w 1028969"/>
                <a:gd name="connsiteY119" fmla="*/ 986836 h 1010808"/>
                <a:gd name="connsiteX120" fmla="*/ 518439 w 1028969"/>
                <a:gd name="connsiteY120" fmla="*/ 986836 h 1010808"/>
                <a:gd name="connsiteX121" fmla="*/ 510531 w 1028969"/>
                <a:gd name="connsiteY121" fmla="*/ 986836 h 1010808"/>
                <a:gd name="connsiteX122" fmla="*/ 498669 w 1028969"/>
                <a:gd name="connsiteY122" fmla="*/ 998706 h 1010808"/>
                <a:gd name="connsiteX123" fmla="*/ 510531 w 1028969"/>
                <a:gd name="connsiteY123" fmla="*/ 1010576 h 1010808"/>
                <a:gd name="connsiteX124" fmla="*/ 518439 w 1028969"/>
                <a:gd name="connsiteY124" fmla="*/ 1010576 h 1010808"/>
                <a:gd name="connsiteX125" fmla="*/ 530301 w 1028969"/>
                <a:gd name="connsiteY125" fmla="*/ 998706 h 1010808"/>
                <a:gd name="connsiteX126" fmla="*/ 518439 w 1028969"/>
                <a:gd name="connsiteY126" fmla="*/ 986836 h 1010808"/>
                <a:gd name="connsiteX127" fmla="*/ 1016875 w 1028969"/>
                <a:gd name="connsiteY127" fmla="*/ 982879 h 1010808"/>
                <a:gd name="connsiteX128" fmla="*/ 1006641 w 1028969"/>
                <a:gd name="connsiteY128" fmla="*/ 988698 h 1010808"/>
                <a:gd name="connsiteX129" fmla="*/ 1000826 w 1028969"/>
                <a:gd name="connsiteY129" fmla="*/ 998939 h 1010808"/>
                <a:gd name="connsiteX130" fmla="*/ 1012689 w 1028969"/>
                <a:gd name="connsiteY130" fmla="*/ 1010809 h 1010808"/>
                <a:gd name="connsiteX131" fmla="*/ 1016642 w 1028969"/>
                <a:gd name="connsiteY131" fmla="*/ 1010809 h 1010808"/>
                <a:gd name="connsiteX132" fmla="*/ 1028504 w 1028969"/>
                <a:gd name="connsiteY132" fmla="*/ 998939 h 1010808"/>
                <a:gd name="connsiteX133" fmla="*/ 1028504 w 1028969"/>
                <a:gd name="connsiteY133" fmla="*/ 994982 h 1010808"/>
                <a:gd name="connsiteX134" fmla="*/ 1016642 w 1028969"/>
                <a:gd name="connsiteY134" fmla="*/ 983112 h 1010808"/>
                <a:gd name="connsiteX135" fmla="*/ 1016875 w 1028969"/>
                <a:gd name="connsiteY135" fmla="*/ 435465 h 1010808"/>
                <a:gd name="connsiteX136" fmla="*/ 1005013 w 1028969"/>
                <a:gd name="connsiteY136" fmla="*/ 447335 h 1010808"/>
                <a:gd name="connsiteX137" fmla="*/ 1005013 w 1028969"/>
                <a:gd name="connsiteY137" fmla="*/ 455248 h 1010808"/>
                <a:gd name="connsiteX138" fmla="*/ 1016875 w 1028969"/>
                <a:gd name="connsiteY138" fmla="*/ 467118 h 1010808"/>
                <a:gd name="connsiteX139" fmla="*/ 1028737 w 1028969"/>
                <a:gd name="connsiteY139" fmla="*/ 455248 h 1010808"/>
                <a:gd name="connsiteX140" fmla="*/ 1028737 w 1028969"/>
                <a:gd name="connsiteY140" fmla="*/ 447335 h 1010808"/>
                <a:gd name="connsiteX141" fmla="*/ 1016875 w 1028969"/>
                <a:gd name="connsiteY141" fmla="*/ 435465 h 1010808"/>
                <a:gd name="connsiteX142" fmla="*/ 1016875 w 1028969"/>
                <a:gd name="connsiteY142" fmla="*/ 270915 h 1010808"/>
                <a:gd name="connsiteX143" fmla="*/ 1005013 w 1028969"/>
                <a:gd name="connsiteY143" fmla="*/ 282784 h 1010808"/>
                <a:gd name="connsiteX144" fmla="*/ 1005013 w 1028969"/>
                <a:gd name="connsiteY144" fmla="*/ 290698 h 1010808"/>
                <a:gd name="connsiteX145" fmla="*/ 1016875 w 1028969"/>
                <a:gd name="connsiteY145" fmla="*/ 302568 h 1010808"/>
                <a:gd name="connsiteX146" fmla="*/ 1028737 w 1028969"/>
                <a:gd name="connsiteY146" fmla="*/ 290698 h 1010808"/>
                <a:gd name="connsiteX147" fmla="*/ 1028737 w 1028969"/>
                <a:gd name="connsiteY147" fmla="*/ 282784 h 1010808"/>
                <a:gd name="connsiteX148" fmla="*/ 1016875 w 1028969"/>
                <a:gd name="connsiteY148" fmla="*/ 270915 h 1010808"/>
                <a:gd name="connsiteX149" fmla="*/ 1016875 w 1028969"/>
                <a:gd name="connsiteY149" fmla="*/ 380537 h 1010808"/>
                <a:gd name="connsiteX150" fmla="*/ 1005013 w 1028969"/>
                <a:gd name="connsiteY150" fmla="*/ 392407 h 1010808"/>
                <a:gd name="connsiteX151" fmla="*/ 1005013 w 1028969"/>
                <a:gd name="connsiteY151" fmla="*/ 400320 h 1010808"/>
                <a:gd name="connsiteX152" fmla="*/ 1016875 w 1028969"/>
                <a:gd name="connsiteY152" fmla="*/ 412190 h 1010808"/>
                <a:gd name="connsiteX153" fmla="*/ 1028737 w 1028969"/>
                <a:gd name="connsiteY153" fmla="*/ 400320 h 1010808"/>
                <a:gd name="connsiteX154" fmla="*/ 1028737 w 1028969"/>
                <a:gd name="connsiteY154" fmla="*/ 392407 h 1010808"/>
                <a:gd name="connsiteX155" fmla="*/ 1016875 w 1028969"/>
                <a:gd name="connsiteY155" fmla="*/ 380537 h 1010808"/>
                <a:gd name="connsiteX156" fmla="*/ 1016875 w 1028969"/>
                <a:gd name="connsiteY156" fmla="*/ 600248 h 1010808"/>
                <a:gd name="connsiteX157" fmla="*/ 1005013 w 1028969"/>
                <a:gd name="connsiteY157" fmla="*/ 612118 h 1010808"/>
                <a:gd name="connsiteX158" fmla="*/ 1005013 w 1028969"/>
                <a:gd name="connsiteY158" fmla="*/ 620031 h 1010808"/>
                <a:gd name="connsiteX159" fmla="*/ 1016875 w 1028969"/>
                <a:gd name="connsiteY159" fmla="*/ 631901 h 1010808"/>
                <a:gd name="connsiteX160" fmla="*/ 1028737 w 1028969"/>
                <a:gd name="connsiteY160" fmla="*/ 620031 h 1010808"/>
                <a:gd name="connsiteX161" fmla="*/ 1028737 w 1028969"/>
                <a:gd name="connsiteY161" fmla="*/ 612118 h 1010808"/>
                <a:gd name="connsiteX162" fmla="*/ 1016875 w 1028969"/>
                <a:gd name="connsiteY162" fmla="*/ 600248 h 1010808"/>
                <a:gd name="connsiteX163" fmla="*/ 1016875 w 1028969"/>
                <a:gd name="connsiteY163" fmla="*/ 545320 h 1010808"/>
                <a:gd name="connsiteX164" fmla="*/ 1005013 w 1028969"/>
                <a:gd name="connsiteY164" fmla="*/ 557190 h 1010808"/>
                <a:gd name="connsiteX165" fmla="*/ 1005013 w 1028969"/>
                <a:gd name="connsiteY165" fmla="*/ 565103 h 1010808"/>
                <a:gd name="connsiteX166" fmla="*/ 1016875 w 1028969"/>
                <a:gd name="connsiteY166" fmla="*/ 576973 h 1010808"/>
                <a:gd name="connsiteX167" fmla="*/ 1028737 w 1028969"/>
                <a:gd name="connsiteY167" fmla="*/ 565103 h 1010808"/>
                <a:gd name="connsiteX168" fmla="*/ 1028737 w 1028969"/>
                <a:gd name="connsiteY168" fmla="*/ 557190 h 1010808"/>
                <a:gd name="connsiteX169" fmla="*/ 1016875 w 1028969"/>
                <a:gd name="connsiteY169" fmla="*/ 545320 h 1010808"/>
                <a:gd name="connsiteX170" fmla="*/ 1016875 w 1028969"/>
                <a:gd name="connsiteY170" fmla="*/ 490392 h 1010808"/>
                <a:gd name="connsiteX171" fmla="*/ 1005013 w 1028969"/>
                <a:gd name="connsiteY171" fmla="*/ 502263 h 1010808"/>
                <a:gd name="connsiteX172" fmla="*/ 1005013 w 1028969"/>
                <a:gd name="connsiteY172" fmla="*/ 510176 h 1010808"/>
                <a:gd name="connsiteX173" fmla="*/ 1016875 w 1028969"/>
                <a:gd name="connsiteY173" fmla="*/ 522046 h 1010808"/>
                <a:gd name="connsiteX174" fmla="*/ 1028737 w 1028969"/>
                <a:gd name="connsiteY174" fmla="*/ 510176 h 1010808"/>
                <a:gd name="connsiteX175" fmla="*/ 1028737 w 1028969"/>
                <a:gd name="connsiteY175" fmla="*/ 502263 h 1010808"/>
                <a:gd name="connsiteX176" fmla="*/ 1016875 w 1028969"/>
                <a:gd name="connsiteY176" fmla="*/ 490392 h 1010808"/>
                <a:gd name="connsiteX177" fmla="*/ 1016875 w 1028969"/>
                <a:gd name="connsiteY177" fmla="*/ 106131 h 1010808"/>
                <a:gd name="connsiteX178" fmla="*/ 1005013 w 1028969"/>
                <a:gd name="connsiteY178" fmla="*/ 118001 h 1010808"/>
                <a:gd name="connsiteX179" fmla="*/ 1005013 w 1028969"/>
                <a:gd name="connsiteY179" fmla="*/ 125914 h 1010808"/>
                <a:gd name="connsiteX180" fmla="*/ 1016875 w 1028969"/>
                <a:gd name="connsiteY180" fmla="*/ 137785 h 1010808"/>
                <a:gd name="connsiteX181" fmla="*/ 1028737 w 1028969"/>
                <a:gd name="connsiteY181" fmla="*/ 125914 h 1010808"/>
                <a:gd name="connsiteX182" fmla="*/ 1028737 w 1028969"/>
                <a:gd name="connsiteY182" fmla="*/ 118001 h 1010808"/>
                <a:gd name="connsiteX183" fmla="*/ 1016875 w 1028969"/>
                <a:gd name="connsiteY183" fmla="*/ 106131 h 1010808"/>
                <a:gd name="connsiteX184" fmla="*/ 1016875 w 1028969"/>
                <a:gd name="connsiteY184" fmla="*/ 215987 h 1010808"/>
                <a:gd name="connsiteX185" fmla="*/ 1005013 w 1028969"/>
                <a:gd name="connsiteY185" fmla="*/ 227857 h 1010808"/>
                <a:gd name="connsiteX186" fmla="*/ 1005013 w 1028969"/>
                <a:gd name="connsiteY186" fmla="*/ 235770 h 1010808"/>
                <a:gd name="connsiteX187" fmla="*/ 1016875 w 1028969"/>
                <a:gd name="connsiteY187" fmla="*/ 247640 h 1010808"/>
                <a:gd name="connsiteX188" fmla="*/ 1028737 w 1028969"/>
                <a:gd name="connsiteY188" fmla="*/ 235770 h 1010808"/>
                <a:gd name="connsiteX189" fmla="*/ 1028737 w 1028969"/>
                <a:gd name="connsiteY189" fmla="*/ 227857 h 1010808"/>
                <a:gd name="connsiteX190" fmla="*/ 1016875 w 1028969"/>
                <a:gd name="connsiteY190" fmla="*/ 215987 h 1010808"/>
                <a:gd name="connsiteX191" fmla="*/ 1016875 w 1028969"/>
                <a:gd name="connsiteY191" fmla="*/ 51204 h 1010808"/>
                <a:gd name="connsiteX192" fmla="*/ 1005013 w 1028969"/>
                <a:gd name="connsiteY192" fmla="*/ 63074 h 1010808"/>
                <a:gd name="connsiteX193" fmla="*/ 1005013 w 1028969"/>
                <a:gd name="connsiteY193" fmla="*/ 70987 h 1010808"/>
                <a:gd name="connsiteX194" fmla="*/ 1016875 w 1028969"/>
                <a:gd name="connsiteY194" fmla="*/ 82857 h 1010808"/>
                <a:gd name="connsiteX195" fmla="*/ 1028737 w 1028969"/>
                <a:gd name="connsiteY195" fmla="*/ 70987 h 1010808"/>
                <a:gd name="connsiteX196" fmla="*/ 1028737 w 1028969"/>
                <a:gd name="connsiteY196" fmla="*/ 63074 h 1010808"/>
                <a:gd name="connsiteX197" fmla="*/ 1016875 w 1028969"/>
                <a:gd name="connsiteY197" fmla="*/ 51204 h 1010808"/>
                <a:gd name="connsiteX198" fmla="*/ 1016875 w 1028969"/>
                <a:gd name="connsiteY198" fmla="*/ 161059 h 1010808"/>
                <a:gd name="connsiteX199" fmla="*/ 1005013 w 1028969"/>
                <a:gd name="connsiteY199" fmla="*/ 172929 h 1010808"/>
                <a:gd name="connsiteX200" fmla="*/ 1005013 w 1028969"/>
                <a:gd name="connsiteY200" fmla="*/ 180842 h 1010808"/>
                <a:gd name="connsiteX201" fmla="*/ 1016875 w 1028969"/>
                <a:gd name="connsiteY201" fmla="*/ 192712 h 1010808"/>
                <a:gd name="connsiteX202" fmla="*/ 1028737 w 1028969"/>
                <a:gd name="connsiteY202" fmla="*/ 180842 h 1010808"/>
                <a:gd name="connsiteX203" fmla="*/ 1028737 w 1028969"/>
                <a:gd name="connsiteY203" fmla="*/ 172929 h 1010808"/>
                <a:gd name="connsiteX204" fmla="*/ 1016875 w 1028969"/>
                <a:gd name="connsiteY204" fmla="*/ 161059 h 1010808"/>
                <a:gd name="connsiteX205" fmla="*/ 1016875 w 1028969"/>
                <a:gd name="connsiteY205" fmla="*/ 325842 h 1010808"/>
                <a:gd name="connsiteX206" fmla="*/ 1005013 w 1028969"/>
                <a:gd name="connsiteY206" fmla="*/ 337712 h 1010808"/>
                <a:gd name="connsiteX207" fmla="*/ 1005013 w 1028969"/>
                <a:gd name="connsiteY207" fmla="*/ 345625 h 1010808"/>
                <a:gd name="connsiteX208" fmla="*/ 1016875 w 1028969"/>
                <a:gd name="connsiteY208" fmla="*/ 357495 h 1010808"/>
                <a:gd name="connsiteX209" fmla="*/ 1028737 w 1028969"/>
                <a:gd name="connsiteY209" fmla="*/ 345625 h 1010808"/>
                <a:gd name="connsiteX210" fmla="*/ 1028737 w 1028969"/>
                <a:gd name="connsiteY210" fmla="*/ 337712 h 1010808"/>
                <a:gd name="connsiteX211" fmla="*/ 1016875 w 1028969"/>
                <a:gd name="connsiteY211" fmla="*/ 325842 h 1010808"/>
                <a:gd name="connsiteX212" fmla="*/ 1016875 w 1028969"/>
                <a:gd name="connsiteY212" fmla="*/ 927952 h 1010808"/>
                <a:gd name="connsiteX213" fmla="*/ 1005013 w 1028969"/>
                <a:gd name="connsiteY213" fmla="*/ 939822 h 1010808"/>
                <a:gd name="connsiteX214" fmla="*/ 1005013 w 1028969"/>
                <a:gd name="connsiteY214" fmla="*/ 947735 h 1010808"/>
                <a:gd name="connsiteX215" fmla="*/ 1016875 w 1028969"/>
                <a:gd name="connsiteY215" fmla="*/ 959605 h 1010808"/>
                <a:gd name="connsiteX216" fmla="*/ 1028737 w 1028969"/>
                <a:gd name="connsiteY216" fmla="*/ 947735 h 1010808"/>
                <a:gd name="connsiteX217" fmla="*/ 1028737 w 1028969"/>
                <a:gd name="connsiteY217" fmla="*/ 939822 h 1010808"/>
                <a:gd name="connsiteX218" fmla="*/ 1016875 w 1028969"/>
                <a:gd name="connsiteY218" fmla="*/ 927952 h 1010808"/>
                <a:gd name="connsiteX219" fmla="*/ 1016875 w 1028969"/>
                <a:gd name="connsiteY219" fmla="*/ 819726 h 1010808"/>
                <a:gd name="connsiteX220" fmla="*/ 1005013 w 1028969"/>
                <a:gd name="connsiteY220" fmla="*/ 831595 h 1010808"/>
                <a:gd name="connsiteX221" fmla="*/ 1005013 w 1028969"/>
                <a:gd name="connsiteY221" fmla="*/ 839509 h 1010808"/>
                <a:gd name="connsiteX222" fmla="*/ 1016875 w 1028969"/>
                <a:gd name="connsiteY222" fmla="*/ 851379 h 1010808"/>
                <a:gd name="connsiteX223" fmla="*/ 1028737 w 1028969"/>
                <a:gd name="connsiteY223" fmla="*/ 839509 h 1010808"/>
                <a:gd name="connsiteX224" fmla="*/ 1028737 w 1028969"/>
                <a:gd name="connsiteY224" fmla="*/ 831595 h 1010808"/>
                <a:gd name="connsiteX225" fmla="*/ 1016875 w 1028969"/>
                <a:gd name="connsiteY225" fmla="*/ 819726 h 1010808"/>
                <a:gd name="connsiteX226" fmla="*/ 1016875 w 1028969"/>
                <a:gd name="connsiteY226" fmla="*/ 655175 h 1010808"/>
                <a:gd name="connsiteX227" fmla="*/ 1005013 w 1028969"/>
                <a:gd name="connsiteY227" fmla="*/ 667046 h 1010808"/>
                <a:gd name="connsiteX228" fmla="*/ 1005013 w 1028969"/>
                <a:gd name="connsiteY228" fmla="*/ 674959 h 1010808"/>
                <a:gd name="connsiteX229" fmla="*/ 1016875 w 1028969"/>
                <a:gd name="connsiteY229" fmla="*/ 686829 h 1010808"/>
                <a:gd name="connsiteX230" fmla="*/ 1028737 w 1028969"/>
                <a:gd name="connsiteY230" fmla="*/ 674959 h 1010808"/>
                <a:gd name="connsiteX231" fmla="*/ 1028737 w 1028969"/>
                <a:gd name="connsiteY231" fmla="*/ 667046 h 1010808"/>
                <a:gd name="connsiteX232" fmla="*/ 1016875 w 1028969"/>
                <a:gd name="connsiteY232" fmla="*/ 655175 h 1010808"/>
                <a:gd name="connsiteX233" fmla="*/ 1016875 w 1028969"/>
                <a:gd name="connsiteY233" fmla="*/ 874653 h 1010808"/>
                <a:gd name="connsiteX234" fmla="*/ 1005013 w 1028969"/>
                <a:gd name="connsiteY234" fmla="*/ 886523 h 1010808"/>
                <a:gd name="connsiteX235" fmla="*/ 1005013 w 1028969"/>
                <a:gd name="connsiteY235" fmla="*/ 894437 h 1010808"/>
                <a:gd name="connsiteX236" fmla="*/ 1016875 w 1028969"/>
                <a:gd name="connsiteY236" fmla="*/ 906307 h 1010808"/>
                <a:gd name="connsiteX237" fmla="*/ 1028737 w 1028969"/>
                <a:gd name="connsiteY237" fmla="*/ 894437 h 1010808"/>
                <a:gd name="connsiteX238" fmla="*/ 1028737 w 1028969"/>
                <a:gd name="connsiteY238" fmla="*/ 886523 h 1010808"/>
                <a:gd name="connsiteX239" fmla="*/ 1016875 w 1028969"/>
                <a:gd name="connsiteY239" fmla="*/ 874653 h 1010808"/>
                <a:gd name="connsiteX240" fmla="*/ 1016875 w 1028969"/>
                <a:gd name="connsiteY240" fmla="*/ 765031 h 1010808"/>
                <a:gd name="connsiteX241" fmla="*/ 1005013 w 1028969"/>
                <a:gd name="connsiteY241" fmla="*/ 776901 h 1010808"/>
                <a:gd name="connsiteX242" fmla="*/ 1005013 w 1028969"/>
                <a:gd name="connsiteY242" fmla="*/ 784814 h 1010808"/>
                <a:gd name="connsiteX243" fmla="*/ 1016875 w 1028969"/>
                <a:gd name="connsiteY243" fmla="*/ 796684 h 1010808"/>
                <a:gd name="connsiteX244" fmla="*/ 1028737 w 1028969"/>
                <a:gd name="connsiteY244" fmla="*/ 784814 h 1010808"/>
                <a:gd name="connsiteX245" fmla="*/ 1028737 w 1028969"/>
                <a:gd name="connsiteY245" fmla="*/ 776901 h 1010808"/>
                <a:gd name="connsiteX246" fmla="*/ 1016875 w 1028969"/>
                <a:gd name="connsiteY246" fmla="*/ 765031 h 1010808"/>
                <a:gd name="connsiteX247" fmla="*/ 1016875 w 1028969"/>
                <a:gd name="connsiteY247" fmla="*/ 710104 h 1010808"/>
                <a:gd name="connsiteX248" fmla="*/ 1005013 w 1028969"/>
                <a:gd name="connsiteY248" fmla="*/ 721973 h 1010808"/>
                <a:gd name="connsiteX249" fmla="*/ 1005013 w 1028969"/>
                <a:gd name="connsiteY249" fmla="*/ 729886 h 1010808"/>
                <a:gd name="connsiteX250" fmla="*/ 1016875 w 1028969"/>
                <a:gd name="connsiteY250" fmla="*/ 741756 h 1010808"/>
                <a:gd name="connsiteX251" fmla="*/ 1028737 w 1028969"/>
                <a:gd name="connsiteY251" fmla="*/ 729886 h 1010808"/>
                <a:gd name="connsiteX252" fmla="*/ 1028737 w 1028969"/>
                <a:gd name="connsiteY252" fmla="*/ 721973 h 1010808"/>
                <a:gd name="connsiteX253" fmla="*/ 1016875 w 1028969"/>
                <a:gd name="connsiteY253" fmla="*/ 710104 h 1010808"/>
                <a:gd name="connsiteX254" fmla="*/ 1016875 w 1028969"/>
                <a:gd name="connsiteY254" fmla="*/ 233 h 1010808"/>
                <a:gd name="connsiteX255" fmla="*/ 1012921 w 1028969"/>
                <a:gd name="connsiteY255" fmla="*/ 233 h 1010808"/>
                <a:gd name="connsiteX256" fmla="*/ 1001059 w 1028969"/>
                <a:gd name="connsiteY256" fmla="*/ 12102 h 1010808"/>
                <a:gd name="connsiteX257" fmla="*/ 1006874 w 1028969"/>
                <a:gd name="connsiteY257" fmla="*/ 22343 h 1010808"/>
                <a:gd name="connsiteX258" fmla="*/ 1017108 w 1028969"/>
                <a:gd name="connsiteY258" fmla="*/ 28162 h 1010808"/>
                <a:gd name="connsiteX259" fmla="*/ 1028970 w 1028969"/>
                <a:gd name="connsiteY259" fmla="*/ 16292 h 1010808"/>
                <a:gd name="connsiteX260" fmla="*/ 1028970 w 1028969"/>
                <a:gd name="connsiteY260" fmla="*/ 12335 h 1010808"/>
                <a:gd name="connsiteX261" fmla="*/ 1017108 w 1028969"/>
                <a:gd name="connsiteY261" fmla="*/ 465 h 1010808"/>
                <a:gd name="connsiteX262" fmla="*/ 183512 w 1028969"/>
                <a:gd name="connsiteY262" fmla="*/ 233 h 1010808"/>
                <a:gd name="connsiteX263" fmla="*/ 175604 w 1028969"/>
                <a:gd name="connsiteY263" fmla="*/ 233 h 1010808"/>
                <a:gd name="connsiteX264" fmla="*/ 163742 w 1028969"/>
                <a:gd name="connsiteY264" fmla="*/ 12102 h 1010808"/>
                <a:gd name="connsiteX265" fmla="*/ 175604 w 1028969"/>
                <a:gd name="connsiteY265" fmla="*/ 23973 h 1010808"/>
                <a:gd name="connsiteX266" fmla="*/ 183512 w 1028969"/>
                <a:gd name="connsiteY266" fmla="*/ 23973 h 1010808"/>
                <a:gd name="connsiteX267" fmla="*/ 195374 w 1028969"/>
                <a:gd name="connsiteY267" fmla="*/ 12102 h 1010808"/>
                <a:gd name="connsiteX268" fmla="*/ 183512 w 1028969"/>
                <a:gd name="connsiteY268" fmla="*/ 233 h 1010808"/>
                <a:gd name="connsiteX269" fmla="*/ 789636 w 1028969"/>
                <a:gd name="connsiteY269" fmla="*/ 23973 h 1010808"/>
                <a:gd name="connsiteX270" fmla="*/ 797545 w 1028969"/>
                <a:gd name="connsiteY270" fmla="*/ 23973 h 1010808"/>
                <a:gd name="connsiteX271" fmla="*/ 809406 w 1028969"/>
                <a:gd name="connsiteY271" fmla="*/ 12102 h 1010808"/>
                <a:gd name="connsiteX272" fmla="*/ 797545 w 1028969"/>
                <a:gd name="connsiteY272" fmla="*/ 233 h 1010808"/>
                <a:gd name="connsiteX273" fmla="*/ 789636 w 1028969"/>
                <a:gd name="connsiteY273" fmla="*/ 233 h 1010808"/>
                <a:gd name="connsiteX274" fmla="*/ 777774 w 1028969"/>
                <a:gd name="connsiteY274" fmla="*/ 12102 h 1010808"/>
                <a:gd name="connsiteX275" fmla="*/ 789636 w 1028969"/>
                <a:gd name="connsiteY275" fmla="*/ 23973 h 1010808"/>
                <a:gd name="connsiteX276" fmla="*/ 845458 w 1028969"/>
                <a:gd name="connsiteY276" fmla="*/ 23973 h 1010808"/>
                <a:gd name="connsiteX277" fmla="*/ 853366 w 1028969"/>
                <a:gd name="connsiteY277" fmla="*/ 23973 h 1010808"/>
                <a:gd name="connsiteX278" fmla="*/ 865227 w 1028969"/>
                <a:gd name="connsiteY278" fmla="*/ 12102 h 1010808"/>
                <a:gd name="connsiteX279" fmla="*/ 853366 w 1028969"/>
                <a:gd name="connsiteY279" fmla="*/ 233 h 1010808"/>
                <a:gd name="connsiteX280" fmla="*/ 845458 w 1028969"/>
                <a:gd name="connsiteY280" fmla="*/ 233 h 1010808"/>
                <a:gd name="connsiteX281" fmla="*/ 833596 w 1028969"/>
                <a:gd name="connsiteY281" fmla="*/ 12102 h 1010808"/>
                <a:gd name="connsiteX282" fmla="*/ 845458 w 1028969"/>
                <a:gd name="connsiteY282" fmla="*/ 23973 h 1010808"/>
                <a:gd name="connsiteX283" fmla="*/ 71637 w 1028969"/>
                <a:gd name="connsiteY283" fmla="*/ 233 h 1010808"/>
                <a:gd name="connsiteX284" fmla="*/ 63729 w 1028969"/>
                <a:gd name="connsiteY284" fmla="*/ 233 h 1010808"/>
                <a:gd name="connsiteX285" fmla="*/ 51867 w 1028969"/>
                <a:gd name="connsiteY285" fmla="*/ 12102 h 1010808"/>
                <a:gd name="connsiteX286" fmla="*/ 63729 w 1028969"/>
                <a:gd name="connsiteY286" fmla="*/ 23973 h 1010808"/>
                <a:gd name="connsiteX287" fmla="*/ 71637 w 1028969"/>
                <a:gd name="connsiteY287" fmla="*/ 23973 h 1010808"/>
                <a:gd name="connsiteX288" fmla="*/ 83499 w 1028969"/>
                <a:gd name="connsiteY288" fmla="*/ 12102 h 1010808"/>
                <a:gd name="connsiteX289" fmla="*/ 71637 w 1028969"/>
                <a:gd name="connsiteY289" fmla="*/ 233 h 1010808"/>
                <a:gd name="connsiteX290" fmla="*/ 343067 w 1028969"/>
                <a:gd name="connsiteY290" fmla="*/ 23973 h 1010808"/>
                <a:gd name="connsiteX291" fmla="*/ 350976 w 1028969"/>
                <a:gd name="connsiteY291" fmla="*/ 23973 h 1010808"/>
                <a:gd name="connsiteX292" fmla="*/ 362837 w 1028969"/>
                <a:gd name="connsiteY292" fmla="*/ 12102 h 1010808"/>
                <a:gd name="connsiteX293" fmla="*/ 350976 w 1028969"/>
                <a:gd name="connsiteY293" fmla="*/ 233 h 1010808"/>
                <a:gd name="connsiteX294" fmla="*/ 343067 w 1028969"/>
                <a:gd name="connsiteY294" fmla="*/ 233 h 1010808"/>
                <a:gd name="connsiteX295" fmla="*/ 331206 w 1028969"/>
                <a:gd name="connsiteY295" fmla="*/ 12102 h 1010808"/>
                <a:gd name="connsiteX296" fmla="*/ 343067 w 1028969"/>
                <a:gd name="connsiteY296" fmla="*/ 23973 h 1010808"/>
                <a:gd name="connsiteX297" fmla="*/ 127691 w 1028969"/>
                <a:gd name="connsiteY297" fmla="*/ 233 h 1010808"/>
                <a:gd name="connsiteX298" fmla="*/ 119783 w 1028969"/>
                <a:gd name="connsiteY298" fmla="*/ 233 h 1010808"/>
                <a:gd name="connsiteX299" fmla="*/ 107921 w 1028969"/>
                <a:gd name="connsiteY299" fmla="*/ 12102 h 1010808"/>
                <a:gd name="connsiteX300" fmla="*/ 119783 w 1028969"/>
                <a:gd name="connsiteY300" fmla="*/ 23973 h 1010808"/>
                <a:gd name="connsiteX301" fmla="*/ 127691 w 1028969"/>
                <a:gd name="connsiteY301" fmla="*/ 23973 h 1010808"/>
                <a:gd name="connsiteX302" fmla="*/ 139553 w 1028969"/>
                <a:gd name="connsiteY302" fmla="*/ 12102 h 1010808"/>
                <a:gd name="connsiteX303" fmla="*/ 127691 w 1028969"/>
                <a:gd name="connsiteY303" fmla="*/ 233 h 1010808"/>
                <a:gd name="connsiteX304" fmla="*/ 733815 w 1028969"/>
                <a:gd name="connsiteY304" fmla="*/ 23973 h 1010808"/>
                <a:gd name="connsiteX305" fmla="*/ 741723 w 1028969"/>
                <a:gd name="connsiteY305" fmla="*/ 23973 h 1010808"/>
                <a:gd name="connsiteX306" fmla="*/ 753585 w 1028969"/>
                <a:gd name="connsiteY306" fmla="*/ 12102 h 1010808"/>
                <a:gd name="connsiteX307" fmla="*/ 741723 w 1028969"/>
                <a:gd name="connsiteY307" fmla="*/ 233 h 1010808"/>
                <a:gd name="connsiteX308" fmla="*/ 733815 w 1028969"/>
                <a:gd name="connsiteY308" fmla="*/ 233 h 1010808"/>
                <a:gd name="connsiteX309" fmla="*/ 721953 w 1028969"/>
                <a:gd name="connsiteY309" fmla="*/ 12102 h 1010808"/>
                <a:gd name="connsiteX310" fmla="*/ 733815 w 1028969"/>
                <a:gd name="connsiteY310" fmla="*/ 23973 h 1010808"/>
                <a:gd name="connsiteX311" fmla="*/ 239333 w 1028969"/>
                <a:gd name="connsiteY311" fmla="*/ 233 h 1010808"/>
                <a:gd name="connsiteX312" fmla="*/ 231425 w 1028969"/>
                <a:gd name="connsiteY312" fmla="*/ 233 h 1010808"/>
                <a:gd name="connsiteX313" fmla="*/ 219563 w 1028969"/>
                <a:gd name="connsiteY313" fmla="*/ 12102 h 1010808"/>
                <a:gd name="connsiteX314" fmla="*/ 231425 w 1028969"/>
                <a:gd name="connsiteY314" fmla="*/ 23973 h 1010808"/>
                <a:gd name="connsiteX315" fmla="*/ 239333 w 1028969"/>
                <a:gd name="connsiteY315" fmla="*/ 23973 h 1010808"/>
                <a:gd name="connsiteX316" fmla="*/ 251195 w 1028969"/>
                <a:gd name="connsiteY316" fmla="*/ 12102 h 1010808"/>
                <a:gd name="connsiteX317" fmla="*/ 239333 w 1028969"/>
                <a:gd name="connsiteY317" fmla="*/ 233 h 1010808"/>
                <a:gd name="connsiteX318" fmla="*/ 685902 w 1028969"/>
                <a:gd name="connsiteY318" fmla="*/ 233 h 1010808"/>
                <a:gd name="connsiteX319" fmla="*/ 677994 w 1028969"/>
                <a:gd name="connsiteY319" fmla="*/ 233 h 1010808"/>
                <a:gd name="connsiteX320" fmla="*/ 666132 w 1028969"/>
                <a:gd name="connsiteY320" fmla="*/ 12102 h 1010808"/>
                <a:gd name="connsiteX321" fmla="*/ 677994 w 1028969"/>
                <a:gd name="connsiteY321" fmla="*/ 23973 h 1010808"/>
                <a:gd name="connsiteX322" fmla="*/ 685902 w 1028969"/>
                <a:gd name="connsiteY322" fmla="*/ 23973 h 1010808"/>
                <a:gd name="connsiteX323" fmla="*/ 697764 w 1028969"/>
                <a:gd name="connsiteY323" fmla="*/ 12102 h 1010808"/>
                <a:gd name="connsiteX324" fmla="*/ 685902 w 1028969"/>
                <a:gd name="connsiteY324" fmla="*/ 233 h 1010808"/>
                <a:gd name="connsiteX325" fmla="*/ 909187 w 1028969"/>
                <a:gd name="connsiteY325" fmla="*/ 233 h 1010808"/>
                <a:gd name="connsiteX326" fmla="*/ 901279 w 1028969"/>
                <a:gd name="connsiteY326" fmla="*/ 233 h 1010808"/>
                <a:gd name="connsiteX327" fmla="*/ 889417 w 1028969"/>
                <a:gd name="connsiteY327" fmla="*/ 12102 h 1010808"/>
                <a:gd name="connsiteX328" fmla="*/ 901279 w 1028969"/>
                <a:gd name="connsiteY328" fmla="*/ 23973 h 1010808"/>
                <a:gd name="connsiteX329" fmla="*/ 909187 w 1028969"/>
                <a:gd name="connsiteY329" fmla="*/ 23973 h 1010808"/>
                <a:gd name="connsiteX330" fmla="*/ 921049 w 1028969"/>
                <a:gd name="connsiteY330" fmla="*/ 12102 h 1010808"/>
                <a:gd name="connsiteX331" fmla="*/ 909187 w 1028969"/>
                <a:gd name="connsiteY331" fmla="*/ 233 h 1010808"/>
                <a:gd name="connsiteX332" fmla="*/ 965240 w 1028969"/>
                <a:gd name="connsiteY332" fmla="*/ 233 h 1010808"/>
                <a:gd name="connsiteX333" fmla="*/ 957332 w 1028969"/>
                <a:gd name="connsiteY333" fmla="*/ 233 h 1010808"/>
                <a:gd name="connsiteX334" fmla="*/ 945471 w 1028969"/>
                <a:gd name="connsiteY334" fmla="*/ 12102 h 1010808"/>
                <a:gd name="connsiteX335" fmla="*/ 957332 w 1028969"/>
                <a:gd name="connsiteY335" fmla="*/ 23973 h 1010808"/>
                <a:gd name="connsiteX336" fmla="*/ 965240 w 1028969"/>
                <a:gd name="connsiteY336" fmla="*/ 23973 h 1010808"/>
                <a:gd name="connsiteX337" fmla="*/ 977103 w 1028969"/>
                <a:gd name="connsiteY337" fmla="*/ 12102 h 1010808"/>
                <a:gd name="connsiteX338" fmla="*/ 965240 w 1028969"/>
                <a:gd name="connsiteY338" fmla="*/ 233 h 1010808"/>
                <a:gd name="connsiteX339" fmla="*/ 630081 w 1028969"/>
                <a:gd name="connsiteY339" fmla="*/ 233 h 1010808"/>
                <a:gd name="connsiteX340" fmla="*/ 622173 w 1028969"/>
                <a:gd name="connsiteY340" fmla="*/ 233 h 1010808"/>
                <a:gd name="connsiteX341" fmla="*/ 610311 w 1028969"/>
                <a:gd name="connsiteY341" fmla="*/ 12102 h 1010808"/>
                <a:gd name="connsiteX342" fmla="*/ 622173 w 1028969"/>
                <a:gd name="connsiteY342" fmla="*/ 23973 h 1010808"/>
                <a:gd name="connsiteX343" fmla="*/ 630081 w 1028969"/>
                <a:gd name="connsiteY343" fmla="*/ 23973 h 1010808"/>
                <a:gd name="connsiteX344" fmla="*/ 641943 w 1028969"/>
                <a:gd name="connsiteY344" fmla="*/ 12102 h 1010808"/>
                <a:gd name="connsiteX345" fmla="*/ 630081 w 1028969"/>
                <a:gd name="connsiteY345" fmla="*/ 233 h 1010808"/>
                <a:gd name="connsiteX346" fmla="*/ 574260 w 1028969"/>
                <a:gd name="connsiteY346" fmla="*/ 233 h 1010808"/>
                <a:gd name="connsiteX347" fmla="*/ 566352 w 1028969"/>
                <a:gd name="connsiteY347" fmla="*/ 233 h 1010808"/>
                <a:gd name="connsiteX348" fmla="*/ 554490 w 1028969"/>
                <a:gd name="connsiteY348" fmla="*/ 12102 h 1010808"/>
                <a:gd name="connsiteX349" fmla="*/ 566352 w 1028969"/>
                <a:gd name="connsiteY349" fmla="*/ 23973 h 1010808"/>
                <a:gd name="connsiteX350" fmla="*/ 574260 w 1028969"/>
                <a:gd name="connsiteY350" fmla="*/ 23973 h 1010808"/>
                <a:gd name="connsiteX351" fmla="*/ 586122 w 1028969"/>
                <a:gd name="connsiteY351" fmla="*/ 12102 h 1010808"/>
                <a:gd name="connsiteX352" fmla="*/ 574260 w 1028969"/>
                <a:gd name="connsiteY352" fmla="*/ 233 h 1010808"/>
                <a:gd name="connsiteX353" fmla="*/ 406797 w 1028969"/>
                <a:gd name="connsiteY353" fmla="*/ 233 h 1010808"/>
                <a:gd name="connsiteX354" fmla="*/ 398889 w 1028969"/>
                <a:gd name="connsiteY354" fmla="*/ 233 h 1010808"/>
                <a:gd name="connsiteX355" fmla="*/ 387026 w 1028969"/>
                <a:gd name="connsiteY355" fmla="*/ 12102 h 1010808"/>
                <a:gd name="connsiteX356" fmla="*/ 398889 w 1028969"/>
                <a:gd name="connsiteY356" fmla="*/ 23973 h 1010808"/>
                <a:gd name="connsiteX357" fmla="*/ 406797 w 1028969"/>
                <a:gd name="connsiteY357" fmla="*/ 23973 h 1010808"/>
                <a:gd name="connsiteX358" fmla="*/ 418658 w 1028969"/>
                <a:gd name="connsiteY358" fmla="*/ 12102 h 1010808"/>
                <a:gd name="connsiteX359" fmla="*/ 406797 w 1028969"/>
                <a:gd name="connsiteY359" fmla="*/ 233 h 1010808"/>
                <a:gd name="connsiteX360" fmla="*/ 287014 w 1028969"/>
                <a:gd name="connsiteY360" fmla="*/ 23973 h 1010808"/>
                <a:gd name="connsiteX361" fmla="*/ 294922 w 1028969"/>
                <a:gd name="connsiteY361" fmla="*/ 23973 h 1010808"/>
                <a:gd name="connsiteX362" fmla="*/ 306784 w 1028969"/>
                <a:gd name="connsiteY362" fmla="*/ 12102 h 1010808"/>
                <a:gd name="connsiteX363" fmla="*/ 294922 w 1028969"/>
                <a:gd name="connsiteY363" fmla="*/ 233 h 1010808"/>
                <a:gd name="connsiteX364" fmla="*/ 287014 w 1028969"/>
                <a:gd name="connsiteY364" fmla="*/ 233 h 1010808"/>
                <a:gd name="connsiteX365" fmla="*/ 275152 w 1028969"/>
                <a:gd name="connsiteY365" fmla="*/ 12102 h 1010808"/>
                <a:gd name="connsiteX366" fmla="*/ 287014 w 1028969"/>
                <a:gd name="connsiteY366" fmla="*/ 23973 h 1010808"/>
                <a:gd name="connsiteX367" fmla="*/ 462618 w 1028969"/>
                <a:gd name="connsiteY367" fmla="*/ 233 h 1010808"/>
                <a:gd name="connsiteX368" fmla="*/ 454710 w 1028969"/>
                <a:gd name="connsiteY368" fmla="*/ 233 h 1010808"/>
                <a:gd name="connsiteX369" fmla="*/ 442848 w 1028969"/>
                <a:gd name="connsiteY369" fmla="*/ 12102 h 1010808"/>
                <a:gd name="connsiteX370" fmla="*/ 454710 w 1028969"/>
                <a:gd name="connsiteY370" fmla="*/ 23973 h 1010808"/>
                <a:gd name="connsiteX371" fmla="*/ 462618 w 1028969"/>
                <a:gd name="connsiteY371" fmla="*/ 23973 h 1010808"/>
                <a:gd name="connsiteX372" fmla="*/ 474480 w 1028969"/>
                <a:gd name="connsiteY372" fmla="*/ 12102 h 1010808"/>
                <a:gd name="connsiteX373" fmla="*/ 462618 w 1028969"/>
                <a:gd name="connsiteY373" fmla="*/ 233 h 1010808"/>
                <a:gd name="connsiteX374" fmla="*/ 518439 w 1028969"/>
                <a:gd name="connsiteY374" fmla="*/ 233 h 1010808"/>
                <a:gd name="connsiteX375" fmla="*/ 510531 w 1028969"/>
                <a:gd name="connsiteY375" fmla="*/ 233 h 1010808"/>
                <a:gd name="connsiteX376" fmla="*/ 498669 w 1028969"/>
                <a:gd name="connsiteY376" fmla="*/ 12102 h 1010808"/>
                <a:gd name="connsiteX377" fmla="*/ 510531 w 1028969"/>
                <a:gd name="connsiteY377" fmla="*/ 23973 h 1010808"/>
                <a:gd name="connsiteX378" fmla="*/ 518439 w 1028969"/>
                <a:gd name="connsiteY378" fmla="*/ 23973 h 1010808"/>
                <a:gd name="connsiteX379" fmla="*/ 530301 w 1028969"/>
                <a:gd name="connsiteY379" fmla="*/ 12102 h 1010808"/>
                <a:gd name="connsiteX380" fmla="*/ 518439 w 1028969"/>
                <a:gd name="connsiteY380" fmla="*/ 233 h 1010808"/>
                <a:gd name="connsiteX381" fmla="*/ 15816 w 1028969"/>
                <a:gd name="connsiteY381" fmla="*/ 233 h 1010808"/>
                <a:gd name="connsiteX382" fmla="*/ 11862 w 1028969"/>
                <a:gd name="connsiteY382" fmla="*/ 233 h 1010808"/>
                <a:gd name="connsiteX383" fmla="*/ 0 w 1028969"/>
                <a:gd name="connsiteY383" fmla="*/ 12102 h 1010808"/>
                <a:gd name="connsiteX384" fmla="*/ 0 w 1028969"/>
                <a:gd name="connsiteY384" fmla="*/ 16059 h 1010808"/>
                <a:gd name="connsiteX385" fmla="*/ 11862 w 1028969"/>
                <a:gd name="connsiteY385" fmla="*/ 27929 h 1010808"/>
                <a:gd name="connsiteX386" fmla="*/ 22096 w 1028969"/>
                <a:gd name="connsiteY386" fmla="*/ 22111 h 1010808"/>
                <a:gd name="connsiteX387" fmla="*/ 27910 w 1028969"/>
                <a:gd name="connsiteY387" fmla="*/ 11870 h 1010808"/>
                <a:gd name="connsiteX388" fmla="*/ 16049 w 1028969"/>
                <a:gd name="connsiteY388" fmla="*/ 0 h 1010808"/>
                <a:gd name="connsiteX389" fmla="*/ 11862 w 1028969"/>
                <a:gd name="connsiteY389" fmla="*/ 192712 h 1010808"/>
                <a:gd name="connsiteX390" fmla="*/ 23724 w 1028969"/>
                <a:gd name="connsiteY390" fmla="*/ 180842 h 1010808"/>
                <a:gd name="connsiteX391" fmla="*/ 23724 w 1028969"/>
                <a:gd name="connsiteY391" fmla="*/ 172929 h 1010808"/>
                <a:gd name="connsiteX392" fmla="*/ 11862 w 1028969"/>
                <a:gd name="connsiteY392" fmla="*/ 161059 h 1010808"/>
                <a:gd name="connsiteX393" fmla="*/ 0 w 1028969"/>
                <a:gd name="connsiteY393" fmla="*/ 172929 h 1010808"/>
                <a:gd name="connsiteX394" fmla="*/ 0 w 1028969"/>
                <a:gd name="connsiteY394" fmla="*/ 180842 h 1010808"/>
                <a:gd name="connsiteX395" fmla="*/ 11862 w 1028969"/>
                <a:gd name="connsiteY395" fmla="*/ 192712 h 1010808"/>
                <a:gd name="connsiteX396" fmla="*/ 11862 w 1028969"/>
                <a:gd name="connsiteY396" fmla="*/ 247640 h 1010808"/>
                <a:gd name="connsiteX397" fmla="*/ 23724 w 1028969"/>
                <a:gd name="connsiteY397" fmla="*/ 235770 h 1010808"/>
                <a:gd name="connsiteX398" fmla="*/ 23724 w 1028969"/>
                <a:gd name="connsiteY398" fmla="*/ 227857 h 1010808"/>
                <a:gd name="connsiteX399" fmla="*/ 11862 w 1028969"/>
                <a:gd name="connsiteY399" fmla="*/ 215987 h 1010808"/>
                <a:gd name="connsiteX400" fmla="*/ 0 w 1028969"/>
                <a:gd name="connsiteY400" fmla="*/ 227857 h 1010808"/>
                <a:gd name="connsiteX401" fmla="*/ 0 w 1028969"/>
                <a:gd name="connsiteY401" fmla="*/ 235770 h 1010808"/>
                <a:gd name="connsiteX402" fmla="*/ 11862 w 1028969"/>
                <a:gd name="connsiteY402" fmla="*/ 247640 h 1010808"/>
                <a:gd name="connsiteX403" fmla="*/ 11862 w 1028969"/>
                <a:gd name="connsiteY403" fmla="*/ 357495 h 1010808"/>
                <a:gd name="connsiteX404" fmla="*/ 23724 w 1028969"/>
                <a:gd name="connsiteY404" fmla="*/ 345625 h 1010808"/>
                <a:gd name="connsiteX405" fmla="*/ 23724 w 1028969"/>
                <a:gd name="connsiteY405" fmla="*/ 337712 h 1010808"/>
                <a:gd name="connsiteX406" fmla="*/ 11862 w 1028969"/>
                <a:gd name="connsiteY406" fmla="*/ 325842 h 1010808"/>
                <a:gd name="connsiteX407" fmla="*/ 0 w 1028969"/>
                <a:gd name="connsiteY407" fmla="*/ 337712 h 1010808"/>
                <a:gd name="connsiteX408" fmla="*/ 0 w 1028969"/>
                <a:gd name="connsiteY408" fmla="*/ 345625 h 1010808"/>
                <a:gd name="connsiteX409" fmla="*/ 11862 w 1028969"/>
                <a:gd name="connsiteY409" fmla="*/ 357495 h 1010808"/>
                <a:gd name="connsiteX410" fmla="*/ 11862 w 1028969"/>
                <a:gd name="connsiteY410" fmla="*/ 137785 h 1010808"/>
                <a:gd name="connsiteX411" fmla="*/ 23724 w 1028969"/>
                <a:gd name="connsiteY411" fmla="*/ 125914 h 1010808"/>
                <a:gd name="connsiteX412" fmla="*/ 23724 w 1028969"/>
                <a:gd name="connsiteY412" fmla="*/ 118001 h 1010808"/>
                <a:gd name="connsiteX413" fmla="*/ 11862 w 1028969"/>
                <a:gd name="connsiteY413" fmla="*/ 106131 h 1010808"/>
                <a:gd name="connsiteX414" fmla="*/ 0 w 1028969"/>
                <a:gd name="connsiteY414" fmla="*/ 118001 h 1010808"/>
                <a:gd name="connsiteX415" fmla="*/ 0 w 1028969"/>
                <a:gd name="connsiteY415" fmla="*/ 125914 h 1010808"/>
                <a:gd name="connsiteX416" fmla="*/ 11862 w 1028969"/>
                <a:gd name="connsiteY416" fmla="*/ 137785 h 1010808"/>
                <a:gd name="connsiteX417" fmla="*/ 11862 w 1028969"/>
                <a:gd name="connsiteY417" fmla="*/ 302568 h 1010808"/>
                <a:gd name="connsiteX418" fmla="*/ 23724 w 1028969"/>
                <a:gd name="connsiteY418" fmla="*/ 290698 h 1010808"/>
                <a:gd name="connsiteX419" fmla="*/ 23724 w 1028969"/>
                <a:gd name="connsiteY419" fmla="*/ 282784 h 1010808"/>
                <a:gd name="connsiteX420" fmla="*/ 11862 w 1028969"/>
                <a:gd name="connsiteY420" fmla="*/ 270915 h 1010808"/>
                <a:gd name="connsiteX421" fmla="*/ 0 w 1028969"/>
                <a:gd name="connsiteY421" fmla="*/ 282784 h 1010808"/>
                <a:gd name="connsiteX422" fmla="*/ 0 w 1028969"/>
                <a:gd name="connsiteY422" fmla="*/ 290698 h 1010808"/>
                <a:gd name="connsiteX423" fmla="*/ 11862 w 1028969"/>
                <a:gd name="connsiteY423" fmla="*/ 302568 h 1010808"/>
                <a:gd name="connsiteX424" fmla="*/ 11862 w 1028969"/>
                <a:gd name="connsiteY424" fmla="*/ 82857 h 1010808"/>
                <a:gd name="connsiteX425" fmla="*/ 23724 w 1028969"/>
                <a:gd name="connsiteY425" fmla="*/ 70987 h 1010808"/>
                <a:gd name="connsiteX426" fmla="*/ 23724 w 1028969"/>
                <a:gd name="connsiteY426" fmla="*/ 63074 h 1010808"/>
                <a:gd name="connsiteX427" fmla="*/ 11862 w 1028969"/>
                <a:gd name="connsiteY427" fmla="*/ 51204 h 1010808"/>
                <a:gd name="connsiteX428" fmla="*/ 0 w 1028969"/>
                <a:gd name="connsiteY428" fmla="*/ 63074 h 1010808"/>
                <a:gd name="connsiteX429" fmla="*/ 0 w 1028969"/>
                <a:gd name="connsiteY429" fmla="*/ 70987 h 1010808"/>
                <a:gd name="connsiteX430" fmla="*/ 11862 w 1028969"/>
                <a:gd name="connsiteY430" fmla="*/ 82857 h 1010808"/>
                <a:gd name="connsiteX431" fmla="*/ 11862 w 1028969"/>
                <a:gd name="connsiteY431" fmla="*/ 959605 h 1010808"/>
                <a:gd name="connsiteX432" fmla="*/ 23724 w 1028969"/>
                <a:gd name="connsiteY432" fmla="*/ 947735 h 1010808"/>
                <a:gd name="connsiteX433" fmla="*/ 23724 w 1028969"/>
                <a:gd name="connsiteY433" fmla="*/ 939822 h 1010808"/>
                <a:gd name="connsiteX434" fmla="*/ 11862 w 1028969"/>
                <a:gd name="connsiteY434" fmla="*/ 927952 h 1010808"/>
                <a:gd name="connsiteX435" fmla="*/ 0 w 1028969"/>
                <a:gd name="connsiteY435" fmla="*/ 939822 h 1010808"/>
                <a:gd name="connsiteX436" fmla="*/ 0 w 1028969"/>
                <a:gd name="connsiteY436" fmla="*/ 947735 h 1010808"/>
                <a:gd name="connsiteX437" fmla="*/ 11862 w 1028969"/>
                <a:gd name="connsiteY437" fmla="*/ 959605 h 1010808"/>
                <a:gd name="connsiteX438" fmla="*/ 11862 w 1028969"/>
                <a:gd name="connsiteY438" fmla="*/ 851612 h 1010808"/>
                <a:gd name="connsiteX439" fmla="*/ 23724 w 1028969"/>
                <a:gd name="connsiteY439" fmla="*/ 839742 h 1010808"/>
                <a:gd name="connsiteX440" fmla="*/ 23724 w 1028969"/>
                <a:gd name="connsiteY440" fmla="*/ 831828 h 1010808"/>
                <a:gd name="connsiteX441" fmla="*/ 11862 w 1028969"/>
                <a:gd name="connsiteY441" fmla="*/ 819958 h 1010808"/>
                <a:gd name="connsiteX442" fmla="*/ 0 w 1028969"/>
                <a:gd name="connsiteY442" fmla="*/ 831828 h 1010808"/>
                <a:gd name="connsiteX443" fmla="*/ 0 w 1028969"/>
                <a:gd name="connsiteY443" fmla="*/ 839742 h 1010808"/>
                <a:gd name="connsiteX444" fmla="*/ 11862 w 1028969"/>
                <a:gd name="connsiteY444" fmla="*/ 851612 h 1010808"/>
                <a:gd name="connsiteX445" fmla="*/ 11862 w 1028969"/>
                <a:gd name="connsiteY445" fmla="*/ 906307 h 1010808"/>
                <a:gd name="connsiteX446" fmla="*/ 23724 w 1028969"/>
                <a:gd name="connsiteY446" fmla="*/ 894437 h 1010808"/>
                <a:gd name="connsiteX447" fmla="*/ 23724 w 1028969"/>
                <a:gd name="connsiteY447" fmla="*/ 886523 h 1010808"/>
                <a:gd name="connsiteX448" fmla="*/ 11862 w 1028969"/>
                <a:gd name="connsiteY448" fmla="*/ 874653 h 1010808"/>
                <a:gd name="connsiteX449" fmla="*/ 0 w 1028969"/>
                <a:gd name="connsiteY449" fmla="*/ 886523 h 1010808"/>
                <a:gd name="connsiteX450" fmla="*/ 0 w 1028969"/>
                <a:gd name="connsiteY450" fmla="*/ 894437 h 1010808"/>
                <a:gd name="connsiteX451" fmla="*/ 11862 w 1028969"/>
                <a:gd name="connsiteY451" fmla="*/ 906307 h 1010808"/>
                <a:gd name="connsiteX452" fmla="*/ 11862 w 1028969"/>
                <a:gd name="connsiteY452" fmla="*/ 741756 h 1010808"/>
                <a:gd name="connsiteX453" fmla="*/ 23724 w 1028969"/>
                <a:gd name="connsiteY453" fmla="*/ 729886 h 1010808"/>
                <a:gd name="connsiteX454" fmla="*/ 23724 w 1028969"/>
                <a:gd name="connsiteY454" fmla="*/ 721973 h 1010808"/>
                <a:gd name="connsiteX455" fmla="*/ 11862 w 1028969"/>
                <a:gd name="connsiteY455" fmla="*/ 710104 h 1010808"/>
                <a:gd name="connsiteX456" fmla="*/ 0 w 1028969"/>
                <a:gd name="connsiteY456" fmla="*/ 721973 h 1010808"/>
                <a:gd name="connsiteX457" fmla="*/ 0 w 1028969"/>
                <a:gd name="connsiteY457" fmla="*/ 729886 h 1010808"/>
                <a:gd name="connsiteX458" fmla="*/ 11862 w 1028969"/>
                <a:gd name="connsiteY458" fmla="*/ 741756 h 1010808"/>
                <a:gd name="connsiteX459" fmla="*/ 11862 w 1028969"/>
                <a:gd name="connsiteY459" fmla="*/ 686829 h 1010808"/>
                <a:gd name="connsiteX460" fmla="*/ 23724 w 1028969"/>
                <a:gd name="connsiteY460" fmla="*/ 674959 h 1010808"/>
                <a:gd name="connsiteX461" fmla="*/ 23724 w 1028969"/>
                <a:gd name="connsiteY461" fmla="*/ 667046 h 1010808"/>
                <a:gd name="connsiteX462" fmla="*/ 11862 w 1028969"/>
                <a:gd name="connsiteY462" fmla="*/ 655175 h 1010808"/>
                <a:gd name="connsiteX463" fmla="*/ 0 w 1028969"/>
                <a:gd name="connsiteY463" fmla="*/ 667046 h 1010808"/>
                <a:gd name="connsiteX464" fmla="*/ 0 w 1028969"/>
                <a:gd name="connsiteY464" fmla="*/ 674959 h 1010808"/>
                <a:gd name="connsiteX465" fmla="*/ 11862 w 1028969"/>
                <a:gd name="connsiteY465" fmla="*/ 686829 h 1010808"/>
                <a:gd name="connsiteX466" fmla="*/ 11862 w 1028969"/>
                <a:gd name="connsiteY466" fmla="*/ 796684 h 1010808"/>
                <a:gd name="connsiteX467" fmla="*/ 23724 w 1028969"/>
                <a:gd name="connsiteY467" fmla="*/ 784814 h 1010808"/>
                <a:gd name="connsiteX468" fmla="*/ 23724 w 1028969"/>
                <a:gd name="connsiteY468" fmla="*/ 776901 h 1010808"/>
                <a:gd name="connsiteX469" fmla="*/ 11862 w 1028969"/>
                <a:gd name="connsiteY469" fmla="*/ 765031 h 1010808"/>
                <a:gd name="connsiteX470" fmla="*/ 0 w 1028969"/>
                <a:gd name="connsiteY470" fmla="*/ 776901 h 1010808"/>
                <a:gd name="connsiteX471" fmla="*/ 0 w 1028969"/>
                <a:gd name="connsiteY471" fmla="*/ 784814 h 1010808"/>
                <a:gd name="connsiteX472" fmla="*/ 11862 w 1028969"/>
                <a:gd name="connsiteY472" fmla="*/ 796684 h 1010808"/>
                <a:gd name="connsiteX473" fmla="*/ 11862 w 1028969"/>
                <a:gd name="connsiteY473" fmla="*/ 412423 h 1010808"/>
                <a:gd name="connsiteX474" fmla="*/ 23724 w 1028969"/>
                <a:gd name="connsiteY474" fmla="*/ 400553 h 1010808"/>
                <a:gd name="connsiteX475" fmla="*/ 23724 w 1028969"/>
                <a:gd name="connsiteY475" fmla="*/ 392640 h 1010808"/>
                <a:gd name="connsiteX476" fmla="*/ 11862 w 1028969"/>
                <a:gd name="connsiteY476" fmla="*/ 380770 h 1010808"/>
                <a:gd name="connsiteX477" fmla="*/ 0 w 1028969"/>
                <a:gd name="connsiteY477" fmla="*/ 392640 h 1010808"/>
                <a:gd name="connsiteX478" fmla="*/ 0 w 1028969"/>
                <a:gd name="connsiteY478" fmla="*/ 400553 h 1010808"/>
                <a:gd name="connsiteX479" fmla="*/ 11862 w 1028969"/>
                <a:gd name="connsiteY479" fmla="*/ 412423 h 1010808"/>
                <a:gd name="connsiteX480" fmla="*/ 11862 w 1028969"/>
                <a:gd name="connsiteY480" fmla="*/ 631901 h 1010808"/>
                <a:gd name="connsiteX481" fmla="*/ 23724 w 1028969"/>
                <a:gd name="connsiteY481" fmla="*/ 620031 h 1010808"/>
                <a:gd name="connsiteX482" fmla="*/ 23724 w 1028969"/>
                <a:gd name="connsiteY482" fmla="*/ 612118 h 1010808"/>
                <a:gd name="connsiteX483" fmla="*/ 11862 w 1028969"/>
                <a:gd name="connsiteY483" fmla="*/ 600248 h 1010808"/>
                <a:gd name="connsiteX484" fmla="*/ 0 w 1028969"/>
                <a:gd name="connsiteY484" fmla="*/ 612118 h 1010808"/>
                <a:gd name="connsiteX485" fmla="*/ 0 w 1028969"/>
                <a:gd name="connsiteY485" fmla="*/ 620031 h 1010808"/>
                <a:gd name="connsiteX486" fmla="*/ 11862 w 1028969"/>
                <a:gd name="connsiteY486" fmla="*/ 631901 h 1010808"/>
                <a:gd name="connsiteX487" fmla="*/ 11862 w 1028969"/>
                <a:gd name="connsiteY487" fmla="*/ 576973 h 1010808"/>
                <a:gd name="connsiteX488" fmla="*/ 23724 w 1028969"/>
                <a:gd name="connsiteY488" fmla="*/ 565103 h 1010808"/>
                <a:gd name="connsiteX489" fmla="*/ 23724 w 1028969"/>
                <a:gd name="connsiteY489" fmla="*/ 557190 h 1010808"/>
                <a:gd name="connsiteX490" fmla="*/ 11862 w 1028969"/>
                <a:gd name="connsiteY490" fmla="*/ 545320 h 1010808"/>
                <a:gd name="connsiteX491" fmla="*/ 0 w 1028969"/>
                <a:gd name="connsiteY491" fmla="*/ 557190 h 1010808"/>
                <a:gd name="connsiteX492" fmla="*/ 0 w 1028969"/>
                <a:gd name="connsiteY492" fmla="*/ 565103 h 1010808"/>
                <a:gd name="connsiteX493" fmla="*/ 11862 w 1028969"/>
                <a:gd name="connsiteY493" fmla="*/ 576973 h 1010808"/>
                <a:gd name="connsiteX494" fmla="*/ 11862 w 1028969"/>
                <a:gd name="connsiteY494" fmla="*/ 467118 h 1010808"/>
                <a:gd name="connsiteX495" fmla="*/ 23724 w 1028969"/>
                <a:gd name="connsiteY495" fmla="*/ 455248 h 1010808"/>
                <a:gd name="connsiteX496" fmla="*/ 23724 w 1028969"/>
                <a:gd name="connsiteY496" fmla="*/ 447335 h 1010808"/>
                <a:gd name="connsiteX497" fmla="*/ 11862 w 1028969"/>
                <a:gd name="connsiteY497" fmla="*/ 435465 h 1010808"/>
                <a:gd name="connsiteX498" fmla="*/ 0 w 1028969"/>
                <a:gd name="connsiteY498" fmla="*/ 447335 h 1010808"/>
                <a:gd name="connsiteX499" fmla="*/ 0 w 1028969"/>
                <a:gd name="connsiteY499" fmla="*/ 455248 h 1010808"/>
                <a:gd name="connsiteX500" fmla="*/ 11862 w 1028969"/>
                <a:gd name="connsiteY500" fmla="*/ 467118 h 1010808"/>
                <a:gd name="connsiteX501" fmla="*/ 11862 w 1028969"/>
                <a:gd name="connsiteY501" fmla="*/ 522046 h 1010808"/>
                <a:gd name="connsiteX502" fmla="*/ 23724 w 1028969"/>
                <a:gd name="connsiteY502" fmla="*/ 510176 h 1010808"/>
                <a:gd name="connsiteX503" fmla="*/ 23724 w 1028969"/>
                <a:gd name="connsiteY503" fmla="*/ 502263 h 1010808"/>
                <a:gd name="connsiteX504" fmla="*/ 11862 w 1028969"/>
                <a:gd name="connsiteY504" fmla="*/ 490392 h 1010808"/>
                <a:gd name="connsiteX505" fmla="*/ 0 w 1028969"/>
                <a:gd name="connsiteY505" fmla="*/ 502263 h 1010808"/>
                <a:gd name="connsiteX506" fmla="*/ 0 w 1028969"/>
                <a:gd name="connsiteY506" fmla="*/ 510176 h 1010808"/>
                <a:gd name="connsiteX507" fmla="*/ 11862 w 1028969"/>
                <a:gd name="connsiteY507" fmla="*/ 522046 h 10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</a:cxnLst>
              <a:rect l="l" t="t" r="r" b="b"/>
              <a:pathLst>
                <a:path w="1028969" h="1010808">
                  <a:moveTo>
                    <a:pt x="22096" y="988466"/>
                  </a:moveTo>
                  <a:cubicBezTo>
                    <a:pt x="20003" y="984975"/>
                    <a:pt x="16281" y="982647"/>
                    <a:pt x="11862" y="982647"/>
                  </a:cubicBezTo>
                  <a:cubicBezTo>
                    <a:pt x="5350" y="982647"/>
                    <a:pt x="0" y="988000"/>
                    <a:pt x="0" y="994517"/>
                  </a:cubicBezTo>
                  <a:lnTo>
                    <a:pt x="0" y="998473"/>
                  </a:lnTo>
                  <a:cubicBezTo>
                    <a:pt x="0" y="1004990"/>
                    <a:pt x="5350" y="1010344"/>
                    <a:pt x="11862" y="1010344"/>
                  </a:cubicBezTo>
                  <a:lnTo>
                    <a:pt x="15816" y="1010344"/>
                  </a:lnTo>
                  <a:cubicBezTo>
                    <a:pt x="22329" y="1010344"/>
                    <a:pt x="27678" y="1004990"/>
                    <a:pt x="27678" y="998473"/>
                  </a:cubicBezTo>
                  <a:cubicBezTo>
                    <a:pt x="27678" y="994051"/>
                    <a:pt x="25352" y="990327"/>
                    <a:pt x="21863" y="988233"/>
                  </a:cubicBezTo>
                  <a:close/>
                  <a:moveTo>
                    <a:pt x="741723" y="986836"/>
                  </a:moveTo>
                  <a:lnTo>
                    <a:pt x="733815" y="986836"/>
                  </a:lnTo>
                  <a:cubicBezTo>
                    <a:pt x="727303" y="986836"/>
                    <a:pt x="721953" y="992190"/>
                    <a:pt x="721953" y="998706"/>
                  </a:cubicBezTo>
                  <a:cubicBezTo>
                    <a:pt x="721953" y="1005223"/>
                    <a:pt x="727303" y="1010576"/>
                    <a:pt x="733815" y="1010576"/>
                  </a:cubicBezTo>
                  <a:lnTo>
                    <a:pt x="741723" y="1010576"/>
                  </a:lnTo>
                  <a:cubicBezTo>
                    <a:pt x="748236" y="1010576"/>
                    <a:pt x="753585" y="1005223"/>
                    <a:pt x="753585" y="998706"/>
                  </a:cubicBezTo>
                  <a:cubicBezTo>
                    <a:pt x="753585" y="992190"/>
                    <a:pt x="748236" y="986836"/>
                    <a:pt x="741723" y="986836"/>
                  </a:cubicBezTo>
                  <a:close/>
                  <a:moveTo>
                    <a:pt x="685902" y="986836"/>
                  </a:moveTo>
                  <a:lnTo>
                    <a:pt x="677994" y="986836"/>
                  </a:lnTo>
                  <a:cubicBezTo>
                    <a:pt x="671482" y="986836"/>
                    <a:pt x="666132" y="992190"/>
                    <a:pt x="666132" y="998706"/>
                  </a:cubicBezTo>
                  <a:cubicBezTo>
                    <a:pt x="666132" y="1005223"/>
                    <a:pt x="671482" y="1010576"/>
                    <a:pt x="677994" y="1010576"/>
                  </a:cubicBezTo>
                  <a:lnTo>
                    <a:pt x="685902" y="1010576"/>
                  </a:lnTo>
                  <a:cubicBezTo>
                    <a:pt x="692415" y="1010576"/>
                    <a:pt x="697764" y="1005223"/>
                    <a:pt x="697764" y="998706"/>
                  </a:cubicBezTo>
                  <a:cubicBezTo>
                    <a:pt x="697764" y="992190"/>
                    <a:pt x="692415" y="986836"/>
                    <a:pt x="685902" y="986836"/>
                  </a:cubicBezTo>
                  <a:close/>
                  <a:moveTo>
                    <a:pt x="71637" y="986836"/>
                  </a:moveTo>
                  <a:lnTo>
                    <a:pt x="63729" y="986836"/>
                  </a:lnTo>
                  <a:cubicBezTo>
                    <a:pt x="57217" y="986836"/>
                    <a:pt x="51867" y="992190"/>
                    <a:pt x="51867" y="998706"/>
                  </a:cubicBezTo>
                  <a:cubicBezTo>
                    <a:pt x="51867" y="1005223"/>
                    <a:pt x="57217" y="1010576"/>
                    <a:pt x="63729" y="1010576"/>
                  </a:cubicBezTo>
                  <a:lnTo>
                    <a:pt x="71637" y="1010576"/>
                  </a:lnTo>
                  <a:cubicBezTo>
                    <a:pt x="78150" y="1010576"/>
                    <a:pt x="83499" y="1005223"/>
                    <a:pt x="83499" y="998706"/>
                  </a:cubicBezTo>
                  <a:cubicBezTo>
                    <a:pt x="83499" y="992190"/>
                    <a:pt x="78150" y="986836"/>
                    <a:pt x="71637" y="986836"/>
                  </a:cubicBezTo>
                  <a:close/>
                  <a:moveTo>
                    <a:pt x="909187" y="986836"/>
                  </a:moveTo>
                  <a:lnTo>
                    <a:pt x="901279" y="986836"/>
                  </a:lnTo>
                  <a:cubicBezTo>
                    <a:pt x="894766" y="986836"/>
                    <a:pt x="889417" y="992190"/>
                    <a:pt x="889417" y="998706"/>
                  </a:cubicBezTo>
                  <a:cubicBezTo>
                    <a:pt x="889417" y="1005223"/>
                    <a:pt x="894766" y="1010576"/>
                    <a:pt x="901279" y="1010576"/>
                  </a:cubicBezTo>
                  <a:lnTo>
                    <a:pt x="909187" y="1010576"/>
                  </a:lnTo>
                  <a:cubicBezTo>
                    <a:pt x="915699" y="1010576"/>
                    <a:pt x="921049" y="1005223"/>
                    <a:pt x="921049" y="998706"/>
                  </a:cubicBezTo>
                  <a:cubicBezTo>
                    <a:pt x="921049" y="992190"/>
                    <a:pt x="915699" y="986836"/>
                    <a:pt x="909187" y="986836"/>
                  </a:cubicBezTo>
                  <a:close/>
                  <a:moveTo>
                    <a:pt x="630081" y="986836"/>
                  </a:moveTo>
                  <a:lnTo>
                    <a:pt x="622173" y="986836"/>
                  </a:lnTo>
                  <a:cubicBezTo>
                    <a:pt x="615661" y="986836"/>
                    <a:pt x="610311" y="992190"/>
                    <a:pt x="610311" y="998706"/>
                  </a:cubicBezTo>
                  <a:cubicBezTo>
                    <a:pt x="610311" y="1005223"/>
                    <a:pt x="615661" y="1010576"/>
                    <a:pt x="622173" y="1010576"/>
                  </a:cubicBezTo>
                  <a:lnTo>
                    <a:pt x="630081" y="1010576"/>
                  </a:lnTo>
                  <a:cubicBezTo>
                    <a:pt x="636594" y="1010576"/>
                    <a:pt x="641943" y="1005223"/>
                    <a:pt x="641943" y="998706"/>
                  </a:cubicBezTo>
                  <a:cubicBezTo>
                    <a:pt x="641943" y="992190"/>
                    <a:pt x="636594" y="986836"/>
                    <a:pt x="630081" y="986836"/>
                  </a:cubicBezTo>
                  <a:close/>
                  <a:moveTo>
                    <a:pt x="965240" y="986836"/>
                  </a:moveTo>
                  <a:lnTo>
                    <a:pt x="957332" y="986836"/>
                  </a:lnTo>
                  <a:cubicBezTo>
                    <a:pt x="950820" y="986836"/>
                    <a:pt x="945471" y="992190"/>
                    <a:pt x="945471" y="998706"/>
                  </a:cubicBezTo>
                  <a:cubicBezTo>
                    <a:pt x="945471" y="1005223"/>
                    <a:pt x="950820" y="1010576"/>
                    <a:pt x="957332" y="1010576"/>
                  </a:cubicBezTo>
                  <a:lnTo>
                    <a:pt x="965240" y="1010576"/>
                  </a:lnTo>
                  <a:cubicBezTo>
                    <a:pt x="971753" y="1010576"/>
                    <a:pt x="977103" y="1005223"/>
                    <a:pt x="977103" y="998706"/>
                  </a:cubicBezTo>
                  <a:cubicBezTo>
                    <a:pt x="977103" y="992190"/>
                    <a:pt x="971753" y="986836"/>
                    <a:pt x="965240" y="986836"/>
                  </a:cubicBezTo>
                  <a:close/>
                  <a:moveTo>
                    <a:pt x="797545" y="986836"/>
                  </a:moveTo>
                  <a:lnTo>
                    <a:pt x="789636" y="986836"/>
                  </a:lnTo>
                  <a:cubicBezTo>
                    <a:pt x="783124" y="986836"/>
                    <a:pt x="777774" y="992190"/>
                    <a:pt x="777774" y="998706"/>
                  </a:cubicBezTo>
                  <a:cubicBezTo>
                    <a:pt x="777774" y="1005223"/>
                    <a:pt x="783124" y="1010576"/>
                    <a:pt x="789636" y="1010576"/>
                  </a:cubicBezTo>
                  <a:lnTo>
                    <a:pt x="797545" y="1010576"/>
                  </a:lnTo>
                  <a:cubicBezTo>
                    <a:pt x="804057" y="1010576"/>
                    <a:pt x="809406" y="1005223"/>
                    <a:pt x="809406" y="998706"/>
                  </a:cubicBezTo>
                  <a:cubicBezTo>
                    <a:pt x="809406" y="992190"/>
                    <a:pt x="804057" y="986836"/>
                    <a:pt x="797545" y="986836"/>
                  </a:cubicBezTo>
                  <a:close/>
                  <a:moveTo>
                    <a:pt x="853366" y="986836"/>
                  </a:moveTo>
                  <a:lnTo>
                    <a:pt x="845458" y="986836"/>
                  </a:lnTo>
                  <a:cubicBezTo>
                    <a:pt x="838945" y="986836"/>
                    <a:pt x="833596" y="992190"/>
                    <a:pt x="833596" y="998706"/>
                  </a:cubicBezTo>
                  <a:cubicBezTo>
                    <a:pt x="833596" y="1005223"/>
                    <a:pt x="838945" y="1010576"/>
                    <a:pt x="845458" y="1010576"/>
                  </a:cubicBezTo>
                  <a:lnTo>
                    <a:pt x="853366" y="1010576"/>
                  </a:lnTo>
                  <a:cubicBezTo>
                    <a:pt x="859878" y="1010576"/>
                    <a:pt x="865227" y="1005223"/>
                    <a:pt x="865227" y="998706"/>
                  </a:cubicBezTo>
                  <a:cubicBezTo>
                    <a:pt x="865227" y="992190"/>
                    <a:pt x="859878" y="986836"/>
                    <a:pt x="853366" y="986836"/>
                  </a:cubicBezTo>
                  <a:close/>
                  <a:moveTo>
                    <a:pt x="574260" y="986836"/>
                  </a:moveTo>
                  <a:lnTo>
                    <a:pt x="566352" y="986836"/>
                  </a:lnTo>
                  <a:cubicBezTo>
                    <a:pt x="559840" y="986836"/>
                    <a:pt x="554490" y="992190"/>
                    <a:pt x="554490" y="998706"/>
                  </a:cubicBezTo>
                  <a:cubicBezTo>
                    <a:pt x="554490" y="1005223"/>
                    <a:pt x="559840" y="1010576"/>
                    <a:pt x="566352" y="1010576"/>
                  </a:cubicBezTo>
                  <a:lnTo>
                    <a:pt x="574260" y="1010576"/>
                  </a:lnTo>
                  <a:cubicBezTo>
                    <a:pt x="580772" y="1010576"/>
                    <a:pt x="586122" y="1005223"/>
                    <a:pt x="586122" y="998706"/>
                  </a:cubicBezTo>
                  <a:cubicBezTo>
                    <a:pt x="586122" y="992190"/>
                    <a:pt x="580772" y="986836"/>
                    <a:pt x="574260" y="986836"/>
                  </a:cubicBezTo>
                  <a:close/>
                  <a:moveTo>
                    <a:pt x="295154" y="986836"/>
                  </a:moveTo>
                  <a:lnTo>
                    <a:pt x="287246" y="986836"/>
                  </a:lnTo>
                  <a:cubicBezTo>
                    <a:pt x="280734" y="986836"/>
                    <a:pt x="275385" y="992190"/>
                    <a:pt x="275385" y="998706"/>
                  </a:cubicBezTo>
                  <a:cubicBezTo>
                    <a:pt x="275385" y="1005223"/>
                    <a:pt x="280734" y="1010576"/>
                    <a:pt x="287246" y="1010576"/>
                  </a:cubicBezTo>
                  <a:lnTo>
                    <a:pt x="295154" y="1010576"/>
                  </a:lnTo>
                  <a:cubicBezTo>
                    <a:pt x="301667" y="1010576"/>
                    <a:pt x="307016" y="1005223"/>
                    <a:pt x="307016" y="998706"/>
                  </a:cubicBezTo>
                  <a:cubicBezTo>
                    <a:pt x="307016" y="992190"/>
                    <a:pt x="301667" y="986836"/>
                    <a:pt x="295154" y="986836"/>
                  </a:cubicBezTo>
                  <a:close/>
                  <a:moveTo>
                    <a:pt x="183512" y="986836"/>
                  </a:moveTo>
                  <a:lnTo>
                    <a:pt x="175604" y="986836"/>
                  </a:lnTo>
                  <a:cubicBezTo>
                    <a:pt x="169092" y="986836"/>
                    <a:pt x="163742" y="992190"/>
                    <a:pt x="163742" y="998706"/>
                  </a:cubicBezTo>
                  <a:cubicBezTo>
                    <a:pt x="163742" y="1005223"/>
                    <a:pt x="169092" y="1010576"/>
                    <a:pt x="175604" y="1010576"/>
                  </a:cubicBezTo>
                  <a:lnTo>
                    <a:pt x="183512" y="1010576"/>
                  </a:lnTo>
                  <a:cubicBezTo>
                    <a:pt x="190024" y="1010576"/>
                    <a:pt x="195374" y="1005223"/>
                    <a:pt x="195374" y="998706"/>
                  </a:cubicBezTo>
                  <a:cubicBezTo>
                    <a:pt x="195374" y="992190"/>
                    <a:pt x="190024" y="986836"/>
                    <a:pt x="183512" y="986836"/>
                  </a:cubicBezTo>
                  <a:close/>
                  <a:moveTo>
                    <a:pt x="350976" y="986836"/>
                  </a:moveTo>
                  <a:lnTo>
                    <a:pt x="343067" y="986836"/>
                  </a:lnTo>
                  <a:cubicBezTo>
                    <a:pt x="336555" y="986836"/>
                    <a:pt x="331206" y="992190"/>
                    <a:pt x="331206" y="998706"/>
                  </a:cubicBezTo>
                  <a:cubicBezTo>
                    <a:pt x="331206" y="1005223"/>
                    <a:pt x="336555" y="1010576"/>
                    <a:pt x="343067" y="1010576"/>
                  </a:cubicBezTo>
                  <a:lnTo>
                    <a:pt x="350976" y="1010576"/>
                  </a:lnTo>
                  <a:cubicBezTo>
                    <a:pt x="357488" y="1010576"/>
                    <a:pt x="362837" y="1005223"/>
                    <a:pt x="362837" y="998706"/>
                  </a:cubicBezTo>
                  <a:cubicBezTo>
                    <a:pt x="362837" y="992190"/>
                    <a:pt x="357488" y="986836"/>
                    <a:pt x="350976" y="986836"/>
                  </a:cubicBezTo>
                  <a:close/>
                  <a:moveTo>
                    <a:pt x="462618" y="986836"/>
                  </a:moveTo>
                  <a:lnTo>
                    <a:pt x="454710" y="986836"/>
                  </a:lnTo>
                  <a:cubicBezTo>
                    <a:pt x="448197" y="986836"/>
                    <a:pt x="442848" y="992190"/>
                    <a:pt x="442848" y="998706"/>
                  </a:cubicBezTo>
                  <a:cubicBezTo>
                    <a:pt x="442848" y="1005223"/>
                    <a:pt x="448197" y="1010576"/>
                    <a:pt x="454710" y="1010576"/>
                  </a:cubicBezTo>
                  <a:lnTo>
                    <a:pt x="462618" y="1010576"/>
                  </a:lnTo>
                  <a:cubicBezTo>
                    <a:pt x="469130" y="1010576"/>
                    <a:pt x="474480" y="1005223"/>
                    <a:pt x="474480" y="998706"/>
                  </a:cubicBezTo>
                  <a:cubicBezTo>
                    <a:pt x="474480" y="992190"/>
                    <a:pt x="469130" y="986836"/>
                    <a:pt x="462618" y="986836"/>
                  </a:cubicBezTo>
                  <a:close/>
                  <a:moveTo>
                    <a:pt x="406797" y="986836"/>
                  </a:moveTo>
                  <a:lnTo>
                    <a:pt x="398889" y="986836"/>
                  </a:lnTo>
                  <a:cubicBezTo>
                    <a:pt x="392376" y="986836"/>
                    <a:pt x="387026" y="992190"/>
                    <a:pt x="387026" y="998706"/>
                  </a:cubicBezTo>
                  <a:cubicBezTo>
                    <a:pt x="387026" y="1005223"/>
                    <a:pt x="392376" y="1010576"/>
                    <a:pt x="398889" y="1010576"/>
                  </a:cubicBezTo>
                  <a:lnTo>
                    <a:pt x="406797" y="1010576"/>
                  </a:lnTo>
                  <a:cubicBezTo>
                    <a:pt x="413309" y="1010576"/>
                    <a:pt x="418658" y="1005223"/>
                    <a:pt x="418658" y="998706"/>
                  </a:cubicBezTo>
                  <a:cubicBezTo>
                    <a:pt x="418658" y="992190"/>
                    <a:pt x="413309" y="986836"/>
                    <a:pt x="406797" y="986836"/>
                  </a:cubicBezTo>
                  <a:close/>
                  <a:moveTo>
                    <a:pt x="239333" y="986836"/>
                  </a:moveTo>
                  <a:lnTo>
                    <a:pt x="231425" y="986836"/>
                  </a:lnTo>
                  <a:cubicBezTo>
                    <a:pt x="224913" y="986836"/>
                    <a:pt x="219563" y="992190"/>
                    <a:pt x="219563" y="998706"/>
                  </a:cubicBezTo>
                  <a:cubicBezTo>
                    <a:pt x="219563" y="1005223"/>
                    <a:pt x="224913" y="1010576"/>
                    <a:pt x="231425" y="1010576"/>
                  </a:cubicBezTo>
                  <a:lnTo>
                    <a:pt x="239333" y="1010576"/>
                  </a:lnTo>
                  <a:cubicBezTo>
                    <a:pt x="245846" y="1010576"/>
                    <a:pt x="251195" y="1005223"/>
                    <a:pt x="251195" y="998706"/>
                  </a:cubicBezTo>
                  <a:cubicBezTo>
                    <a:pt x="251195" y="992190"/>
                    <a:pt x="245846" y="986836"/>
                    <a:pt x="239333" y="986836"/>
                  </a:cubicBezTo>
                  <a:close/>
                  <a:moveTo>
                    <a:pt x="127691" y="986836"/>
                  </a:moveTo>
                  <a:lnTo>
                    <a:pt x="119783" y="986836"/>
                  </a:lnTo>
                  <a:cubicBezTo>
                    <a:pt x="113271" y="986836"/>
                    <a:pt x="107921" y="992190"/>
                    <a:pt x="107921" y="998706"/>
                  </a:cubicBezTo>
                  <a:cubicBezTo>
                    <a:pt x="107921" y="1005223"/>
                    <a:pt x="113271" y="1010576"/>
                    <a:pt x="119783" y="1010576"/>
                  </a:cubicBezTo>
                  <a:lnTo>
                    <a:pt x="127691" y="1010576"/>
                  </a:lnTo>
                  <a:cubicBezTo>
                    <a:pt x="134203" y="1010576"/>
                    <a:pt x="139553" y="1005223"/>
                    <a:pt x="139553" y="998706"/>
                  </a:cubicBezTo>
                  <a:cubicBezTo>
                    <a:pt x="139553" y="992190"/>
                    <a:pt x="134203" y="986836"/>
                    <a:pt x="127691" y="986836"/>
                  </a:cubicBezTo>
                  <a:close/>
                  <a:moveTo>
                    <a:pt x="518439" y="986836"/>
                  </a:moveTo>
                  <a:lnTo>
                    <a:pt x="510531" y="986836"/>
                  </a:lnTo>
                  <a:cubicBezTo>
                    <a:pt x="504018" y="986836"/>
                    <a:pt x="498669" y="992190"/>
                    <a:pt x="498669" y="998706"/>
                  </a:cubicBezTo>
                  <a:cubicBezTo>
                    <a:pt x="498669" y="1005223"/>
                    <a:pt x="504018" y="1010576"/>
                    <a:pt x="510531" y="1010576"/>
                  </a:cubicBezTo>
                  <a:lnTo>
                    <a:pt x="518439" y="1010576"/>
                  </a:lnTo>
                  <a:cubicBezTo>
                    <a:pt x="524951" y="1010576"/>
                    <a:pt x="530301" y="1005223"/>
                    <a:pt x="530301" y="998706"/>
                  </a:cubicBezTo>
                  <a:cubicBezTo>
                    <a:pt x="530301" y="992190"/>
                    <a:pt x="524951" y="986836"/>
                    <a:pt x="518439" y="986836"/>
                  </a:cubicBezTo>
                  <a:close/>
                  <a:moveTo>
                    <a:pt x="1016875" y="982879"/>
                  </a:moveTo>
                  <a:cubicBezTo>
                    <a:pt x="1012456" y="982879"/>
                    <a:pt x="1008735" y="985207"/>
                    <a:pt x="1006641" y="988698"/>
                  </a:cubicBezTo>
                  <a:cubicBezTo>
                    <a:pt x="1003152" y="990793"/>
                    <a:pt x="1000826" y="994517"/>
                    <a:pt x="1000826" y="998939"/>
                  </a:cubicBezTo>
                  <a:cubicBezTo>
                    <a:pt x="1000826" y="1005456"/>
                    <a:pt x="1006176" y="1010809"/>
                    <a:pt x="1012689" y="1010809"/>
                  </a:cubicBezTo>
                  <a:lnTo>
                    <a:pt x="1016642" y="1010809"/>
                  </a:lnTo>
                  <a:cubicBezTo>
                    <a:pt x="1023155" y="1010809"/>
                    <a:pt x="1028504" y="1005456"/>
                    <a:pt x="1028504" y="998939"/>
                  </a:cubicBezTo>
                  <a:lnTo>
                    <a:pt x="1028504" y="994982"/>
                  </a:lnTo>
                  <a:cubicBezTo>
                    <a:pt x="1028504" y="988466"/>
                    <a:pt x="1023155" y="983112"/>
                    <a:pt x="1016642" y="983112"/>
                  </a:cubicBezTo>
                  <a:close/>
                  <a:moveTo>
                    <a:pt x="1016875" y="435465"/>
                  </a:moveTo>
                  <a:cubicBezTo>
                    <a:pt x="1010363" y="435465"/>
                    <a:pt x="1005013" y="440818"/>
                    <a:pt x="1005013" y="447335"/>
                  </a:cubicBezTo>
                  <a:lnTo>
                    <a:pt x="1005013" y="455248"/>
                  </a:lnTo>
                  <a:cubicBezTo>
                    <a:pt x="1005013" y="461765"/>
                    <a:pt x="1010363" y="467118"/>
                    <a:pt x="1016875" y="467118"/>
                  </a:cubicBezTo>
                  <a:cubicBezTo>
                    <a:pt x="1023387" y="467118"/>
                    <a:pt x="1028737" y="461765"/>
                    <a:pt x="1028737" y="455248"/>
                  </a:cubicBezTo>
                  <a:lnTo>
                    <a:pt x="1028737" y="447335"/>
                  </a:lnTo>
                  <a:cubicBezTo>
                    <a:pt x="1028737" y="440818"/>
                    <a:pt x="1023387" y="435465"/>
                    <a:pt x="1016875" y="435465"/>
                  </a:cubicBezTo>
                  <a:close/>
                  <a:moveTo>
                    <a:pt x="1016875" y="270915"/>
                  </a:moveTo>
                  <a:cubicBezTo>
                    <a:pt x="1010363" y="270915"/>
                    <a:pt x="1005013" y="276268"/>
                    <a:pt x="1005013" y="282784"/>
                  </a:cubicBezTo>
                  <a:lnTo>
                    <a:pt x="1005013" y="290698"/>
                  </a:lnTo>
                  <a:cubicBezTo>
                    <a:pt x="1005013" y="297214"/>
                    <a:pt x="1010363" y="302568"/>
                    <a:pt x="1016875" y="302568"/>
                  </a:cubicBezTo>
                  <a:cubicBezTo>
                    <a:pt x="1023387" y="302568"/>
                    <a:pt x="1028737" y="297214"/>
                    <a:pt x="1028737" y="290698"/>
                  </a:cubicBezTo>
                  <a:lnTo>
                    <a:pt x="1028737" y="282784"/>
                  </a:lnTo>
                  <a:cubicBezTo>
                    <a:pt x="1028737" y="276268"/>
                    <a:pt x="1023387" y="270915"/>
                    <a:pt x="1016875" y="270915"/>
                  </a:cubicBezTo>
                  <a:close/>
                  <a:moveTo>
                    <a:pt x="1016875" y="380537"/>
                  </a:moveTo>
                  <a:cubicBezTo>
                    <a:pt x="1010363" y="380537"/>
                    <a:pt x="1005013" y="385890"/>
                    <a:pt x="1005013" y="392407"/>
                  </a:cubicBezTo>
                  <a:lnTo>
                    <a:pt x="1005013" y="400320"/>
                  </a:lnTo>
                  <a:cubicBezTo>
                    <a:pt x="1005013" y="406837"/>
                    <a:pt x="1010363" y="412190"/>
                    <a:pt x="1016875" y="412190"/>
                  </a:cubicBezTo>
                  <a:cubicBezTo>
                    <a:pt x="1023387" y="412190"/>
                    <a:pt x="1028737" y="406837"/>
                    <a:pt x="1028737" y="400320"/>
                  </a:cubicBezTo>
                  <a:lnTo>
                    <a:pt x="1028737" y="392407"/>
                  </a:lnTo>
                  <a:cubicBezTo>
                    <a:pt x="1028737" y="385890"/>
                    <a:pt x="1023387" y="380537"/>
                    <a:pt x="1016875" y="380537"/>
                  </a:cubicBezTo>
                  <a:close/>
                  <a:moveTo>
                    <a:pt x="1016875" y="600248"/>
                  </a:moveTo>
                  <a:cubicBezTo>
                    <a:pt x="1010363" y="600248"/>
                    <a:pt x="1005013" y="605601"/>
                    <a:pt x="1005013" y="612118"/>
                  </a:cubicBezTo>
                  <a:lnTo>
                    <a:pt x="1005013" y="620031"/>
                  </a:lnTo>
                  <a:cubicBezTo>
                    <a:pt x="1005013" y="626548"/>
                    <a:pt x="1010363" y="631901"/>
                    <a:pt x="1016875" y="631901"/>
                  </a:cubicBezTo>
                  <a:cubicBezTo>
                    <a:pt x="1023387" y="631901"/>
                    <a:pt x="1028737" y="626548"/>
                    <a:pt x="1028737" y="620031"/>
                  </a:cubicBezTo>
                  <a:lnTo>
                    <a:pt x="1028737" y="612118"/>
                  </a:lnTo>
                  <a:cubicBezTo>
                    <a:pt x="1028737" y="605601"/>
                    <a:pt x="1023387" y="600248"/>
                    <a:pt x="1016875" y="600248"/>
                  </a:cubicBezTo>
                  <a:close/>
                  <a:moveTo>
                    <a:pt x="1016875" y="545320"/>
                  </a:moveTo>
                  <a:cubicBezTo>
                    <a:pt x="1010363" y="545320"/>
                    <a:pt x="1005013" y="550673"/>
                    <a:pt x="1005013" y="557190"/>
                  </a:cubicBezTo>
                  <a:lnTo>
                    <a:pt x="1005013" y="565103"/>
                  </a:lnTo>
                  <a:cubicBezTo>
                    <a:pt x="1005013" y="571620"/>
                    <a:pt x="1010363" y="576973"/>
                    <a:pt x="1016875" y="576973"/>
                  </a:cubicBezTo>
                  <a:cubicBezTo>
                    <a:pt x="1023387" y="576973"/>
                    <a:pt x="1028737" y="571620"/>
                    <a:pt x="1028737" y="565103"/>
                  </a:cubicBezTo>
                  <a:lnTo>
                    <a:pt x="1028737" y="557190"/>
                  </a:lnTo>
                  <a:cubicBezTo>
                    <a:pt x="1028737" y="550673"/>
                    <a:pt x="1023387" y="545320"/>
                    <a:pt x="1016875" y="545320"/>
                  </a:cubicBezTo>
                  <a:close/>
                  <a:moveTo>
                    <a:pt x="1016875" y="490392"/>
                  </a:moveTo>
                  <a:cubicBezTo>
                    <a:pt x="1010363" y="490392"/>
                    <a:pt x="1005013" y="495745"/>
                    <a:pt x="1005013" y="502263"/>
                  </a:cubicBezTo>
                  <a:lnTo>
                    <a:pt x="1005013" y="510176"/>
                  </a:lnTo>
                  <a:cubicBezTo>
                    <a:pt x="1005013" y="516693"/>
                    <a:pt x="1010363" y="522046"/>
                    <a:pt x="1016875" y="522046"/>
                  </a:cubicBezTo>
                  <a:cubicBezTo>
                    <a:pt x="1023387" y="522046"/>
                    <a:pt x="1028737" y="516693"/>
                    <a:pt x="1028737" y="510176"/>
                  </a:cubicBezTo>
                  <a:lnTo>
                    <a:pt x="1028737" y="502263"/>
                  </a:lnTo>
                  <a:cubicBezTo>
                    <a:pt x="1028737" y="495745"/>
                    <a:pt x="1023387" y="490392"/>
                    <a:pt x="1016875" y="490392"/>
                  </a:cubicBezTo>
                  <a:close/>
                  <a:moveTo>
                    <a:pt x="1016875" y="106131"/>
                  </a:moveTo>
                  <a:cubicBezTo>
                    <a:pt x="1010363" y="106131"/>
                    <a:pt x="1005013" y="111484"/>
                    <a:pt x="1005013" y="118001"/>
                  </a:cubicBezTo>
                  <a:lnTo>
                    <a:pt x="1005013" y="125914"/>
                  </a:lnTo>
                  <a:cubicBezTo>
                    <a:pt x="1005013" y="132432"/>
                    <a:pt x="1010363" y="137785"/>
                    <a:pt x="1016875" y="137785"/>
                  </a:cubicBezTo>
                  <a:cubicBezTo>
                    <a:pt x="1023387" y="137785"/>
                    <a:pt x="1028737" y="132432"/>
                    <a:pt x="1028737" y="125914"/>
                  </a:cubicBezTo>
                  <a:lnTo>
                    <a:pt x="1028737" y="118001"/>
                  </a:lnTo>
                  <a:cubicBezTo>
                    <a:pt x="1028737" y="111484"/>
                    <a:pt x="1023387" y="106131"/>
                    <a:pt x="1016875" y="106131"/>
                  </a:cubicBezTo>
                  <a:close/>
                  <a:moveTo>
                    <a:pt x="1016875" y="215987"/>
                  </a:moveTo>
                  <a:cubicBezTo>
                    <a:pt x="1010363" y="215987"/>
                    <a:pt x="1005013" y="221340"/>
                    <a:pt x="1005013" y="227857"/>
                  </a:cubicBezTo>
                  <a:lnTo>
                    <a:pt x="1005013" y="235770"/>
                  </a:lnTo>
                  <a:cubicBezTo>
                    <a:pt x="1005013" y="242287"/>
                    <a:pt x="1010363" y="247640"/>
                    <a:pt x="1016875" y="247640"/>
                  </a:cubicBezTo>
                  <a:cubicBezTo>
                    <a:pt x="1023387" y="247640"/>
                    <a:pt x="1028737" y="242287"/>
                    <a:pt x="1028737" y="235770"/>
                  </a:cubicBezTo>
                  <a:lnTo>
                    <a:pt x="1028737" y="227857"/>
                  </a:lnTo>
                  <a:cubicBezTo>
                    <a:pt x="1028737" y="221340"/>
                    <a:pt x="1023387" y="215987"/>
                    <a:pt x="1016875" y="215987"/>
                  </a:cubicBezTo>
                  <a:close/>
                  <a:moveTo>
                    <a:pt x="1016875" y="51204"/>
                  </a:moveTo>
                  <a:cubicBezTo>
                    <a:pt x="1010363" y="51204"/>
                    <a:pt x="1005013" y="56557"/>
                    <a:pt x="1005013" y="63074"/>
                  </a:cubicBezTo>
                  <a:lnTo>
                    <a:pt x="1005013" y="70987"/>
                  </a:lnTo>
                  <a:cubicBezTo>
                    <a:pt x="1005013" y="77504"/>
                    <a:pt x="1010363" y="82857"/>
                    <a:pt x="1016875" y="82857"/>
                  </a:cubicBezTo>
                  <a:cubicBezTo>
                    <a:pt x="1023387" y="82857"/>
                    <a:pt x="1028737" y="77504"/>
                    <a:pt x="1028737" y="70987"/>
                  </a:cubicBezTo>
                  <a:lnTo>
                    <a:pt x="1028737" y="63074"/>
                  </a:lnTo>
                  <a:cubicBezTo>
                    <a:pt x="1028737" y="56557"/>
                    <a:pt x="1023387" y="51204"/>
                    <a:pt x="1016875" y="51204"/>
                  </a:cubicBezTo>
                  <a:close/>
                  <a:moveTo>
                    <a:pt x="1016875" y="161059"/>
                  </a:moveTo>
                  <a:cubicBezTo>
                    <a:pt x="1010363" y="161059"/>
                    <a:pt x="1005013" y="166412"/>
                    <a:pt x="1005013" y="172929"/>
                  </a:cubicBezTo>
                  <a:lnTo>
                    <a:pt x="1005013" y="180842"/>
                  </a:lnTo>
                  <a:cubicBezTo>
                    <a:pt x="1005013" y="187359"/>
                    <a:pt x="1010363" y="192712"/>
                    <a:pt x="1016875" y="192712"/>
                  </a:cubicBezTo>
                  <a:cubicBezTo>
                    <a:pt x="1023387" y="192712"/>
                    <a:pt x="1028737" y="187359"/>
                    <a:pt x="1028737" y="180842"/>
                  </a:cubicBezTo>
                  <a:lnTo>
                    <a:pt x="1028737" y="172929"/>
                  </a:lnTo>
                  <a:cubicBezTo>
                    <a:pt x="1028737" y="166412"/>
                    <a:pt x="1023387" y="161059"/>
                    <a:pt x="1016875" y="161059"/>
                  </a:cubicBezTo>
                  <a:close/>
                  <a:moveTo>
                    <a:pt x="1016875" y="325842"/>
                  </a:moveTo>
                  <a:cubicBezTo>
                    <a:pt x="1010363" y="325842"/>
                    <a:pt x="1005013" y="331195"/>
                    <a:pt x="1005013" y="337712"/>
                  </a:cubicBezTo>
                  <a:lnTo>
                    <a:pt x="1005013" y="345625"/>
                  </a:lnTo>
                  <a:cubicBezTo>
                    <a:pt x="1005013" y="352142"/>
                    <a:pt x="1010363" y="357495"/>
                    <a:pt x="1016875" y="357495"/>
                  </a:cubicBezTo>
                  <a:cubicBezTo>
                    <a:pt x="1023387" y="357495"/>
                    <a:pt x="1028737" y="352142"/>
                    <a:pt x="1028737" y="345625"/>
                  </a:cubicBezTo>
                  <a:lnTo>
                    <a:pt x="1028737" y="337712"/>
                  </a:lnTo>
                  <a:cubicBezTo>
                    <a:pt x="1028737" y="331195"/>
                    <a:pt x="1023387" y="325842"/>
                    <a:pt x="1016875" y="325842"/>
                  </a:cubicBezTo>
                  <a:close/>
                  <a:moveTo>
                    <a:pt x="1016875" y="927952"/>
                  </a:moveTo>
                  <a:cubicBezTo>
                    <a:pt x="1010363" y="927952"/>
                    <a:pt x="1005013" y="933305"/>
                    <a:pt x="1005013" y="939822"/>
                  </a:cubicBezTo>
                  <a:lnTo>
                    <a:pt x="1005013" y="947735"/>
                  </a:lnTo>
                  <a:cubicBezTo>
                    <a:pt x="1005013" y="954252"/>
                    <a:pt x="1010363" y="959605"/>
                    <a:pt x="1016875" y="959605"/>
                  </a:cubicBezTo>
                  <a:cubicBezTo>
                    <a:pt x="1023387" y="959605"/>
                    <a:pt x="1028737" y="954252"/>
                    <a:pt x="1028737" y="947735"/>
                  </a:cubicBezTo>
                  <a:lnTo>
                    <a:pt x="1028737" y="939822"/>
                  </a:lnTo>
                  <a:cubicBezTo>
                    <a:pt x="1028737" y="933305"/>
                    <a:pt x="1023387" y="927952"/>
                    <a:pt x="1016875" y="927952"/>
                  </a:cubicBezTo>
                  <a:close/>
                  <a:moveTo>
                    <a:pt x="1016875" y="819726"/>
                  </a:moveTo>
                  <a:cubicBezTo>
                    <a:pt x="1010363" y="819726"/>
                    <a:pt x="1005013" y="825079"/>
                    <a:pt x="1005013" y="831595"/>
                  </a:cubicBezTo>
                  <a:lnTo>
                    <a:pt x="1005013" y="839509"/>
                  </a:lnTo>
                  <a:cubicBezTo>
                    <a:pt x="1005013" y="846026"/>
                    <a:pt x="1010363" y="851379"/>
                    <a:pt x="1016875" y="851379"/>
                  </a:cubicBezTo>
                  <a:cubicBezTo>
                    <a:pt x="1023387" y="851379"/>
                    <a:pt x="1028737" y="846026"/>
                    <a:pt x="1028737" y="839509"/>
                  </a:cubicBezTo>
                  <a:lnTo>
                    <a:pt x="1028737" y="831595"/>
                  </a:lnTo>
                  <a:cubicBezTo>
                    <a:pt x="1028737" y="825079"/>
                    <a:pt x="1023387" y="819726"/>
                    <a:pt x="1016875" y="819726"/>
                  </a:cubicBezTo>
                  <a:close/>
                  <a:moveTo>
                    <a:pt x="1016875" y="655175"/>
                  </a:moveTo>
                  <a:cubicBezTo>
                    <a:pt x="1010363" y="655175"/>
                    <a:pt x="1005013" y="660529"/>
                    <a:pt x="1005013" y="667046"/>
                  </a:cubicBezTo>
                  <a:lnTo>
                    <a:pt x="1005013" y="674959"/>
                  </a:lnTo>
                  <a:cubicBezTo>
                    <a:pt x="1005013" y="681476"/>
                    <a:pt x="1010363" y="686829"/>
                    <a:pt x="1016875" y="686829"/>
                  </a:cubicBezTo>
                  <a:cubicBezTo>
                    <a:pt x="1023387" y="686829"/>
                    <a:pt x="1028737" y="681476"/>
                    <a:pt x="1028737" y="674959"/>
                  </a:cubicBezTo>
                  <a:lnTo>
                    <a:pt x="1028737" y="667046"/>
                  </a:lnTo>
                  <a:cubicBezTo>
                    <a:pt x="1028737" y="660529"/>
                    <a:pt x="1023387" y="655175"/>
                    <a:pt x="1016875" y="655175"/>
                  </a:cubicBezTo>
                  <a:close/>
                  <a:moveTo>
                    <a:pt x="1016875" y="874653"/>
                  </a:moveTo>
                  <a:cubicBezTo>
                    <a:pt x="1010363" y="874653"/>
                    <a:pt x="1005013" y="880007"/>
                    <a:pt x="1005013" y="886523"/>
                  </a:cubicBezTo>
                  <a:lnTo>
                    <a:pt x="1005013" y="894437"/>
                  </a:lnTo>
                  <a:cubicBezTo>
                    <a:pt x="1005013" y="900954"/>
                    <a:pt x="1010363" y="906307"/>
                    <a:pt x="1016875" y="906307"/>
                  </a:cubicBezTo>
                  <a:cubicBezTo>
                    <a:pt x="1023387" y="906307"/>
                    <a:pt x="1028737" y="900954"/>
                    <a:pt x="1028737" y="894437"/>
                  </a:cubicBezTo>
                  <a:lnTo>
                    <a:pt x="1028737" y="886523"/>
                  </a:lnTo>
                  <a:cubicBezTo>
                    <a:pt x="1028737" y="880007"/>
                    <a:pt x="1023387" y="874653"/>
                    <a:pt x="1016875" y="874653"/>
                  </a:cubicBezTo>
                  <a:close/>
                  <a:moveTo>
                    <a:pt x="1016875" y="765031"/>
                  </a:moveTo>
                  <a:cubicBezTo>
                    <a:pt x="1010363" y="765031"/>
                    <a:pt x="1005013" y="770384"/>
                    <a:pt x="1005013" y="776901"/>
                  </a:cubicBezTo>
                  <a:lnTo>
                    <a:pt x="1005013" y="784814"/>
                  </a:lnTo>
                  <a:cubicBezTo>
                    <a:pt x="1005013" y="791331"/>
                    <a:pt x="1010363" y="796684"/>
                    <a:pt x="1016875" y="796684"/>
                  </a:cubicBezTo>
                  <a:cubicBezTo>
                    <a:pt x="1023387" y="796684"/>
                    <a:pt x="1028737" y="791331"/>
                    <a:pt x="1028737" y="784814"/>
                  </a:cubicBezTo>
                  <a:lnTo>
                    <a:pt x="1028737" y="776901"/>
                  </a:lnTo>
                  <a:cubicBezTo>
                    <a:pt x="1028737" y="770384"/>
                    <a:pt x="1023387" y="765031"/>
                    <a:pt x="1016875" y="765031"/>
                  </a:cubicBezTo>
                  <a:close/>
                  <a:moveTo>
                    <a:pt x="1016875" y="710104"/>
                  </a:moveTo>
                  <a:cubicBezTo>
                    <a:pt x="1010363" y="710104"/>
                    <a:pt x="1005013" y="715456"/>
                    <a:pt x="1005013" y="721973"/>
                  </a:cubicBezTo>
                  <a:lnTo>
                    <a:pt x="1005013" y="729886"/>
                  </a:lnTo>
                  <a:cubicBezTo>
                    <a:pt x="1005013" y="736403"/>
                    <a:pt x="1010363" y="741756"/>
                    <a:pt x="1016875" y="741756"/>
                  </a:cubicBezTo>
                  <a:cubicBezTo>
                    <a:pt x="1023387" y="741756"/>
                    <a:pt x="1028737" y="736403"/>
                    <a:pt x="1028737" y="729886"/>
                  </a:cubicBezTo>
                  <a:lnTo>
                    <a:pt x="1028737" y="721973"/>
                  </a:lnTo>
                  <a:cubicBezTo>
                    <a:pt x="1028737" y="715456"/>
                    <a:pt x="1023387" y="710104"/>
                    <a:pt x="1016875" y="710104"/>
                  </a:cubicBezTo>
                  <a:close/>
                  <a:moveTo>
                    <a:pt x="1016875" y="233"/>
                  </a:moveTo>
                  <a:lnTo>
                    <a:pt x="1012921" y="233"/>
                  </a:lnTo>
                  <a:cubicBezTo>
                    <a:pt x="1006409" y="233"/>
                    <a:pt x="1001059" y="5586"/>
                    <a:pt x="1001059" y="12102"/>
                  </a:cubicBezTo>
                  <a:cubicBezTo>
                    <a:pt x="1001059" y="16525"/>
                    <a:pt x="1003385" y="20249"/>
                    <a:pt x="1006874" y="22343"/>
                  </a:cubicBezTo>
                  <a:cubicBezTo>
                    <a:pt x="1008967" y="25835"/>
                    <a:pt x="1012689" y="28162"/>
                    <a:pt x="1017108" y="28162"/>
                  </a:cubicBezTo>
                  <a:cubicBezTo>
                    <a:pt x="1023620" y="28162"/>
                    <a:pt x="1028970" y="22809"/>
                    <a:pt x="1028970" y="16292"/>
                  </a:cubicBezTo>
                  <a:lnTo>
                    <a:pt x="1028970" y="12335"/>
                  </a:lnTo>
                  <a:cubicBezTo>
                    <a:pt x="1028970" y="5819"/>
                    <a:pt x="1023620" y="465"/>
                    <a:pt x="1017108" y="465"/>
                  </a:cubicBezTo>
                  <a:close/>
                  <a:moveTo>
                    <a:pt x="183512" y="233"/>
                  </a:moveTo>
                  <a:lnTo>
                    <a:pt x="175604" y="233"/>
                  </a:lnTo>
                  <a:cubicBezTo>
                    <a:pt x="169092" y="233"/>
                    <a:pt x="163742" y="5586"/>
                    <a:pt x="163742" y="12102"/>
                  </a:cubicBezTo>
                  <a:cubicBezTo>
                    <a:pt x="163742" y="18619"/>
                    <a:pt x="169092" y="23973"/>
                    <a:pt x="175604" y="23973"/>
                  </a:cubicBezTo>
                  <a:lnTo>
                    <a:pt x="183512" y="23973"/>
                  </a:lnTo>
                  <a:cubicBezTo>
                    <a:pt x="190024" y="23973"/>
                    <a:pt x="195374" y="18619"/>
                    <a:pt x="195374" y="12102"/>
                  </a:cubicBezTo>
                  <a:cubicBezTo>
                    <a:pt x="195374" y="5586"/>
                    <a:pt x="190024" y="233"/>
                    <a:pt x="183512" y="233"/>
                  </a:cubicBezTo>
                  <a:close/>
                  <a:moveTo>
                    <a:pt x="789636" y="23973"/>
                  </a:moveTo>
                  <a:lnTo>
                    <a:pt x="797545" y="23973"/>
                  </a:lnTo>
                  <a:cubicBezTo>
                    <a:pt x="804057" y="23973"/>
                    <a:pt x="809406" y="18619"/>
                    <a:pt x="809406" y="12102"/>
                  </a:cubicBezTo>
                  <a:cubicBezTo>
                    <a:pt x="809406" y="5586"/>
                    <a:pt x="804057" y="233"/>
                    <a:pt x="797545" y="233"/>
                  </a:cubicBezTo>
                  <a:lnTo>
                    <a:pt x="789636" y="233"/>
                  </a:lnTo>
                  <a:cubicBezTo>
                    <a:pt x="783124" y="233"/>
                    <a:pt x="777774" y="5586"/>
                    <a:pt x="777774" y="12102"/>
                  </a:cubicBezTo>
                  <a:cubicBezTo>
                    <a:pt x="777774" y="18619"/>
                    <a:pt x="783124" y="23973"/>
                    <a:pt x="789636" y="23973"/>
                  </a:cubicBezTo>
                  <a:close/>
                  <a:moveTo>
                    <a:pt x="845458" y="23973"/>
                  </a:moveTo>
                  <a:lnTo>
                    <a:pt x="853366" y="23973"/>
                  </a:lnTo>
                  <a:cubicBezTo>
                    <a:pt x="859878" y="23973"/>
                    <a:pt x="865227" y="18619"/>
                    <a:pt x="865227" y="12102"/>
                  </a:cubicBezTo>
                  <a:cubicBezTo>
                    <a:pt x="865227" y="5586"/>
                    <a:pt x="859878" y="233"/>
                    <a:pt x="853366" y="233"/>
                  </a:cubicBezTo>
                  <a:lnTo>
                    <a:pt x="845458" y="233"/>
                  </a:lnTo>
                  <a:cubicBezTo>
                    <a:pt x="838945" y="233"/>
                    <a:pt x="833596" y="5586"/>
                    <a:pt x="833596" y="12102"/>
                  </a:cubicBezTo>
                  <a:cubicBezTo>
                    <a:pt x="833596" y="18619"/>
                    <a:pt x="838945" y="23973"/>
                    <a:pt x="845458" y="23973"/>
                  </a:cubicBezTo>
                  <a:close/>
                  <a:moveTo>
                    <a:pt x="71637" y="233"/>
                  </a:moveTo>
                  <a:lnTo>
                    <a:pt x="63729" y="233"/>
                  </a:lnTo>
                  <a:cubicBezTo>
                    <a:pt x="57217" y="233"/>
                    <a:pt x="51867" y="5586"/>
                    <a:pt x="51867" y="12102"/>
                  </a:cubicBezTo>
                  <a:cubicBezTo>
                    <a:pt x="51867" y="18619"/>
                    <a:pt x="57217" y="23973"/>
                    <a:pt x="63729" y="23973"/>
                  </a:cubicBezTo>
                  <a:lnTo>
                    <a:pt x="71637" y="23973"/>
                  </a:lnTo>
                  <a:cubicBezTo>
                    <a:pt x="78150" y="23973"/>
                    <a:pt x="83499" y="18619"/>
                    <a:pt x="83499" y="12102"/>
                  </a:cubicBezTo>
                  <a:cubicBezTo>
                    <a:pt x="83499" y="5586"/>
                    <a:pt x="78150" y="233"/>
                    <a:pt x="71637" y="233"/>
                  </a:cubicBezTo>
                  <a:close/>
                  <a:moveTo>
                    <a:pt x="343067" y="23973"/>
                  </a:moveTo>
                  <a:lnTo>
                    <a:pt x="350976" y="23973"/>
                  </a:lnTo>
                  <a:cubicBezTo>
                    <a:pt x="357488" y="23973"/>
                    <a:pt x="362837" y="18619"/>
                    <a:pt x="362837" y="12102"/>
                  </a:cubicBezTo>
                  <a:cubicBezTo>
                    <a:pt x="362837" y="5586"/>
                    <a:pt x="357488" y="233"/>
                    <a:pt x="350976" y="233"/>
                  </a:cubicBezTo>
                  <a:lnTo>
                    <a:pt x="343067" y="233"/>
                  </a:lnTo>
                  <a:cubicBezTo>
                    <a:pt x="336555" y="233"/>
                    <a:pt x="331206" y="5586"/>
                    <a:pt x="331206" y="12102"/>
                  </a:cubicBezTo>
                  <a:cubicBezTo>
                    <a:pt x="331206" y="18619"/>
                    <a:pt x="336555" y="23973"/>
                    <a:pt x="343067" y="23973"/>
                  </a:cubicBezTo>
                  <a:close/>
                  <a:moveTo>
                    <a:pt x="127691" y="233"/>
                  </a:moveTo>
                  <a:lnTo>
                    <a:pt x="119783" y="233"/>
                  </a:lnTo>
                  <a:cubicBezTo>
                    <a:pt x="113271" y="233"/>
                    <a:pt x="107921" y="5586"/>
                    <a:pt x="107921" y="12102"/>
                  </a:cubicBezTo>
                  <a:cubicBezTo>
                    <a:pt x="107921" y="18619"/>
                    <a:pt x="113271" y="23973"/>
                    <a:pt x="119783" y="23973"/>
                  </a:cubicBezTo>
                  <a:lnTo>
                    <a:pt x="127691" y="23973"/>
                  </a:lnTo>
                  <a:cubicBezTo>
                    <a:pt x="134203" y="23973"/>
                    <a:pt x="139553" y="18619"/>
                    <a:pt x="139553" y="12102"/>
                  </a:cubicBezTo>
                  <a:cubicBezTo>
                    <a:pt x="139553" y="5586"/>
                    <a:pt x="134203" y="233"/>
                    <a:pt x="127691" y="233"/>
                  </a:cubicBezTo>
                  <a:close/>
                  <a:moveTo>
                    <a:pt x="733815" y="23973"/>
                  </a:moveTo>
                  <a:lnTo>
                    <a:pt x="741723" y="23973"/>
                  </a:lnTo>
                  <a:cubicBezTo>
                    <a:pt x="748236" y="23973"/>
                    <a:pt x="753585" y="18619"/>
                    <a:pt x="753585" y="12102"/>
                  </a:cubicBezTo>
                  <a:cubicBezTo>
                    <a:pt x="753585" y="5586"/>
                    <a:pt x="748236" y="233"/>
                    <a:pt x="741723" y="233"/>
                  </a:cubicBezTo>
                  <a:lnTo>
                    <a:pt x="733815" y="233"/>
                  </a:lnTo>
                  <a:cubicBezTo>
                    <a:pt x="727303" y="233"/>
                    <a:pt x="721953" y="5586"/>
                    <a:pt x="721953" y="12102"/>
                  </a:cubicBezTo>
                  <a:cubicBezTo>
                    <a:pt x="721953" y="18619"/>
                    <a:pt x="727303" y="23973"/>
                    <a:pt x="733815" y="23973"/>
                  </a:cubicBezTo>
                  <a:close/>
                  <a:moveTo>
                    <a:pt x="239333" y="233"/>
                  </a:moveTo>
                  <a:lnTo>
                    <a:pt x="231425" y="233"/>
                  </a:lnTo>
                  <a:cubicBezTo>
                    <a:pt x="224913" y="233"/>
                    <a:pt x="219563" y="5586"/>
                    <a:pt x="219563" y="12102"/>
                  </a:cubicBezTo>
                  <a:cubicBezTo>
                    <a:pt x="219563" y="18619"/>
                    <a:pt x="224913" y="23973"/>
                    <a:pt x="231425" y="23973"/>
                  </a:cubicBezTo>
                  <a:lnTo>
                    <a:pt x="239333" y="23973"/>
                  </a:lnTo>
                  <a:cubicBezTo>
                    <a:pt x="245846" y="23973"/>
                    <a:pt x="251195" y="18619"/>
                    <a:pt x="251195" y="12102"/>
                  </a:cubicBezTo>
                  <a:cubicBezTo>
                    <a:pt x="251195" y="5586"/>
                    <a:pt x="245846" y="233"/>
                    <a:pt x="239333" y="233"/>
                  </a:cubicBezTo>
                  <a:close/>
                  <a:moveTo>
                    <a:pt x="685902" y="233"/>
                  </a:moveTo>
                  <a:lnTo>
                    <a:pt x="677994" y="233"/>
                  </a:lnTo>
                  <a:cubicBezTo>
                    <a:pt x="671482" y="233"/>
                    <a:pt x="666132" y="5586"/>
                    <a:pt x="666132" y="12102"/>
                  </a:cubicBezTo>
                  <a:cubicBezTo>
                    <a:pt x="666132" y="18619"/>
                    <a:pt x="671482" y="23973"/>
                    <a:pt x="677994" y="23973"/>
                  </a:cubicBezTo>
                  <a:lnTo>
                    <a:pt x="685902" y="23973"/>
                  </a:lnTo>
                  <a:cubicBezTo>
                    <a:pt x="692415" y="23973"/>
                    <a:pt x="697764" y="18619"/>
                    <a:pt x="697764" y="12102"/>
                  </a:cubicBezTo>
                  <a:cubicBezTo>
                    <a:pt x="697764" y="5586"/>
                    <a:pt x="692415" y="233"/>
                    <a:pt x="685902" y="233"/>
                  </a:cubicBezTo>
                  <a:close/>
                  <a:moveTo>
                    <a:pt x="909187" y="233"/>
                  </a:moveTo>
                  <a:lnTo>
                    <a:pt x="901279" y="233"/>
                  </a:lnTo>
                  <a:cubicBezTo>
                    <a:pt x="894766" y="233"/>
                    <a:pt x="889417" y="5586"/>
                    <a:pt x="889417" y="12102"/>
                  </a:cubicBezTo>
                  <a:cubicBezTo>
                    <a:pt x="889417" y="18619"/>
                    <a:pt x="894766" y="23973"/>
                    <a:pt x="901279" y="23973"/>
                  </a:cubicBezTo>
                  <a:lnTo>
                    <a:pt x="909187" y="23973"/>
                  </a:lnTo>
                  <a:cubicBezTo>
                    <a:pt x="915699" y="23973"/>
                    <a:pt x="921049" y="18619"/>
                    <a:pt x="921049" y="12102"/>
                  </a:cubicBezTo>
                  <a:cubicBezTo>
                    <a:pt x="921049" y="5586"/>
                    <a:pt x="915699" y="233"/>
                    <a:pt x="909187" y="233"/>
                  </a:cubicBezTo>
                  <a:close/>
                  <a:moveTo>
                    <a:pt x="965240" y="233"/>
                  </a:moveTo>
                  <a:lnTo>
                    <a:pt x="957332" y="233"/>
                  </a:lnTo>
                  <a:cubicBezTo>
                    <a:pt x="950820" y="233"/>
                    <a:pt x="945471" y="5586"/>
                    <a:pt x="945471" y="12102"/>
                  </a:cubicBezTo>
                  <a:cubicBezTo>
                    <a:pt x="945471" y="18619"/>
                    <a:pt x="950820" y="23973"/>
                    <a:pt x="957332" y="23973"/>
                  </a:cubicBezTo>
                  <a:lnTo>
                    <a:pt x="965240" y="23973"/>
                  </a:lnTo>
                  <a:cubicBezTo>
                    <a:pt x="971753" y="23973"/>
                    <a:pt x="977103" y="18619"/>
                    <a:pt x="977103" y="12102"/>
                  </a:cubicBezTo>
                  <a:cubicBezTo>
                    <a:pt x="977103" y="5586"/>
                    <a:pt x="971753" y="233"/>
                    <a:pt x="965240" y="233"/>
                  </a:cubicBezTo>
                  <a:close/>
                  <a:moveTo>
                    <a:pt x="630081" y="233"/>
                  </a:moveTo>
                  <a:lnTo>
                    <a:pt x="622173" y="233"/>
                  </a:lnTo>
                  <a:cubicBezTo>
                    <a:pt x="615661" y="233"/>
                    <a:pt x="610311" y="5586"/>
                    <a:pt x="610311" y="12102"/>
                  </a:cubicBezTo>
                  <a:cubicBezTo>
                    <a:pt x="610311" y="18619"/>
                    <a:pt x="615661" y="23973"/>
                    <a:pt x="622173" y="23973"/>
                  </a:cubicBezTo>
                  <a:lnTo>
                    <a:pt x="630081" y="23973"/>
                  </a:lnTo>
                  <a:cubicBezTo>
                    <a:pt x="636594" y="23973"/>
                    <a:pt x="641943" y="18619"/>
                    <a:pt x="641943" y="12102"/>
                  </a:cubicBezTo>
                  <a:cubicBezTo>
                    <a:pt x="641943" y="5586"/>
                    <a:pt x="636594" y="233"/>
                    <a:pt x="630081" y="233"/>
                  </a:cubicBezTo>
                  <a:close/>
                  <a:moveTo>
                    <a:pt x="574260" y="233"/>
                  </a:moveTo>
                  <a:lnTo>
                    <a:pt x="566352" y="233"/>
                  </a:lnTo>
                  <a:cubicBezTo>
                    <a:pt x="559840" y="233"/>
                    <a:pt x="554490" y="5586"/>
                    <a:pt x="554490" y="12102"/>
                  </a:cubicBezTo>
                  <a:cubicBezTo>
                    <a:pt x="554490" y="18619"/>
                    <a:pt x="559840" y="23973"/>
                    <a:pt x="566352" y="23973"/>
                  </a:cubicBezTo>
                  <a:lnTo>
                    <a:pt x="574260" y="23973"/>
                  </a:lnTo>
                  <a:cubicBezTo>
                    <a:pt x="580772" y="23973"/>
                    <a:pt x="586122" y="18619"/>
                    <a:pt x="586122" y="12102"/>
                  </a:cubicBezTo>
                  <a:cubicBezTo>
                    <a:pt x="586122" y="5586"/>
                    <a:pt x="580772" y="233"/>
                    <a:pt x="574260" y="233"/>
                  </a:cubicBezTo>
                  <a:close/>
                  <a:moveTo>
                    <a:pt x="406797" y="233"/>
                  </a:moveTo>
                  <a:lnTo>
                    <a:pt x="398889" y="233"/>
                  </a:lnTo>
                  <a:cubicBezTo>
                    <a:pt x="392376" y="233"/>
                    <a:pt x="387026" y="5586"/>
                    <a:pt x="387026" y="12102"/>
                  </a:cubicBezTo>
                  <a:cubicBezTo>
                    <a:pt x="387026" y="18619"/>
                    <a:pt x="392376" y="23973"/>
                    <a:pt x="398889" y="23973"/>
                  </a:cubicBezTo>
                  <a:lnTo>
                    <a:pt x="406797" y="23973"/>
                  </a:lnTo>
                  <a:cubicBezTo>
                    <a:pt x="413309" y="23973"/>
                    <a:pt x="418658" y="18619"/>
                    <a:pt x="418658" y="12102"/>
                  </a:cubicBezTo>
                  <a:cubicBezTo>
                    <a:pt x="418658" y="5586"/>
                    <a:pt x="413309" y="233"/>
                    <a:pt x="406797" y="233"/>
                  </a:cubicBezTo>
                  <a:close/>
                  <a:moveTo>
                    <a:pt x="287014" y="23973"/>
                  </a:moveTo>
                  <a:lnTo>
                    <a:pt x="294922" y="23973"/>
                  </a:lnTo>
                  <a:cubicBezTo>
                    <a:pt x="301434" y="23973"/>
                    <a:pt x="306784" y="18619"/>
                    <a:pt x="306784" y="12102"/>
                  </a:cubicBezTo>
                  <a:cubicBezTo>
                    <a:pt x="306784" y="5586"/>
                    <a:pt x="301434" y="233"/>
                    <a:pt x="294922" y="233"/>
                  </a:cubicBezTo>
                  <a:lnTo>
                    <a:pt x="287014" y="233"/>
                  </a:lnTo>
                  <a:cubicBezTo>
                    <a:pt x="280501" y="233"/>
                    <a:pt x="275152" y="5586"/>
                    <a:pt x="275152" y="12102"/>
                  </a:cubicBezTo>
                  <a:cubicBezTo>
                    <a:pt x="275152" y="18619"/>
                    <a:pt x="280501" y="23973"/>
                    <a:pt x="287014" y="23973"/>
                  </a:cubicBezTo>
                  <a:close/>
                  <a:moveTo>
                    <a:pt x="462618" y="233"/>
                  </a:moveTo>
                  <a:lnTo>
                    <a:pt x="454710" y="233"/>
                  </a:lnTo>
                  <a:cubicBezTo>
                    <a:pt x="448197" y="233"/>
                    <a:pt x="442848" y="5586"/>
                    <a:pt x="442848" y="12102"/>
                  </a:cubicBezTo>
                  <a:cubicBezTo>
                    <a:pt x="442848" y="18619"/>
                    <a:pt x="448197" y="23973"/>
                    <a:pt x="454710" y="23973"/>
                  </a:cubicBezTo>
                  <a:lnTo>
                    <a:pt x="462618" y="23973"/>
                  </a:lnTo>
                  <a:cubicBezTo>
                    <a:pt x="469130" y="23973"/>
                    <a:pt x="474480" y="18619"/>
                    <a:pt x="474480" y="12102"/>
                  </a:cubicBezTo>
                  <a:cubicBezTo>
                    <a:pt x="474480" y="5586"/>
                    <a:pt x="469130" y="233"/>
                    <a:pt x="462618" y="233"/>
                  </a:cubicBezTo>
                  <a:close/>
                  <a:moveTo>
                    <a:pt x="518439" y="233"/>
                  </a:moveTo>
                  <a:lnTo>
                    <a:pt x="510531" y="233"/>
                  </a:lnTo>
                  <a:cubicBezTo>
                    <a:pt x="504018" y="233"/>
                    <a:pt x="498669" y="5586"/>
                    <a:pt x="498669" y="12102"/>
                  </a:cubicBezTo>
                  <a:cubicBezTo>
                    <a:pt x="498669" y="18619"/>
                    <a:pt x="504018" y="23973"/>
                    <a:pt x="510531" y="23973"/>
                  </a:cubicBezTo>
                  <a:lnTo>
                    <a:pt x="518439" y="23973"/>
                  </a:lnTo>
                  <a:cubicBezTo>
                    <a:pt x="524951" y="23973"/>
                    <a:pt x="530301" y="18619"/>
                    <a:pt x="530301" y="12102"/>
                  </a:cubicBezTo>
                  <a:cubicBezTo>
                    <a:pt x="530301" y="5586"/>
                    <a:pt x="524951" y="233"/>
                    <a:pt x="518439" y="233"/>
                  </a:cubicBezTo>
                  <a:close/>
                  <a:moveTo>
                    <a:pt x="15816" y="233"/>
                  </a:moveTo>
                  <a:lnTo>
                    <a:pt x="11862" y="233"/>
                  </a:lnTo>
                  <a:cubicBezTo>
                    <a:pt x="5350" y="233"/>
                    <a:pt x="0" y="5586"/>
                    <a:pt x="0" y="12102"/>
                  </a:cubicBezTo>
                  <a:lnTo>
                    <a:pt x="0" y="16059"/>
                  </a:lnTo>
                  <a:cubicBezTo>
                    <a:pt x="0" y="22576"/>
                    <a:pt x="5350" y="27929"/>
                    <a:pt x="11862" y="27929"/>
                  </a:cubicBezTo>
                  <a:cubicBezTo>
                    <a:pt x="16281" y="27929"/>
                    <a:pt x="20003" y="25602"/>
                    <a:pt x="22096" y="22111"/>
                  </a:cubicBezTo>
                  <a:cubicBezTo>
                    <a:pt x="25585" y="20016"/>
                    <a:pt x="27910" y="16292"/>
                    <a:pt x="27910" y="11870"/>
                  </a:cubicBezTo>
                  <a:cubicBezTo>
                    <a:pt x="27910" y="5353"/>
                    <a:pt x="22561" y="0"/>
                    <a:pt x="16049" y="0"/>
                  </a:cubicBezTo>
                  <a:close/>
                  <a:moveTo>
                    <a:pt x="11862" y="192712"/>
                  </a:moveTo>
                  <a:cubicBezTo>
                    <a:pt x="18375" y="192712"/>
                    <a:pt x="23724" y="187359"/>
                    <a:pt x="23724" y="180842"/>
                  </a:cubicBezTo>
                  <a:lnTo>
                    <a:pt x="23724" y="172929"/>
                  </a:lnTo>
                  <a:cubicBezTo>
                    <a:pt x="23724" y="166412"/>
                    <a:pt x="18375" y="161059"/>
                    <a:pt x="11862" y="161059"/>
                  </a:cubicBezTo>
                  <a:cubicBezTo>
                    <a:pt x="5350" y="161059"/>
                    <a:pt x="0" y="166412"/>
                    <a:pt x="0" y="172929"/>
                  </a:cubicBezTo>
                  <a:lnTo>
                    <a:pt x="0" y="180842"/>
                  </a:lnTo>
                  <a:cubicBezTo>
                    <a:pt x="0" y="187359"/>
                    <a:pt x="5350" y="192712"/>
                    <a:pt x="11862" y="192712"/>
                  </a:cubicBezTo>
                  <a:close/>
                  <a:moveTo>
                    <a:pt x="11862" y="247640"/>
                  </a:moveTo>
                  <a:cubicBezTo>
                    <a:pt x="18375" y="247640"/>
                    <a:pt x="23724" y="242287"/>
                    <a:pt x="23724" y="235770"/>
                  </a:cubicBezTo>
                  <a:lnTo>
                    <a:pt x="23724" y="227857"/>
                  </a:lnTo>
                  <a:cubicBezTo>
                    <a:pt x="23724" y="221340"/>
                    <a:pt x="18375" y="215987"/>
                    <a:pt x="11862" y="215987"/>
                  </a:cubicBezTo>
                  <a:cubicBezTo>
                    <a:pt x="5350" y="215987"/>
                    <a:pt x="0" y="221340"/>
                    <a:pt x="0" y="227857"/>
                  </a:cubicBezTo>
                  <a:lnTo>
                    <a:pt x="0" y="235770"/>
                  </a:lnTo>
                  <a:cubicBezTo>
                    <a:pt x="0" y="242287"/>
                    <a:pt x="5350" y="247640"/>
                    <a:pt x="11862" y="247640"/>
                  </a:cubicBezTo>
                  <a:close/>
                  <a:moveTo>
                    <a:pt x="11862" y="357495"/>
                  </a:moveTo>
                  <a:cubicBezTo>
                    <a:pt x="18375" y="357495"/>
                    <a:pt x="23724" y="352142"/>
                    <a:pt x="23724" y="345625"/>
                  </a:cubicBezTo>
                  <a:lnTo>
                    <a:pt x="23724" y="337712"/>
                  </a:lnTo>
                  <a:cubicBezTo>
                    <a:pt x="23724" y="331195"/>
                    <a:pt x="18375" y="325842"/>
                    <a:pt x="11862" y="325842"/>
                  </a:cubicBezTo>
                  <a:cubicBezTo>
                    <a:pt x="5350" y="325842"/>
                    <a:pt x="0" y="331195"/>
                    <a:pt x="0" y="337712"/>
                  </a:cubicBezTo>
                  <a:lnTo>
                    <a:pt x="0" y="345625"/>
                  </a:lnTo>
                  <a:cubicBezTo>
                    <a:pt x="0" y="352142"/>
                    <a:pt x="5350" y="357495"/>
                    <a:pt x="11862" y="357495"/>
                  </a:cubicBezTo>
                  <a:close/>
                  <a:moveTo>
                    <a:pt x="11862" y="137785"/>
                  </a:moveTo>
                  <a:cubicBezTo>
                    <a:pt x="18375" y="137785"/>
                    <a:pt x="23724" y="132432"/>
                    <a:pt x="23724" y="125914"/>
                  </a:cubicBezTo>
                  <a:lnTo>
                    <a:pt x="23724" y="118001"/>
                  </a:lnTo>
                  <a:cubicBezTo>
                    <a:pt x="23724" y="111484"/>
                    <a:pt x="18375" y="106131"/>
                    <a:pt x="11862" y="106131"/>
                  </a:cubicBezTo>
                  <a:cubicBezTo>
                    <a:pt x="5350" y="106131"/>
                    <a:pt x="0" y="111484"/>
                    <a:pt x="0" y="118001"/>
                  </a:cubicBezTo>
                  <a:lnTo>
                    <a:pt x="0" y="125914"/>
                  </a:lnTo>
                  <a:cubicBezTo>
                    <a:pt x="0" y="132432"/>
                    <a:pt x="5350" y="137785"/>
                    <a:pt x="11862" y="137785"/>
                  </a:cubicBezTo>
                  <a:close/>
                  <a:moveTo>
                    <a:pt x="11862" y="302568"/>
                  </a:moveTo>
                  <a:cubicBezTo>
                    <a:pt x="18375" y="302568"/>
                    <a:pt x="23724" y="297214"/>
                    <a:pt x="23724" y="290698"/>
                  </a:cubicBezTo>
                  <a:lnTo>
                    <a:pt x="23724" y="282784"/>
                  </a:lnTo>
                  <a:cubicBezTo>
                    <a:pt x="23724" y="276268"/>
                    <a:pt x="18375" y="270915"/>
                    <a:pt x="11862" y="270915"/>
                  </a:cubicBezTo>
                  <a:cubicBezTo>
                    <a:pt x="5350" y="270915"/>
                    <a:pt x="0" y="276268"/>
                    <a:pt x="0" y="282784"/>
                  </a:cubicBezTo>
                  <a:lnTo>
                    <a:pt x="0" y="290698"/>
                  </a:lnTo>
                  <a:cubicBezTo>
                    <a:pt x="0" y="297214"/>
                    <a:pt x="5350" y="302568"/>
                    <a:pt x="11862" y="302568"/>
                  </a:cubicBezTo>
                  <a:close/>
                  <a:moveTo>
                    <a:pt x="11862" y="82857"/>
                  </a:moveTo>
                  <a:cubicBezTo>
                    <a:pt x="18375" y="82857"/>
                    <a:pt x="23724" y="77504"/>
                    <a:pt x="23724" y="70987"/>
                  </a:cubicBezTo>
                  <a:lnTo>
                    <a:pt x="23724" y="63074"/>
                  </a:lnTo>
                  <a:cubicBezTo>
                    <a:pt x="23724" y="56557"/>
                    <a:pt x="18375" y="51204"/>
                    <a:pt x="11862" y="51204"/>
                  </a:cubicBezTo>
                  <a:cubicBezTo>
                    <a:pt x="5350" y="51204"/>
                    <a:pt x="0" y="56557"/>
                    <a:pt x="0" y="63074"/>
                  </a:cubicBezTo>
                  <a:lnTo>
                    <a:pt x="0" y="70987"/>
                  </a:lnTo>
                  <a:cubicBezTo>
                    <a:pt x="0" y="77504"/>
                    <a:pt x="5350" y="82857"/>
                    <a:pt x="11862" y="82857"/>
                  </a:cubicBezTo>
                  <a:close/>
                  <a:moveTo>
                    <a:pt x="11862" y="959605"/>
                  </a:moveTo>
                  <a:cubicBezTo>
                    <a:pt x="18375" y="959605"/>
                    <a:pt x="23724" y="954252"/>
                    <a:pt x="23724" y="947735"/>
                  </a:cubicBezTo>
                  <a:lnTo>
                    <a:pt x="23724" y="939822"/>
                  </a:lnTo>
                  <a:cubicBezTo>
                    <a:pt x="23724" y="933305"/>
                    <a:pt x="18375" y="927952"/>
                    <a:pt x="11862" y="927952"/>
                  </a:cubicBezTo>
                  <a:cubicBezTo>
                    <a:pt x="5350" y="927952"/>
                    <a:pt x="0" y="933305"/>
                    <a:pt x="0" y="939822"/>
                  </a:cubicBezTo>
                  <a:lnTo>
                    <a:pt x="0" y="947735"/>
                  </a:lnTo>
                  <a:cubicBezTo>
                    <a:pt x="0" y="954252"/>
                    <a:pt x="5350" y="959605"/>
                    <a:pt x="11862" y="959605"/>
                  </a:cubicBezTo>
                  <a:close/>
                  <a:moveTo>
                    <a:pt x="11862" y="851612"/>
                  </a:moveTo>
                  <a:cubicBezTo>
                    <a:pt x="18375" y="851612"/>
                    <a:pt x="23724" y="846258"/>
                    <a:pt x="23724" y="839742"/>
                  </a:cubicBezTo>
                  <a:lnTo>
                    <a:pt x="23724" y="831828"/>
                  </a:lnTo>
                  <a:cubicBezTo>
                    <a:pt x="23724" y="825312"/>
                    <a:pt x="18375" y="819958"/>
                    <a:pt x="11862" y="819958"/>
                  </a:cubicBezTo>
                  <a:cubicBezTo>
                    <a:pt x="5350" y="819958"/>
                    <a:pt x="0" y="825312"/>
                    <a:pt x="0" y="831828"/>
                  </a:cubicBezTo>
                  <a:lnTo>
                    <a:pt x="0" y="839742"/>
                  </a:lnTo>
                  <a:cubicBezTo>
                    <a:pt x="0" y="846258"/>
                    <a:pt x="5350" y="851612"/>
                    <a:pt x="11862" y="851612"/>
                  </a:cubicBezTo>
                  <a:close/>
                  <a:moveTo>
                    <a:pt x="11862" y="906307"/>
                  </a:moveTo>
                  <a:cubicBezTo>
                    <a:pt x="18375" y="906307"/>
                    <a:pt x="23724" y="900954"/>
                    <a:pt x="23724" y="894437"/>
                  </a:cubicBezTo>
                  <a:lnTo>
                    <a:pt x="23724" y="886523"/>
                  </a:lnTo>
                  <a:cubicBezTo>
                    <a:pt x="23724" y="880007"/>
                    <a:pt x="18375" y="874653"/>
                    <a:pt x="11862" y="874653"/>
                  </a:cubicBezTo>
                  <a:cubicBezTo>
                    <a:pt x="5350" y="874653"/>
                    <a:pt x="0" y="880007"/>
                    <a:pt x="0" y="886523"/>
                  </a:cubicBezTo>
                  <a:lnTo>
                    <a:pt x="0" y="894437"/>
                  </a:lnTo>
                  <a:cubicBezTo>
                    <a:pt x="0" y="900954"/>
                    <a:pt x="5350" y="906307"/>
                    <a:pt x="11862" y="906307"/>
                  </a:cubicBezTo>
                  <a:close/>
                  <a:moveTo>
                    <a:pt x="11862" y="741756"/>
                  </a:moveTo>
                  <a:cubicBezTo>
                    <a:pt x="18375" y="741756"/>
                    <a:pt x="23724" y="736403"/>
                    <a:pt x="23724" y="729886"/>
                  </a:cubicBezTo>
                  <a:lnTo>
                    <a:pt x="23724" y="721973"/>
                  </a:lnTo>
                  <a:cubicBezTo>
                    <a:pt x="23724" y="715456"/>
                    <a:pt x="18375" y="710104"/>
                    <a:pt x="11862" y="710104"/>
                  </a:cubicBezTo>
                  <a:cubicBezTo>
                    <a:pt x="5350" y="710104"/>
                    <a:pt x="0" y="715456"/>
                    <a:pt x="0" y="721973"/>
                  </a:cubicBezTo>
                  <a:lnTo>
                    <a:pt x="0" y="729886"/>
                  </a:lnTo>
                  <a:cubicBezTo>
                    <a:pt x="0" y="736403"/>
                    <a:pt x="5350" y="741756"/>
                    <a:pt x="11862" y="741756"/>
                  </a:cubicBezTo>
                  <a:close/>
                  <a:moveTo>
                    <a:pt x="11862" y="686829"/>
                  </a:moveTo>
                  <a:cubicBezTo>
                    <a:pt x="18375" y="686829"/>
                    <a:pt x="23724" y="681476"/>
                    <a:pt x="23724" y="674959"/>
                  </a:cubicBezTo>
                  <a:lnTo>
                    <a:pt x="23724" y="667046"/>
                  </a:lnTo>
                  <a:cubicBezTo>
                    <a:pt x="23724" y="660529"/>
                    <a:pt x="18375" y="655175"/>
                    <a:pt x="11862" y="655175"/>
                  </a:cubicBezTo>
                  <a:cubicBezTo>
                    <a:pt x="5350" y="655175"/>
                    <a:pt x="0" y="660529"/>
                    <a:pt x="0" y="667046"/>
                  </a:cubicBezTo>
                  <a:lnTo>
                    <a:pt x="0" y="674959"/>
                  </a:lnTo>
                  <a:cubicBezTo>
                    <a:pt x="0" y="681476"/>
                    <a:pt x="5350" y="686829"/>
                    <a:pt x="11862" y="686829"/>
                  </a:cubicBezTo>
                  <a:close/>
                  <a:moveTo>
                    <a:pt x="11862" y="796684"/>
                  </a:moveTo>
                  <a:cubicBezTo>
                    <a:pt x="18375" y="796684"/>
                    <a:pt x="23724" y="791331"/>
                    <a:pt x="23724" y="784814"/>
                  </a:cubicBezTo>
                  <a:lnTo>
                    <a:pt x="23724" y="776901"/>
                  </a:lnTo>
                  <a:cubicBezTo>
                    <a:pt x="23724" y="770384"/>
                    <a:pt x="18375" y="765031"/>
                    <a:pt x="11862" y="765031"/>
                  </a:cubicBezTo>
                  <a:cubicBezTo>
                    <a:pt x="5350" y="765031"/>
                    <a:pt x="0" y="770384"/>
                    <a:pt x="0" y="776901"/>
                  </a:cubicBezTo>
                  <a:lnTo>
                    <a:pt x="0" y="784814"/>
                  </a:lnTo>
                  <a:cubicBezTo>
                    <a:pt x="0" y="791331"/>
                    <a:pt x="5350" y="796684"/>
                    <a:pt x="11862" y="796684"/>
                  </a:cubicBezTo>
                  <a:close/>
                  <a:moveTo>
                    <a:pt x="11862" y="412423"/>
                  </a:moveTo>
                  <a:cubicBezTo>
                    <a:pt x="18375" y="412423"/>
                    <a:pt x="23724" y="407070"/>
                    <a:pt x="23724" y="400553"/>
                  </a:cubicBezTo>
                  <a:lnTo>
                    <a:pt x="23724" y="392640"/>
                  </a:lnTo>
                  <a:cubicBezTo>
                    <a:pt x="23724" y="386123"/>
                    <a:pt x="18375" y="380770"/>
                    <a:pt x="11862" y="380770"/>
                  </a:cubicBezTo>
                  <a:cubicBezTo>
                    <a:pt x="5350" y="380770"/>
                    <a:pt x="0" y="386123"/>
                    <a:pt x="0" y="392640"/>
                  </a:cubicBezTo>
                  <a:lnTo>
                    <a:pt x="0" y="400553"/>
                  </a:lnTo>
                  <a:cubicBezTo>
                    <a:pt x="0" y="407070"/>
                    <a:pt x="5350" y="412423"/>
                    <a:pt x="11862" y="412423"/>
                  </a:cubicBezTo>
                  <a:close/>
                  <a:moveTo>
                    <a:pt x="11862" y="631901"/>
                  </a:moveTo>
                  <a:cubicBezTo>
                    <a:pt x="18375" y="631901"/>
                    <a:pt x="23724" y="626548"/>
                    <a:pt x="23724" y="620031"/>
                  </a:cubicBezTo>
                  <a:lnTo>
                    <a:pt x="23724" y="612118"/>
                  </a:lnTo>
                  <a:cubicBezTo>
                    <a:pt x="23724" y="605601"/>
                    <a:pt x="18375" y="600248"/>
                    <a:pt x="11862" y="600248"/>
                  </a:cubicBezTo>
                  <a:cubicBezTo>
                    <a:pt x="5350" y="600248"/>
                    <a:pt x="0" y="605601"/>
                    <a:pt x="0" y="612118"/>
                  </a:cubicBezTo>
                  <a:lnTo>
                    <a:pt x="0" y="620031"/>
                  </a:lnTo>
                  <a:cubicBezTo>
                    <a:pt x="0" y="626548"/>
                    <a:pt x="5350" y="631901"/>
                    <a:pt x="11862" y="631901"/>
                  </a:cubicBezTo>
                  <a:close/>
                  <a:moveTo>
                    <a:pt x="11862" y="576973"/>
                  </a:moveTo>
                  <a:cubicBezTo>
                    <a:pt x="18375" y="576973"/>
                    <a:pt x="23724" y="571620"/>
                    <a:pt x="23724" y="565103"/>
                  </a:cubicBezTo>
                  <a:lnTo>
                    <a:pt x="23724" y="557190"/>
                  </a:lnTo>
                  <a:cubicBezTo>
                    <a:pt x="23724" y="550673"/>
                    <a:pt x="18375" y="545320"/>
                    <a:pt x="11862" y="545320"/>
                  </a:cubicBezTo>
                  <a:cubicBezTo>
                    <a:pt x="5350" y="545320"/>
                    <a:pt x="0" y="550673"/>
                    <a:pt x="0" y="557190"/>
                  </a:cubicBezTo>
                  <a:lnTo>
                    <a:pt x="0" y="565103"/>
                  </a:lnTo>
                  <a:cubicBezTo>
                    <a:pt x="0" y="571620"/>
                    <a:pt x="5350" y="576973"/>
                    <a:pt x="11862" y="576973"/>
                  </a:cubicBezTo>
                  <a:close/>
                  <a:moveTo>
                    <a:pt x="11862" y="467118"/>
                  </a:moveTo>
                  <a:cubicBezTo>
                    <a:pt x="18375" y="467118"/>
                    <a:pt x="23724" y="461765"/>
                    <a:pt x="23724" y="455248"/>
                  </a:cubicBezTo>
                  <a:lnTo>
                    <a:pt x="23724" y="447335"/>
                  </a:lnTo>
                  <a:cubicBezTo>
                    <a:pt x="23724" y="440818"/>
                    <a:pt x="18375" y="435465"/>
                    <a:pt x="11862" y="435465"/>
                  </a:cubicBezTo>
                  <a:cubicBezTo>
                    <a:pt x="5350" y="435465"/>
                    <a:pt x="0" y="440818"/>
                    <a:pt x="0" y="447335"/>
                  </a:cubicBezTo>
                  <a:lnTo>
                    <a:pt x="0" y="455248"/>
                  </a:lnTo>
                  <a:cubicBezTo>
                    <a:pt x="0" y="461765"/>
                    <a:pt x="5350" y="467118"/>
                    <a:pt x="11862" y="467118"/>
                  </a:cubicBezTo>
                  <a:close/>
                  <a:moveTo>
                    <a:pt x="11862" y="522046"/>
                  </a:moveTo>
                  <a:cubicBezTo>
                    <a:pt x="18375" y="522046"/>
                    <a:pt x="23724" y="516693"/>
                    <a:pt x="23724" y="510176"/>
                  </a:cubicBezTo>
                  <a:lnTo>
                    <a:pt x="23724" y="502263"/>
                  </a:lnTo>
                  <a:cubicBezTo>
                    <a:pt x="23724" y="495745"/>
                    <a:pt x="18375" y="490392"/>
                    <a:pt x="11862" y="490392"/>
                  </a:cubicBezTo>
                  <a:cubicBezTo>
                    <a:pt x="5350" y="490392"/>
                    <a:pt x="0" y="495745"/>
                    <a:pt x="0" y="502263"/>
                  </a:cubicBezTo>
                  <a:lnTo>
                    <a:pt x="0" y="510176"/>
                  </a:lnTo>
                  <a:cubicBezTo>
                    <a:pt x="0" y="516693"/>
                    <a:pt x="5350" y="522046"/>
                    <a:pt x="11862" y="522046"/>
                  </a:cubicBez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9C1499-1262-BB7A-8656-E8819A105A8E}"/>
                </a:ext>
              </a:extLst>
            </p:cNvPr>
            <p:cNvSpPr/>
            <p:nvPr/>
          </p:nvSpPr>
          <p:spPr>
            <a:xfrm>
              <a:off x="10510411" y="396991"/>
              <a:ext cx="1079906" cy="1060616"/>
            </a:xfrm>
            <a:custGeom>
              <a:avLst/>
              <a:gdLst>
                <a:gd name="connsiteX0" fmla="*/ 23259 w 1079906"/>
                <a:gd name="connsiteY0" fmla="*/ 1037342 h 1060616"/>
                <a:gd name="connsiteX1" fmla="*/ 12560 w 1079906"/>
                <a:gd name="connsiteY1" fmla="*/ 1031291 h 1060616"/>
                <a:gd name="connsiteX2" fmla="*/ 0 w 1079906"/>
                <a:gd name="connsiteY2" fmla="*/ 1043859 h 1060616"/>
                <a:gd name="connsiteX3" fmla="*/ 0 w 1079906"/>
                <a:gd name="connsiteY3" fmla="*/ 1048048 h 1060616"/>
                <a:gd name="connsiteX4" fmla="*/ 12560 w 1079906"/>
                <a:gd name="connsiteY4" fmla="*/ 1060617 h 1060616"/>
                <a:gd name="connsiteX5" fmla="*/ 16746 w 1079906"/>
                <a:gd name="connsiteY5" fmla="*/ 1060617 h 1060616"/>
                <a:gd name="connsiteX6" fmla="*/ 29306 w 1079906"/>
                <a:gd name="connsiteY6" fmla="*/ 1048048 h 1060616"/>
                <a:gd name="connsiteX7" fmla="*/ 23259 w 1079906"/>
                <a:gd name="connsiteY7" fmla="*/ 1037342 h 1060616"/>
                <a:gd name="connsiteX8" fmla="*/ 778705 w 1079906"/>
                <a:gd name="connsiteY8" fmla="*/ 1035480 h 1060616"/>
                <a:gd name="connsiteX9" fmla="*/ 770331 w 1079906"/>
                <a:gd name="connsiteY9" fmla="*/ 1035480 h 1060616"/>
                <a:gd name="connsiteX10" fmla="*/ 757772 w 1079906"/>
                <a:gd name="connsiteY10" fmla="*/ 1048048 h 1060616"/>
                <a:gd name="connsiteX11" fmla="*/ 770331 w 1079906"/>
                <a:gd name="connsiteY11" fmla="*/ 1060617 h 1060616"/>
                <a:gd name="connsiteX12" fmla="*/ 778705 w 1079906"/>
                <a:gd name="connsiteY12" fmla="*/ 1060617 h 1060616"/>
                <a:gd name="connsiteX13" fmla="*/ 791264 w 1079906"/>
                <a:gd name="connsiteY13" fmla="*/ 1048048 h 1060616"/>
                <a:gd name="connsiteX14" fmla="*/ 778705 w 1079906"/>
                <a:gd name="connsiteY14" fmla="*/ 1035480 h 1060616"/>
                <a:gd name="connsiteX15" fmla="*/ 720093 w 1079906"/>
                <a:gd name="connsiteY15" fmla="*/ 1035480 h 1060616"/>
                <a:gd name="connsiteX16" fmla="*/ 711719 w 1079906"/>
                <a:gd name="connsiteY16" fmla="*/ 1035480 h 1060616"/>
                <a:gd name="connsiteX17" fmla="*/ 699160 w 1079906"/>
                <a:gd name="connsiteY17" fmla="*/ 1048048 h 1060616"/>
                <a:gd name="connsiteX18" fmla="*/ 711719 w 1079906"/>
                <a:gd name="connsiteY18" fmla="*/ 1060617 h 1060616"/>
                <a:gd name="connsiteX19" fmla="*/ 720093 w 1079906"/>
                <a:gd name="connsiteY19" fmla="*/ 1060617 h 1060616"/>
                <a:gd name="connsiteX20" fmla="*/ 732652 w 1079906"/>
                <a:gd name="connsiteY20" fmla="*/ 1048048 h 1060616"/>
                <a:gd name="connsiteX21" fmla="*/ 720093 w 1079906"/>
                <a:gd name="connsiteY21" fmla="*/ 1035480 h 1060616"/>
                <a:gd name="connsiteX22" fmla="*/ 75358 w 1079906"/>
                <a:gd name="connsiteY22" fmla="*/ 1035480 h 1060616"/>
                <a:gd name="connsiteX23" fmla="*/ 66985 w 1079906"/>
                <a:gd name="connsiteY23" fmla="*/ 1035480 h 1060616"/>
                <a:gd name="connsiteX24" fmla="*/ 54426 w 1079906"/>
                <a:gd name="connsiteY24" fmla="*/ 1048048 h 1060616"/>
                <a:gd name="connsiteX25" fmla="*/ 66985 w 1079906"/>
                <a:gd name="connsiteY25" fmla="*/ 1060617 h 1060616"/>
                <a:gd name="connsiteX26" fmla="*/ 75358 w 1079906"/>
                <a:gd name="connsiteY26" fmla="*/ 1060617 h 1060616"/>
                <a:gd name="connsiteX27" fmla="*/ 87918 w 1079906"/>
                <a:gd name="connsiteY27" fmla="*/ 1048048 h 1060616"/>
                <a:gd name="connsiteX28" fmla="*/ 75358 w 1079906"/>
                <a:gd name="connsiteY28" fmla="*/ 1035480 h 1060616"/>
                <a:gd name="connsiteX29" fmla="*/ 954541 w 1079906"/>
                <a:gd name="connsiteY29" fmla="*/ 1035480 h 1060616"/>
                <a:gd name="connsiteX30" fmla="*/ 946168 w 1079906"/>
                <a:gd name="connsiteY30" fmla="*/ 1035480 h 1060616"/>
                <a:gd name="connsiteX31" fmla="*/ 933608 w 1079906"/>
                <a:gd name="connsiteY31" fmla="*/ 1048048 h 1060616"/>
                <a:gd name="connsiteX32" fmla="*/ 946168 w 1079906"/>
                <a:gd name="connsiteY32" fmla="*/ 1060617 h 1060616"/>
                <a:gd name="connsiteX33" fmla="*/ 954541 w 1079906"/>
                <a:gd name="connsiteY33" fmla="*/ 1060617 h 1060616"/>
                <a:gd name="connsiteX34" fmla="*/ 967101 w 1079906"/>
                <a:gd name="connsiteY34" fmla="*/ 1048048 h 1060616"/>
                <a:gd name="connsiteX35" fmla="*/ 954541 w 1079906"/>
                <a:gd name="connsiteY35" fmla="*/ 1035480 h 1060616"/>
                <a:gd name="connsiteX36" fmla="*/ 661480 w 1079906"/>
                <a:gd name="connsiteY36" fmla="*/ 1035480 h 1060616"/>
                <a:gd name="connsiteX37" fmla="*/ 653107 w 1079906"/>
                <a:gd name="connsiteY37" fmla="*/ 1035480 h 1060616"/>
                <a:gd name="connsiteX38" fmla="*/ 640548 w 1079906"/>
                <a:gd name="connsiteY38" fmla="*/ 1048048 h 1060616"/>
                <a:gd name="connsiteX39" fmla="*/ 653107 w 1079906"/>
                <a:gd name="connsiteY39" fmla="*/ 1060617 h 1060616"/>
                <a:gd name="connsiteX40" fmla="*/ 661480 w 1079906"/>
                <a:gd name="connsiteY40" fmla="*/ 1060617 h 1060616"/>
                <a:gd name="connsiteX41" fmla="*/ 674040 w 1079906"/>
                <a:gd name="connsiteY41" fmla="*/ 1048048 h 1060616"/>
                <a:gd name="connsiteX42" fmla="*/ 661480 w 1079906"/>
                <a:gd name="connsiteY42" fmla="*/ 1035480 h 1060616"/>
                <a:gd name="connsiteX43" fmla="*/ 1012921 w 1079906"/>
                <a:gd name="connsiteY43" fmla="*/ 1035480 h 1060616"/>
                <a:gd name="connsiteX44" fmla="*/ 1004548 w 1079906"/>
                <a:gd name="connsiteY44" fmla="*/ 1035480 h 1060616"/>
                <a:gd name="connsiteX45" fmla="*/ 991988 w 1079906"/>
                <a:gd name="connsiteY45" fmla="*/ 1048048 h 1060616"/>
                <a:gd name="connsiteX46" fmla="*/ 1004548 w 1079906"/>
                <a:gd name="connsiteY46" fmla="*/ 1060617 h 1060616"/>
                <a:gd name="connsiteX47" fmla="*/ 1012921 w 1079906"/>
                <a:gd name="connsiteY47" fmla="*/ 1060617 h 1060616"/>
                <a:gd name="connsiteX48" fmla="*/ 1025481 w 1079906"/>
                <a:gd name="connsiteY48" fmla="*/ 1048048 h 1060616"/>
                <a:gd name="connsiteX49" fmla="*/ 1012921 w 1079906"/>
                <a:gd name="connsiteY49" fmla="*/ 1035480 h 1060616"/>
                <a:gd name="connsiteX50" fmla="*/ 837317 w 1079906"/>
                <a:gd name="connsiteY50" fmla="*/ 1035480 h 1060616"/>
                <a:gd name="connsiteX51" fmla="*/ 828944 w 1079906"/>
                <a:gd name="connsiteY51" fmla="*/ 1035480 h 1060616"/>
                <a:gd name="connsiteX52" fmla="*/ 816384 w 1079906"/>
                <a:gd name="connsiteY52" fmla="*/ 1048048 h 1060616"/>
                <a:gd name="connsiteX53" fmla="*/ 828944 w 1079906"/>
                <a:gd name="connsiteY53" fmla="*/ 1060617 h 1060616"/>
                <a:gd name="connsiteX54" fmla="*/ 837317 w 1079906"/>
                <a:gd name="connsiteY54" fmla="*/ 1060617 h 1060616"/>
                <a:gd name="connsiteX55" fmla="*/ 849877 w 1079906"/>
                <a:gd name="connsiteY55" fmla="*/ 1048048 h 1060616"/>
                <a:gd name="connsiteX56" fmla="*/ 837317 w 1079906"/>
                <a:gd name="connsiteY56" fmla="*/ 1035480 h 1060616"/>
                <a:gd name="connsiteX57" fmla="*/ 895929 w 1079906"/>
                <a:gd name="connsiteY57" fmla="*/ 1035480 h 1060616"/>
                <a:gd name="connsiteX58" fmla="*/ 887556 w 1079906"/>
                <a:gd name="connsiteY58" fmla="*/ 1035480 h 1060616"/>
                <a:gd name="connsiteX59" fmla="*/ 874996 w 1079906"/>
                <a:gd name="connsiteY59" fmla="*/ 1048048 h 1060616"/>
                <a:gd name="connsiteX60" fmla="*/ 887556 w 1079906"/>
                <a:gd name="connsiteY60" fmla="*/ 1060617 h 1060616"/>
                <a:gd name="connsiteX61" fmla="*/ 895929 w 1079906"/>
                <a:gd name="connsiteY61" fmla="*/ 1060617 h 1060616"/>
                <a:gd name="connsiteX62" fmla="*/ 908489 w 1079906"/>
                <a:gd name="connsiteY62" fmla="*/ 1048048 h 1060616"/>
                <a:gd name="connsiteX63" fmla="*/ 895929 w 1079906"/>
                <a:gd name="connsiteY63" fmla="*/ 1035480 h 1060616"/>
                <a:gd name="connsiteX64" fmla="*/ 602868 w 1079906"/>
                <a:gd name="connsiteY64" fmla="*/ 1035480 h 1060616"/>
                <a:gd name="connsiteX65" fmla="*/ 594495 w 1079906"/>
                <a:gd name="connsiteY65" fmla="*/ 1035480 h 1060616"/>
                <a:gd name="connsiteX66" fmla="*/ 581935 w 1079906"/>
                <a:gd name="connsiteY66" fmla="*/ 1048048 h 1060616"/>
                <a:gd name="connsiteX67" fmla="*/ 594495 w 1079906"/>
                <a:gd name="connsiteY67" fmla="*/ 1060617 h 1060616"/>
                <a:gd name="connsiteX68" fmla="*/ 602868 w 1079906"/>
                <a:gd name="connsiteY68" fmla="*/ 1060617 h 1060616"/>
                <a:gd name="connsiteX69" fmla="*/ 615428 w 1079906"/>
                <a:gd name="connsiteY69" fmla="*/ 1048048 h 1060616"/>
                <a:gd name="connsiteX70" fmla="*/ 602868 w 1079906"/>
                <a:gd name="connsiteY70" fmla="*/ 1035480 h 1060616"/>
                <a:gd name="connsiteX71" fmla="*/ 309807 w 1079906"/>
                <a:gd name="connsiteY71" fmla="*/ 1035480 h 1060616"/>
                <a:gd name="connsiteX72" fmla="*/ 301434 w 1079906"/>
                <a:gd name="connsiteY72" fmla="*/ 1035480 h 1060616"/>
                <a:gd name="connsiteX73" fmla="*/ 288874 w 1079906"/>
                <a:gd name="connsiteY73" fmla="*/ 1048048 h 1060616"/>
                <a:gd name="connsiteX74" fmla="*/ 301434 w 1079906"/>
                <a:gd name="connsiteY74" fmla="*/ 1060617 h 1060616"/>
                <a:gd name="connsiteX75" fmla="*/ 309807 w 1079906"/>
                <a:gd name="connsiteY75" fmla="*/ 1060617 h 1060616"/>
                <a:gd name="connsiteX76" fmla="*/ 322367 w 1079906"/>
                <a:gd name="connsiteY76" fmla="*/ 1048048 h 1060616"/>
                <a:gd name="connsiteX77" fmla="*/ 309807 w 1079906"/>
                <a:gd name="connsiteY77" fmla="*/ 1035480 h 1060616"/>
                <a:gd name="connsiteX78" fmla="*/ 192583 w 1079906"/>
                <a:gd name="connsiteY78" fmla="*/ 1035480 h 1060616"/>
                <a:gd name="connsiteX79" fmla="*/ 184210 w 1079906"/>
                <a:gd name="connsiteY79" fmla="*/ 1035480 h 1060616"/>
                <a:gd name="connsiteX80" fmla="*/ 171650 w 1079906"/>
                <a:gd name="connsiteY80" fmla="*/ 1048048 h 1060616"/>
                <a:gd name="connsiteX81" fmla="*/ 184210 w 1079906"/>
                <a:gd name="connsiteY81" fmla="*/ 1060617 h 1060616"/>
                <a:gd name="connsiteX82" fmla="*/ 192583 w 1079906"/>
                <a:gd name="connsiteY82" fmla="*/ 1060617 h 1060616"/>
                <a:gd name="connsiteX83" fmla="*/ 205143 w 1079906"/>
                <a:gd name="connsiteY83" fmla="*/ 1048048 h 1060616"/>
                <a:gd name="connsiteX84" fmla="*/ 192583 w 1079906"/>
                <a:gd name="connsiteY84" fmla="*/ 1035480 h 1060616"/>
                <a:gd name="connsiteX85" fmla="*/ 368419 w 1079906"/>
                <a:gd name="connsiteY85" fmla="*/ 1035480 h 1060616"/>
                <a:gd name="connsiteX86" fmla="*/ 360046 w 1079906"/>
                <a:gd name="connsiteY86" fmla="*/ 1035480 h 1060616"/>
                <a:gd name="connsiteX87" fmla="*/ 347486 w 1079906"/>
                <a:gd name="connsiteY87" fmla="*/ 1048048 h 1060616"/>
                <a:gd name="connsiteX88" fmla="*/ 360046 w 1079906"/>
                <a:gd name="connsiteY88" fmla="*/ 1060617 h 1060616"/>
                <a:gd name="connsiteX89" fmla="*/ 368419 w 1079906"/>
                <a:gd name="connsiteY89" fmla="*/ 1060617 h 1060616"/>
                <a:gd name="connsiteX90" fmla="*/ 380979 w 1079906"/>
                <a:gd name="connsiteY90" fmla="*/ 1048048 h 1060616"/>
                <a:gd name="connsiteX91" fmla="*/ 368419 w 1079906"/>
                <a:gd name="connsiteY91" fmla="*/ 1035480 h 1060616"/>
                <a:gd name="connsiteX92" fmla="*/ 485644 w 1079906"/>
                <a:gd name="connsiteY92" fmla="*/ 1035480 h 1060616"/>
                <a:gd name="connsiteX93" fmla="*/ 477271 w 1079906"/>
                <a:gd name="connsiteY93" fmla="*/ 1035480 h 1060616"/>
                <a:gd name="connsiteX94" fmla="*/ 464711 w 1079906"/>
                <a:gd name="connsiteY94" fmla="*/ 1048048 h 1060616"/>
                <a:gd name="connsiteX95" fmla="*/ 477271 w 1079906"/>
                <a:gd name="connsiteY95" fmla="*/ 1060617 h 1060616"/>
                <a:gd name="connsiteX96" fmla="*/ 485644 w 1079906"/>
                <a:gd name="connsiteY96" fmla="*/ 1060617 h 1060616"/>
                <a:gd name="connsiteX97" fmla="*/ 498204 w 1079906"/>
                <a:gd name="connsiteY97" fmla="*/ 1048048 h 1060616"/>
                <a:gd name="connsiteX98" fmla="*/ 485644 w 1079906"/>
                <a:gd name="connsiteY98" fmla="*/ 1035480 h 1060616"/>
                <a:gd name="connsiteX99" fmla="*/ 427032 w 1079906"/>
                <a:gd name="connsiteY99" fmla="*/ 1035480 h 1060616"/>
                <a:gd name="connsiteX100" fmla="*/ 418658 w 1079906"/>
                <a:gd name="connsiteY100" fmla="*/ 1035480 h 1060616"/>
                <a:gd name="connsiteX101" fmla="*/ 406099 w 1079906"/>
                <a:gd name="connsiteY101" fmla="*/ 1048048 h 1060616"/>
                <a:gd name="connsiteX102" fmla="*/ 418658 w 1079906"/>
                <a:gd name="connsiteY102" fmla="*/ 1060617 h 1060616"/>
                <a:gd name="connsiteX103" fmla="*/ 427032 w 1079906"/>
                <a:gd name="connsiteY103" fmla="*/ 1060617 h 1060616"/>
                <a:gd name="connsiteX104" fmla="*/ 439591 w 1079906"/>
                <a:gd name="connsiteY104" fmla="*/ 1048048 h 1060616"/>
                <a:gd name="connsiteX105" fmla="*/ 427032 w 1079906"/>
                <a:gd name="connsiteY105" fmla="*/ 1035480 h 1060616"/>
                <a:gd name="connsiteX106" fmla="*/ 251195 w 1079906"/>
                <a:gd name="connsiteY106" fmla="*/ 1035480 h 1060616"/>
                <a:gd name="connsiteX107" fmla="*/ 242822 w 1079906"/>
                <a:gd name="connsiteY107" fmla="*/ 1035480 h 1060616"/>
                <a:gd name="connsiteX108" fmla="*/ 230262 w 1079906"/>
                <a:gd name="connsiteY108" fmla="*/ 1048048 h 1060616"/>
                <a:gd name="connsiteX109" fmla="*/ 242822 w 1079906"/>
                <a:gd name="connsiteY109" fmla="*/ 1060617 h 1060616"/>
                <a:gd name="connsiteX110" fmla="*/ 251195 w 1079906"/>
                <a:gd name="connsiteY110" fmla="*/ 1060617 h 1060616"/>
                <a:gd name="connsiteX111" fmla="*/ 263755 w 1079906"/>
                <a:gd name="connsiteY111" fmla="*/ 1048048 h 1060616"/>
                <a:gd name="connsiteX112" fmla="*/ 251195 w 1079906"/>
                <a:gd name="connsiteY112" fmla="*/ 1035480 h 1060616"/>
                <a:gd name="connsiteX113" fmla="*/ 133971 w 1079906"/>
                <a:gd name="connsiteY113" fmla="*/ 1035480 h 1060616"/>
                <a:gd name="connsiteX114" fmla="*/ 125598 w 1079906"/>
                <a:gd name="connsiteY114" fmla="*/ 1035480 h 1060616"/>
                <a:gd name="connsiteX115" fmla="*/ 113038 w 1079906"/>
                <a:gd name="connsiteY115" fmla="*/ 1048048 h 1060616"/>
                <a:gd name="connsiteX116" fmla="*/ 125598 w 1079906"/>
                <a:gd name="connsiteY116" fmla="*/ 1060617 h 1060616"/>
                <a:gd name="connsiteX117" fmla="*/ 133971 w 1079906"/>
                <a:gd name="connsiteY117" fmla="*/ 1060617 h 1060616"/>
                <a:gd name="connsiteX118" fmla="*/ 146530 w 1079906"/>
                <a:gd name="connsiteY118" fmla="*/ 1048048 h 1060616"/>
                <a:gd name="connsiteX119" fmla="*/ 133971 w 1079906"/>
                <a:gd name="connsiteY119" fmla="*/ 1035480 h 1060616"/>
                <a:gd name="connsiteX120" fmla="*/ 544256 w 1079906"/>
                <a:gd name="connsiteY120" fmla="*/ 1035480 h 1060616"/>
                <a:gd name="connsiteX121" fmla="*/ 535883 w 1079906"/>
                <a:gd name="connsiteY121" fmla="*/ 1035480 h 1060616"/>
                <a:gd name="connsiteX122" fmla="*/ 523323 w 1079906"/>
                <a:gd name="connsiteY122" fmla="*/ 1048048 h 1060616"/>
                <a:gd name="connsiteX123" fmla="*/ 535883 w 1079906"/>
                <a:gd name="connsiteY123" fmla="*/ 1060617 h 1060616"/>
                <a:gd name="connsiteX124" fmla="*/ 544256 w 1079906"/>
                <a:gd name="connsiteY124" fmla="*/ 1060617 h 1060616"/>
                <a:gd name="connsiteX125" fmla="*/ 556816 w 1079906"/>
                <a:gd name="connsiteY125" fmla="*/ 1048048 h 1060616"/>
                <a:gd name="connsiteX126" fmla="*/ 544256 w 1079906"/>
                <a:gd name="connsiteY126" fmla="*/ 1035480 h 1060616"/>
                <a:gd name="connsiteX127" fmla="*/ 1067347 w 1079906"/>
                <a:gd name="connsiteY127" fmla="*/ 1031291 h 1060616"/>
                <a:gd name="connsiteX128" fmla="*/ 1056647 w 1079906"/>
                <a:gd name="connsiteY128" fmla="*/ 1037342 h 1060616"/>
                <a:gd name="connsiteX129" fmla="*/ 1050600 w 1079906"/>
                <a:gd name="connsiteY129" fmla="*/ 1048048 h 1060616"/>
                <a:gd name="connsiteX130" fmla="*/ 1063160 w 1079906"/>
                <a:gd name="connsiteY130" fmla="*/ 1060617 h 1060616"/>
                <a:gd name="connsiteX131" fmla="*/ 1067347 w 1079906"/>
                <a:gd name="connsiteY131" fmla="*/ 1060617 h 1060616"/>
                <a:gd name="connsiteX132" fmla="*/ 1079906 w 1079906"/>
                <a:gd name="connsiteY132" fmla="*/ 1048048 h 1060616"/>
                <a:gd name="connsiteX133" fmla="*/ 1079906 w 1079906"/>
                <a:gd name="connsiteY133" fmla="*/ 1043859 h 1060616"/>
                <a:gd name="connsiteX134" fmla="*/ 1067347 w 1079906"/>
                <a:gd name="connsiteY134" fmla="*/ 1031291 h 1060616"/>
                <a:gd name="connsiteX135" fmla="*/ 1067347 w 1079906"/>
                <a:gd name="connsiteY135" fmla="*/ 456877 h 1060616"/>
                <a:gd name="connsiteX136" fmla="*/ 1054787 w 1079906"/>
                <a:gd name="connsiteY136" fmla="*/ 469445 h 1060616"/>
                <a:gd name="connsiteX137" fmla="*/ 1054787 w 1079906"/>
                <a:gd name="connsiteY137" fmla="*/ 477592 h 1060616"/>
                <a:gd name="connsiteX138" fmla="*/ 1067347 w 1079906"/>
                <a:gd name="connsiteY138" fmla="*/ 490160 h 1060616"/>
                <a:gd name="connsiteX139" fmla="*/ 1079906 w 1079906"/>
                <a:gd name="connsiteY139" fmla="*/ 477592 h 1060616"/>
                <a:gd name="connsiteX140" fmla="*/ 1079906 w 1079906"/>
                <a:gd name="connsiteY140" fmla="*/ 469445 h 1060616"/>
                <a:gd name="connsiteX141" fmla="*/ 1067347 w 1079906"/>
                <a:gd name="connsiteY141" fmla="*/ 456877 h 1060616"/>
                <a:gd name="connsiteX142" fmla="*/ 1067347 w 1079906"/>
                <a:gd name="connsiteY142" fmla="*/ 284181 h 1060616"/>
                <a:gd name="connsiteX143" fmla="*/ 1054787 w 1079906"/>
                <a:gd name="connsiteY143" fmla="*/ 296749 h 1060616"/>
                <a:gd name="connsiteX144" fmla="*/ 1054787 w 1079906"/>
                <a:gd name="connsiteY144" fmla="*/ 304895 h 1060616"/>
                <a:gd name="connsiteX145" fmla="*/ 1067347 w 1079906"/>
                <a:gd name="connsiteY145" fmla="*/ 317463 h 1060616"/>
                <a:gd name="connsiteX146" fmla="*/ 1079906 w 1079906"/>
                <a:gd name="connsiteY146" fmla="*/ 304895 h 1060616"/>
                <a:gd name="connsiteX147" fmla="*/ 1079906 w 1079906"/>
                <a:gd name="connsiteY147" fmla="*/ 296749 h 1060616"/>
                <a:gd name="connsiteX148" fmla="*/ 1067347 w 1079906"/>
                <a:gd name="connsiteY148" fmla="*/ 284181 h 1060616"/>
                <a:gd name="connsiteX149" fmla="*/ 1067347 w 1079906"/>
                <a:gd name="connsiteY149" fmla="*/ 399390 h 1060616"/>
                <a:gd name="connsiteX150" fmla="*/ 1054787 w 1079906"/>
                <a:gd name="connsiteY150" fmla="*/ 411958 h 1060616"/>
                <a:gd name="connsiteX151" fmla="*/ 1054787 w 1079906"/>
                <a:gd name="connsiteY151" fmla="*/ 420104 h 1060616"/>
                <a:gd name="connsiteX152" fmla="*/ 1067347 w 1079906"/>
                <a:gd name="connsiteY152" fmla="*/ 432672 h 1060616"/>
                <a:gd name="connsiteX153" fmla="*/ 1079906 w 1079906"/>
                <a:gd name="connsiteY153" fmla="*/ 420104 h 1060616"/>
                <a:gd name="connsiteX154" fmla="*/ 1079906 w 1079906"/>
                <a:gd name="connsiteY154" fmla="*/ 411958 h 1060616"/>
                <a:gd name="connsiteX155" fmla="*/ 1067347 w 1079906"/>
                <a:gd name="connsiteY155" fmla="*/ 399390 h 1060616"/>
                <a:gd name="connsiteX156" fmla="*/ 1067347 w 1079906"/>
                <a:gd name="connsiteY156" fmla="*/ 629806 h 1060616"/>
                <a:gd name="connsiteX157" fmla="*/ 1054787 w 1079906"/>
                <a:gd name="connsiteY157" fmla="*/ 642375 h 1060616"/>
                <a:gd name="connsiteX158" fmla="*/ 1054787 w 1079906"/>
                <a:gd name="connsiteY158" fmla="*/ 650521 h 1060616"/>
                <a:gd name="connsiteX159" fmla="*/ 1067347 w 1079906"/>
                <a:gd name="connsiteY159" fmla="*/ 663089 h 1060616"/>
                <a:gd name="connsiteX160" fmla="*/ 1079906 w 1079906"/>
                <a:gd name="connsiteY160" fmla="*/ 650521 h 1060616"/>
                <a:gd name="connsiteX161" fmla="*/ 1079906 w 1079906"/>
                <a:gd name="connsiteY161" fmla="*/ 642375 h 1060616"/>
                <a:gd name="connsiteX162" fmla="*/ 1067347 w 1079906"/>
                <a:gd name="connsiteY162" fmla="*/ 629806 h 1060616"/>
                <a:gd name="connsiteX163" fmla="*/ 1067347 w 1079906"/>
                <a:gd name="connsiteY163" fmla="*/ 572086 h 1060616"/>
                <a:gd name="connsiteX164" fmla="*/ 1054787 w 1079906"/>
                <a:gd name="connsiteY164" fmla="*/ 584654 h 1060616"/>
                <a:gd name="connsiteX165" fmla="*/ 1054787 w 1079906"/>
                <a:gd name="connsiteY165" fmla="*/ 592800 h 1060616"/>
                <a:gd name="connsiteX166" fmla="*/ 1067347 w 1079906"/>
                <a:gd name="connsiteY166" fmla="*/ 605368 h 1060616"/>
                <a:gd name="connsiteX167" fmla="*/ 1079906 w 1079906"/>
                <a:gd name="connsiteY167" fmla="*/ 592800 h 1060616"/>
                <a:gd name="connsiteX168" fmla="*/ 1079906 w 1079906"/>
                <a:gd name="connsiteY168" fmla="*/ 584654 h 1060616"/>
                <a:gd name="connsiteX169" fmla="*/ 1067347 w 1079906"/>
                <a:gd name="connsiteY169" fmla="*/ 572086 h 1060616"/>
                <a:gd name="connsiteX170" fmla="*/ 1067347 w 1079906"/>
                <a:gd name="connsiteY170" fmla="*/ 514598 h 1060616"/>
                <a:gd name="connsiteX171" fmla="*/ 1054787 w 1079906"/>
                <a:gd name="connsiteY171" fmla="*/ 527166 h 1060616"/>
                <a:gd name="connsiteX172" fmla="*/ 1054787 w 1079906"/>
                <a:gd name="connsiteY172" fmla="*/ 535312 h 1060616"/>
                <a:gd name="connsiteX173" fmla="*/ 1067347 w 1079906"/>
                <a:gd name="connsiteY173" fmla="*/ 547880 h 1060616"/>
                <a:gd name="connsiteX174" fmla="*/ 1079906 w 1079906"/>
                <a:gd name="connsiteY174" fmla="*/ 535312 h 1060616"/>
                <a:gd name="connsiteX175" fmla="*/ 1079906 w 1079906"/>
                <a:gd name="connsiteY175" fmla="*/ 527166 h 1060616"/>
                <a:gd name="connsiteX176" fmla="*/ 1067347 w 1079906"/>
                <a:gd name="connsiteY176" fmla="*/ 514598 h 1060616"/>
                <a:gd name="connsiteX177" fmla="*/ 1067347 w 1079906"/>
                <a:gd name="connsiteY177" fmla="*/ 111252 h 1060616"/>
                <a:gd name="connsiteX178" fmla="*/ 1054787 w 1079906"/>
                <a:gd name="connsiteY178" fmla="*/ 123820 h 1060616"/>
                <a:gd name="connsiteX179" fmla="*/ 1054787 w 1079906"/>
                <a:gd name="connsiteY179" fmla="*/ 131966 h 1060616"/>
                <a:gd name="connsiteX180" fmla="*/ 1067347 w 1079906"/>
                <a:gd name="connsiteY180" fmla="*/ 144534 h 1060616"/>
                <a:gd name="connsiteX181" fmla="*/ 1079906 w 1079906"/>
                <a:gd name="connsiteY181" fmla="*/ 131966 h 1060616"/>
                <a:gd name="connsiteX182" fmla="*/ 1079906 w 1079906"/>
                <a:gd name="connsiteY182" fmla="*/ 123820 h 1060616"/>
                <a:gd name="connsiteX183" fmla="*/ 1067347 w 1079906"/>
                <a:gd name="connsiteY183" fmla="*/ 111252 h 1060616"/>
                <a:gd name="connsiteX184" fmla="*/ 1067347 w 1079906"/>
                <a:gd name="connsiteY184" fmla="*/ 226460 h 1060616"/>
                <a:gd name="connsiteX185" fmla="*/ 1054787 w 1079906"/>
                <a:gd name="connsiteY185" fmla="*/ 239029 h 1060616"/>
                <a:gd name="connsiteX186" fmla="*/ 1054787 w 1079906"/>
                <a:gd name="connsiteY186" fmla="*/ 247175 h 1060616"/>
                <a:gd name="connsiteX187" fmla="*/ 1067347 w 1079906"/>
                <a:gd name="connsiteY187" fmla="*/ 259743 h 1060616"/>
                <a:gd name="connsiteX188" fmla="*/ 1079906 w 1079906"/>
                <a:gd name="connsiteY188" fmla="*/ 247175 h 1060616"/>
                <a:gd name="connsiteX189" fmla="*/ 1079906 w 1079906"/>
                <a:gd name="connsiteY189" fmla="*/ 239029 h 1060616"/>
                <a:gd name="connsiteX190" fmla="*/ 1067347 w 1079906"/>
                <a:gd name="connsiteY190" fmla="*/ 226460 h 1060616"/>
                <a:gd name="connsiteX191" fmla="*/ 1067347 w 1079906"/>
                <a:gd name="connsiteY191" fmla="*/ 53531 h 1060616"/>
                <a:gd name="connsiteX192" fmla="*/ 1054787 w 1079906"/>
                <a:gd name="connsiteY192" fmla="*/ 66100 h 1060616"/>
                <a:gd name="connsiteX193" fmla="*/ 1054787 w 1079906"/>
                <a:gd name="connsiteY193" fmla="*/ 74246 h 1060616"/>
                <a:gd name="connsiteX194" fmla="*/ 1067347 w 1079906"/>
                <a:gd name="connsiteY194" fmla="*/ 86814 h 1060616"/>
                <a:gd name="connsiteX195" fmla="*/ 1079906 w 1079906"/>
                <a:gd name="connsiteY195" fmla="*/ 74246 h 1060616"/>
                <a:gd name="connsiteX196" fmla="*/ 1079906 w 1079906"/>
                <a:gd name="connsiteY196" fmla="*/ 66100 h 1060616"/>
                <a:gd name="connsiteX197" fmla="*/ 1067347 w 1079906"/>
                <a:gd name="connsiteY197" fmla="*/ 53531 h 1060616"/>
                <a:gd name="connsiteX198" fmla="*/ 1067347 w 1079906"/>
                <a:gd name="connsiteY198" fmla="*/ 168973 h 1060616"/>
                <a:gd name="connsiteX199" fmla="*/ 1054787 w 1079906"/>
                <a:gd name="connsiteY199" fmla="*/ 181541 h 1060616"/>
                <a:gd name="connsiteX200" fmla="*/ 1054787 w 1079906"/>
                <a:gd name="connsiteY200" fmla="*/ 189687 h 1060616"/>
                <a:gd name="connsiteX201" fmla="*/ 1067347 w 1079906"/>
                <a:gd name="connsiteY201" fmla="*/ 202255 h 1060616"/>
                <a:gd name="connsiteX202" fmla="*/ 1079906 w 1079906"/>
                <a:gd name="connsiteY202" fmla="*/ 189687 h 1060616"/>
                <a:gd name="connsiteX203" fmla="*/ 1079906 w 1079906"/>
                <a:gd name="connsiteY203" fmla="*/ 181541 h 1060616"/>
                <a:gd name="connsiteX204" fmla="*/ 1067347 w 1079906"/>
                <a:gd name="connsiteY204" fmla="*/ 168973 h 1060616"/>
                <a:gd name="connsiteX205" fmla="*/ 1067347 w 1079906"/>
                <a:gd name="connsiteY205" fmla="*/ 341669 h 1060616"/>
                <a:gd name="connsiteX206" fmla="*/ 1054787 w 1079906"/>
                <a:gd name="connsiteY206" fmla="*/ 354237 h 1060616"/>
                <a:gd name="connsiteX207" fmla="*/ 1054787 w 1079906"/>
                <a:gd name="connsiteY207" fmla="*/ 362383 h 1060616"/>
                <a:gd name="connsiteX208" fmla="*/ 1067347 w 1079906"/>
                <a:gd name="connsiteY208" fmla="*/ 374951 h 1060616"/>
                <a:gd name="connsiteX209" fmla="*/ 1079906 w 1079906"/>
                <a:gd name="connsiteY209" fmla="*/ 362383 h 1060616"/>
                <a:gd name="connsiteX210" fmla="*/ 1079906 w 1079906"/>
                <a:gd name="connsiteY210" fmla="*/ 354237 h 1060616"/>
                <a:gd name="connsiteX211" fmla="*/ 1067347 w 1079906"/>
                <a:gd name="connsiteY211" fmla="*/ 341669 h 1060616"/>
                <a:gd name="connsiteX212" fmla="*/ 1067347 w 1079906"/>
                <a:gd name="connsiteY212" fmla="*/ 973803 h 1060616"/>
                <a:gd name="connsiteX213" fmla="*/ 1054787 w 1079906"/>
                <a:gd name="connsiteY213" fmla="*/ 986371 h 1060616"/>
                <a:gd name="connsiteX214" fmla="*/ 1054787 w 1079906"/>
                <a:gd name="connsiteY214" fmla="*/ 994517 h 1060616"/>
                <a:gd name="connsiteX215" fmla="*/ 1067347 w 1079906"/>
                <a:gd name="connsiteY215" fmla="*/ 1007085 h 1060616"/>
                <a:gd name="connsiteX216" fmla="*/ 1079906 w 1079906"/>
                <a:gd name="connsiteY216" fmla="*/ 994517 h 1060616"/>
                <a:gd name="connsiteX217" fmla="*/ 1079906 w 1079906"/>
                <a:gd name="connsiteY217" fmla="*/ 986371 h 1060616"/>
                <a:gd name="connsiteX218" fmla="*/ 1067347 w 1079906"/>
                <a:gd name="connsiteY218" fmla="*/ 973803 h 1060616"/>
                <a:gd name="connsiteX219" fmla="*/ 1067347 w 1079906"/>
                <a:gd name="connsiteY219" fmla="*/ 860224 h 1060616"/>
                <a:gd name="connsiteX220" fmla="*/ 1054787 w 1079906"/>
                <a:gd name="connsiteY220" fmla="*/ 872792 h 1060616"/>
                <a:gd name="connsiteX221" fmla="*/ 1054787 w 1079906"/>
                <a:gd name="connsiteY221" fmla="*/ 880938 h 1060616"/>
                <a:gd name="connsiteX222" fmla="*/ 1067347 w 1079906"/>
                <a:gd name="connsiteY222" fmla="*/ 893506 h 1060616"/>
                <a:gd name="connsiteX223" fmla="*/ 1079906 w 1079906"/>
                <a:gd name="connsiteY223" fmla="*/ 880938 h 1060616"/>
                <a:gd name="connsiteX224" fmla="*/ 1079906 w 1079906"/>
                <a:gd name="connsiteY224" fmla="*/ 872792 h 1060616"/>
                <a:gd name="connsiteX225" fmla="*/ 1067347 w 1079906"/>
                <a:gd name="connsiteY225" fmla="*/ 860224 h 1060616"/>
                <a:gd name="connsiteX226" fmla="*/ 1067347 w 1079906"/>
                <a:gd name="connsiteY226" fmla="*/ 687294 h 1060616"/>
                <a:gd name="connsiteX227" fmla="*/ 1054787 w 1079906"/>
                <a:gd name="connsiteY227" fmla="*/ 699863 h 1060616"/>
                <a:gd name="connsiteX228" fmla="*/ 1054787 w 1079906"/>
                <a:gd name="connsiteY228" fmla="*/ 708009 h 1060616"/>
                <a:gd name="connsiteX229" fmla="*/ 1067347 w 1079906"/>
                <a:gd name="connsiteY229" fmla="*/ 720577 h 1060616"/>
                <a:gd name="connsiteX230" fmla="*/ 1079906 w 1079906"/>
                <a:gd name="connsiteY230" fmla="*/ 708009 h 1060616"/>
                <a:gd name="connsiteX231" fmla="*/ 1079906 w 1079906"/>
                <a:gd name="connsiteY231" fmla="*/ 699863 h 1060616"/>
                <a:gd name="connsiteX232" fmla="*/ 1067347 w 1079906"/>
                <a:gd name="connsiteY232" fmla="*/ 687294 h 1060616"/>
                <a:gd name="connsiteX233" fmla="*/ 1067347 w 1079906"/>
                <a:gd name="connsiteY233" fmla="*/ 917944 h 1060616"/>
                <a:gd name="connsiteX234" fmla="*/ 1054787 w 1079906"/>
                <a:gd name="connsiteY234" fmla="*/ 930512 h 1060616"/>
                <a:gd name="connsiteX235" fmla="*/ 1054787 w 1079906"/>
                <a:gd name="connsiteY235" fmla="*/ 938658 h 1060616"/>
                <a:gd name="connsiteX236" fmla="*/ 1067347 w 1079906"/>
                <a:gd name="connsiteY236" fmla="*/ 951226 h 1060616"/>
                <a:gd name="connsiteX237" fmla="*/ 1079906 w 1079906"/>
                <a:gd name="connsiteY237" fmla="*/ 938658 h 1060616"/>
                <a:gd name="connsiteX238" fmla="*/ 1079906 w 1079906"/>
                <a:gd name="connsiteY238" fmla="*/ 930512 h 1060616"/>
                <a:gd name="connsiteX239" fmla="*/ 1067347 w 1079906"/>
                <a:gd name="connsiteY239" fmla="*/ 917944 h 1060616"/>
                <a:gd name="connsiteX240" fmla="*/ 1067347 w 1079906"/>
                <a:gd name="connsiteY240" fmla="*/ 802736 h 1060616"/>
                <a:gd name="connsiteX241" fmla="*/ 1054787 w 1079906"/>
                <a:gd name="connsiteY241" fmla="*/ 815304 h 1060616"/>
                <a:gd name="connsiteX242" fmla="*/ 1054787 w 1079906"/>
                <a:gd name="connsiteY242" fmla="*/ 823450 h 1060616"/>
                <a:gd name="connsiteX243" fmla="*/ 1067347 w 1079906"/>
                <a:gd name="connsiteY243" fmla="*/ 836018 h 1060616"/>
                <a:gd name="connsiteX244" fmla="*/ 1079906 w 1079906"/>
                <a:gd name="connsiteY244" fmla="*/ 823450 h 1060616"/>
                <a:gd name="connsiteX245" fmla="*/ 1079906 w 1079906"/>
                <a:gd name="connsiteY245" fmla="*/ 815304 h 1060616"/>
                <a:gd name="connsiteX246" fmla="*/ 1067347 w 1079906"/>
                <a:gd name="connsiteY246" fmla="*/ 802736 h 1060616"/>
                <a:gd name="connsiteX247" fmla="*/ 1067347 w 1079906"/>
                <a:gd name="connsiteY247" fmla="*/ 745015 h 1060616"/>
                <a:gd name="connsiteX248" fmla="*/ 1054787 w 1079906"/>
                <a:gd name="connsiteY248" fmla="*/ 757583 h 1060616"/>
                <a:gd name="connsiteX249" fmla="*/ 1054787 w 1079906"/>
                <a:gd name="connsiteY249" fmla="*/ 765729 h 1060616"/>
                <a:gd name="connsiteX250" fmla="*/ 1067347 w 1079906"/>
                <a:gd name="connsiteY250" fmla="*/ 778297 h 1060616"/>
                <a:gd name="connsiteX251" fmla="*/ 1079906 w 1079906"/>
                <a:gd name="connsiteY251" fmla="*/ 765729 h 1060616"/>
                <a:gd name="connsiteX252" fmla="*/ 1079906 w 1079906"/>
                <a:gd name="connsiteY252" fmla="*/ 757583 h 1060616"/>
                <a:gd name="connsiteX253" fmla="*/ 1067347 w 1079906"/>
                <a:gd name="connsiteY253" fmla="*/ 745015 h 1060616"/>
                <a:gd name="connsiteX254" fmla="*/ 1067347 w 1079906"/>
                <a:gd name="connsiteY254" fmla="*/ 0 h 1060616"/>
                <a:gd name="connsiteX255" fmla="*/ 1063160 w 1079906"/>
                <a:gd name="connsiteY255" fmla="*/ 0 h 1060616"/>
                <a:gd name="connsiteX256" fmla="*/ 1050600 w 1079906"/>
                <a:gd name="connsiteY256" fmla="*/ 12568 h 1060616"/>
                <a:gd name="connsiteX257" fmla="*/ 1056647 w 1079906"/>
                <a:gd name="connsiteY257" fmla="*/ 23274 h 1060616"/>
                <a:gd name="connsiteX258" fmla="*/ 1067347 w 1079906"/>
                <a:gd name="connsiteY258" fmla="*/ 29326 h 1060616"/>
                <a:gd name="connsiteX259" fmla="*/ 1079906 w 1079906"/>
                <a:gd name="connsiteY259" fmla="*/ 16758 h 1060616"/>
                <a:gd name="connsiteX260" fmla="*/ 1079906 w 1079906"/>
                <a:gd name="connsiteY260" fmla="*/ 12568 h 1060616"/>
                <a:gd name="connsiteX261" fmla="*/ 1067347 w 1079906"/>
                <a:gd name="connsiteY261" fmla="*/ 0 h 1060616"/>
                <a:gd name="connsiteX262" fmla="*/ 192583 w 1079906"/>
                <a:gd name="connsiteY262" fmla="*/ 0 h 1060616"/>
                <a:gd name="connsiteX263" fmla="*/ 184210 w 1079906"/>
                <a:gd name="connsiteY263" fmla="*/ 0 h 1060616"/>
                <a:gd name="connsiteX264" fmla="*/ 171650 w 1079906"/>
                <a:gd name="connsiteY264" fmla="*/ 12568 h 1060616"/>
                <a:gd name="connsiteX265" fmla="*/ 184210 w 1079906"/>
                <a:gd name="connsiteY265" fmla="*/ 25136 h 1060616"/>
                <a:gd name="connsiteX266" fmla="*/ 192583 w 1079906"/>
                <a:gd name="connsiteY266" fmla="*/ 25136 h 1060616"/>
                <a:gd name="connsiteX267" fmla="*/ 205143 w 1079906"/>
                <a:gd name="connsiteY267" fmla="*/ 12568 h 1060616"/>
                <a:gd name="connsiteX268" fmla="*/ 192583 w 1079906"/>
                <a:gd name="connsiteY268" fmla="*/ 0 h 1060616"/>
                <a:gd name="connsiteX269" fmla="*/ 828944 w 1079906"/>
                <a:gd name="connsiteY269" fmla="*/ 25136 h 1060616"/>
                <a:gd name="connsiteX270" fmla="*/ 837317 w 1079906"/>
                <a:gd name="connsiteY270" fmla="*/ 25136 h 1060616"/>
                <a:gd name="connsiteX271" fmla="*/ 849877 w 1079906"/>
                <a:gd name="connsiteY271" fmla="*/ 12568 h 1060616"/>
                <a:gd name="connsiteX272" fmla="*/ 837317 w 1079906"/>
                <a:gd name="connsiteY272" fmla="*/ 0 h 1060616"/>
                <a:gd name="connsiteX273" fmla="*/ 828944 w 1079906"/>
                <a:gd name="connsiteY273" fmla="*/ 0 h 1060616"/>
                <a:gd name="connsiteX274" fmla="*/ 816384 w 1079906"/>
                <a:gd name="connsiteY274" fmla="*/ 12568 h 1060616"/>
                <a:gd name="connsiteX275" fmla="*/ 828944 w 1079906"/>
                <a:gd name="connsiteY275" fmla="*/ 25136 h 1060616"/>
                <a:gd name="connsiteX276" fmla="*/ 887556 w 1079906"/>
                <a:gd name="connsiteY276" fmla="*/ 25136 h 1060616"/>
                <a:gd name="connsiteX277" fmla="*/ 895929 w 1079906"/>
                <a:gd name="connsiteY277" fmla="*/ 25136 h 1060616"/>
                <a:gd name="connsiteX278" fmla="*/ 908489 w 1079906"/>
                <a:gd name="connsiteY278" fmla="*/ 12568 h 1060616"/>
                <a:gd name="connsiteX279" fmla="*/ 895929 w 1079906"/>
                <a:gd name="connsiteY279" fmla="*/ 0 h 1060616"/>
                <a:gd name="connsiteX280" fmla="*/ 887556 w 1079906"/>
                <a:gd name="connsiteY280" fmla="*/ 0 h 1060616"/>
                <a:gd name="connsiteX281" fmla="*/ 874996 w 1079906"/>
                <a:gd name="connsiteY281" fmla="*/ 12568 h 1060616"/>
                <a:gd name="connsiteX282" fmla="*/ 887556 w 1079906"/>
                <a:gd name="connsiteY282" fmla="*/ 25136 h 1060616"/>
                <a:gd name="connsiteX283" fmla="*/ 75358 w 1079906"/>
                <a:gd name="connsiteY283" fmla="*/ 0 h 1060616"/>
                <a:gd name="connsiteX284" fmla="*/ 66985 w 1079906"/>
                <a:gd name="connsiteY284" fmla="*/ 0 h 1060616"/>
                <a:gd name="connsiteX285" fmla="*/ 54426 w 1079906"/>
                <a:gd name="connsiteY285" fmla="*/ 12568 h 1060616"/>
                <a:gd name="connsiteX286" fmla="*/ 66985 w 1079906"/>
                <a:gd name="connsiteY286" fmla="*/ 25136 h 1060616"/>
                <a:gd name="connsiteX287" fmla="*/ 75358 w 1079906"/>
                <a:gd name="connsiteY287" fmla="*/ 25136 h 1060616"/>
                <a:gd name="connsiteX288" fmla="*/ 87918 w 1079906"/>
                <a:gd name="connsiteY288" fmla="*/ 12568 h 1060616"/>
                <a:gd name="connsiteX289" fmla="*/ 75358 w 1079906"/>
                <a:gd name="connsiteY289" fmla="*/ 0 h 1060616"/>
                <a:gd name="connsiteX290" fmla="*/ 360046 w 1079906"/>
                <a:gd name="connsiteY290" fmla="*/ 25136 h 1060616"/>
                <a:gd name="connsiteX291" fmla="*/ 368419 w 1079906"/>
                <a:gd name="connsiteY291" fmla="*/ 25136 h 1060616"/>
                <a:gd name="connsiteX292" fmla="*/ 380979 w 1079906"/>
                <a:gd name="connsiteY292" fmla="*/ 12568 h 1060616"/>
                <a:gd name="connsiteX293" fmla="*/ 368419 w 1079906"/>
                <a:gd name="connsiteY293" fmla="*/ 0 h 1060616"/>
                <a:gd name="connsiteX294" fmla="*/ 360046 w 1079906"/>
                <a:gd name="connsiteY294" fmla="*/ 0 h 1060616"/>
                <a:gd name="connsiteX295" fmla="*/ 347486 w 1079906"/>
                <a:gd name="connsiteY295" fmla="*/ 12568 h 1060616"/>
                <a:gd name="connsiteX296" fmla="*/ 360046 w 1079906"/>
                <a:gd name="connsiteY296" fmla="*/ 25136 h 1060616"/>
                <a:gd name="connsiteX297" fmla="*/ 133971 w 1079906"/>
                <a:gd name="connsiteY297" fmla="*/ 0 h 1060616"/>
                <a:gd name="connsiteX298" fmla="*/ 125598 w 1079906"/>
                <a:gd name="connsiteY298" fmla="*/ 0 h 1060616"/>
                <a:gd name="connsiteX299" fmla="*/ 113038 w 1079906"/>
                <a:gd name="connsiteY299" fmla="*/ 12568 h 1060616"/>
                <a:gd name="connsiteX300" fmla="*/ 125598 w 1079906"/>
                <a:gd name="connsiteY300" fmla="*/ 25136 h 1060616"/>
                <a:gd name="connsiteX301" fmla="*/ 133971 w 1079906"/>
                <a:gd name="connsiteY301" fmla="*/ 25136 h 1060616"/>
                <a:gd name="connsiteX302" fmla="*/ 146530 w 1079906"/>
                <a:gd name="connsiteY302" fmla="*/ 12568 h 1060616"/>
                <a:gd name="connsiteX303" fmla="*/ 133971 w 1079906"/>
                <a:gd name="connsiteY303" fmla="*/ 0 h 1060616"/>
                <a:gd name="connsiteX304" fmla="*/ 770331 w 1079906"/>
                <a:gd name="connsiteY304" fmla="*/ 25136 h 1060616"/>
                <a:gd name="connsiteX305" fmla="*/ 778705 w 1079906"/>
                <a:gd name="connsiteY305" fmla="*/ 25136 h 1060616"/>
                <a:gd name="connsiteX306" fmla="*/ 791264 w 1079906"/>
                <a:gd name="connsiteY306" fmla="*/ 12568 h 1060616"/>
                <a:gd name="connsiteX307" fmla="*/ 778705 w 1079906"/>
                <a:gd name="connsiteY307" fmla="*/ 0 h 1060616"/>
                <a:gd name="connsiteX308" fmla="*/ 770331 w 1079906"/>
                <a:gd name="connsiteY308" fmla="*/ 0 h 1060616"/>
                <a:gd name="connsiteX309" fmla="*/ 757772 w 1079906"/>
                <a:gd name="connsiteY309" fmla="*/ 12568 h 1060616"/>
                <a:gd name="connsiteX310" fmla="*/ 770331 w 1079906"/>
                <a:gd name="connsiteY310" fmla="*/ 25136 h 1060616"/>
                <a:gd name="connsiteX311" fmla="*/ 251195 w 1079906"/>
                <a:gd name="connsiteY311" fmla="*/ 0 h 1060616"/>
                <a:gd name="connsiteX312" fmla="*/ 242822 w 1079906"/>
                <a:gd name="connsiteY312" fmla="*/ 0 h 1060616"/>
                <a:gd name="connsiteX313" fmla="*/ 230262 w 1079906"/>
                <a:gd name="connsiteY313" fmla="*/ 12568 h 1060616"/>
                <a:gd name="connsiteX314" fmla="*/ 242822 w 1079906"/>
                <a:gd name="connsiteY314" fmla="*/ 25136 h 1060616"/>
                <a:gd name="connsiteX315" fmla="*/ 251195 w 1079906"/>
                <a:gd name="connsiteY315" fmla="*/ 25136 h 1060616"/>
                <a:gd name="connsiteX316" fmla="*/ 263755 w 1079906"/>
                <a:gd name="connsiteY316" fmla="*/ 12568 h 1060616"/>
                <a:gd name="connsiteX317" fmla="*/ 251195 w 1079906"/>
                <a:gd name="connsiteY317" fmla="*/ 0 h 1060616"/>
                <a:gd name="connsiteX318" fmla="*/ 720093 w 1079906"/>
                <a:gd name="connsiteY318" fmla="*/ 0 h 1060616"/>
                <a:gd name="connsiteX319" fmla="*/ 711719 w 1079906"/>
                <a:gd name="connsiteY319" fmla="*/ 0 h 1060616"/>
                <a:gd name="connsiteX320" fmla="*/ 699160 w 1079906"/>
                <a:gd name="connsiteY320" fmla="*/ 12568 h 1060616"/>
                <a:gd name="connsiteX321" fmla="*/ 711719 w 1079906"/>
                <a:gd name="connsiteY321" fmla="*/ 25136 h 1060616"/>
                <a:gd name="connsiteX322" fmla="*/ 720093 w 1079906"/>
                <a:gd name="connsiteY322" fmla="*/ 25136 h 1060616"/>
                <a:gd name="connsiteX323" fmla="*/ 732652 w 1079906"/>
                <a:gd name="connsiteY323" fmla="*/ 12568 h 1060616"/>
                <a:gd name="connsiteX324" fmla="*/ 720093 w 1079906"/>
                <a:gd name="connsiteY324" fmla="*/ 0 h 1060616"/>
                <a:gd name="connsiteX325" fmla="*/ 954541 w 1079906"/>
                <a:gd name="connsiteY325" fmla="*/ 0 h 1060616"/>
                <a:gd name="connsiteX326" fmla="*/ 946168 w 1079906"/>
                <a:gd name="connsiteY326" fmla="*/ 0 h 1060616"/>
                <a:gd name="connsiteX327" fmla="*/ 933608 w 1079906"/>
                <a:gd name="connsiteY327" fmla="*/ 12568 h 1060616"/>
                <a:gd name="connsiteX328" fmla="*/ 946168 w 1079906"/>
                <a:gd name="connsiteY328" fmla="*/ 25136 h 1060616"/>
                <a:gd name="connsiteX329" fmla="*/ 954541 w 1079906"/>
                <a:gd name="connsiteY329" fmla="*/ 25136 h 1060616"/>
                <a:gd name="connsiteX330" fmla="*/ 967101 w 1079906"/>
                <a:gd name="connsiteY330" fmla="*/ 12568 h 1060616"/>
                <a:gd name="connsiteX331" fmla="*/ 954541 w 1079906"/>
                <a:gd name="connsiteY331" fmla="*/ 0 h 1060616"/>
                <a:gd name="connsiteX332" fmla="*/ 1012921 w 1079906"/>
                <a:gd name="connsiteY332" fmla="*/ 0 h 1060616"/>
                <a:gd name="connsiteX333" fmla="*/ 1004548 w 1079906"/>
                <a:gd name="connsiteY333" fmla="*/ 0 h 1060616"/>
                <a:gd name="connsiteX334" fmla="*/ 991988 w 1079906"/>
                <a:gd name="connsiteY334" fmla="*/ 12568 h 1060616"/>
                <a:gd name="connsiteX335" fmla="*/ 1004548 w 1079906"/>
                <a:gd name="connsiteY335" fmla="*/ 25136 h 1060616"/>
                <a:gd name="connsiteX336" fmla="*/ 1012921 w 1079906"/>
                <a:gd name="connsiteY336" fmla="*/ 25136 h 1060616"/>
                <a:gd name="connsiteX337" fmla="*/ 1025481 w 1079906"/>
                <a:gd name="connsiteY337" fmla="*/ 12568 h 1060616"/>
                <a:gd name="connsiteX338" fmla="*/ 1012921 w 1079906"/>
                <a:gd name="connsiteY338" fmla="*/ 0 h 1060616"/>
                <a:gd name="connsiteX339" fmla="*/ 661480 w 1079906"/>
                <a:gd name="connsiteY339" fmla="*/ 0 h 1060616"/>
                <a:gd name="connsiteX340" fmla="*/ 653107 w 1079906"/>
                <a:gd name="connsiteY340" fmla="*/ 0 h 1060616"/>
                <a:gd name="connsiteX341" fmla="*/ 640548 w 1079906"/>
                <a:gd name="connsiteY341" fmla="*/ 12568 h 1060616"/>
                <a:gd name="connsiteX342" fmla="*/ 653107 w 1079906"/>
                <a:gd name="connsiteY342" fmla="*/ 25136 h 1060616"/>
                <a:gd name="connsiteX343" fmla="*/ 661480 w 1079906"/>
                <a:gd name="connsiteY343" fmla="*/ 25136 h 1060616"/>
                <a:gd name="connsiteX344" fmla="*/ 674040 w 1079906"/>
                <a:gd name="connsiteY344" fmla="*/ 12568 h 1060616"/>
                <a:gd name="connsiteX345" fmla="*/ 661480 w 1079906"/>
                <a:gd name="connsiteY345" fmla="*/ 0 h 1060616"/>
                <a:gd name="connsiteX346" fmla="*/ 602868 w 1079906"/>
                <a:gd name="connsiteY346" fmla="*/ 0 h 1060616"/>
                <a:gd name="connsiteX347" fmla="*/ 594495 w 1079906"/>
                <a:gd name="connsiteY347" fmla="*/ 0 h 1060616"/>
                <a:gd name="connsiteX348" fmla="*/ 581935 w 1079906"/>
                <a:gd name="connsiteY348" fmla="*/ 12568 h 1060616"/>
                <a:gd name="connsiteX349" fmla="*/ 594495 w 1079906"/>
                <a:gd name="connsiteY349" fmla="*/ 25136 h 1060616"/>
                <a:gd name="connsiteX350" fmla="*/ 602868 w 1079906"/>
                <a:gd name="connsiteY350" fmla="*/ 25136 h 1060616"/>
                <a:gd name="connsiteX351" fmla="*/ 615428 w 1079906"/>
                <a:gd name="connsiteY351" fmla="*/ 12568 h 1060616"/>
                <a:gd name="connsiteX352" fmla="*/ 602868 w 1079906"/>
                <a:gd name="connsiteY352" fmla="*/ 0 h 1060616"/>
                <a:gd name="connsiteX353" fmla="*/ 427032 w 1079906"/>
                <a:gd name="connsiteY353" fmla="*/ 0 h 1060616"/>
                <a:gd name="connsiteX354" fmla="*/ 418658 w 1079906"/>
                <a:gd name="connsiteY354" fmla="*/ 0 h 1060616"/>
                <a:gd name="connsiteX355" fmla="*/ 406099 w 1079906"/>
                <a:gd name="connsiteY355" fmla="*/ 12568 h 1060616"/>
                <a:gd name="connsiteX356" fmla="*/ 418658 w 1079906"/>
                <a:gd name="connsiteY356" fmla="*/ 25136 h 1060616"/>
                <a:gd name="connsiteX357" fmla="*/ 427032 w 1079906"/>
                <a:gd name="connsiteY357" fmla="*/ 25136 h 1060616"/>
                <a:gd name="connsiteX358" fmla="*/ 439591 w 1079906"/>
                <a:gd name="connsiteY358" fmla="*/ 12568 h 1060616"/>
                <a:gd name="connsiteX359" fmla="*/ 427032 w 1079906"/>
                <a:gd name="connsiteY359" fmla="*/ 0 h 1060616"/>
                <a:gd name="connsiteX360" fmla="*/ 301434 w 1079906"/>
                <a:gd name="connsiteY360" fmla="*/ 25136 h 1060616"/>
                <a:gd name="connsiteX361" fmla="*/ 309807 w 1079906"/>
                <a:gd name="connsiteY361" fmla="*/ 25136 h 1060616"/>
                <a:gd name="connsiteX362" fmla="*/ 322367 w 1079906"/>
                <a:gd name="connsiteY362" fmla="*/ 12568 h 1060616"/>
                <a:gd name="connsiteX363" fmla="*/ 309807 w 1079906"/>
                <a:gd name="connsiteY363" fmla="*/ 0 h 1060616"/>
                <a:gd name="connsiteX364" fmla="*/ 301434 w 1079906"/>
                <a:gd name="connsiteY364" fmla="*/ 0 h 1060616"/>
                <a:gd name="connsiteX365" fmla="*/ 288874 w 1079906"/>
                <a:gd name="connsiteY365" fmla="*/ 12568 h 1060616"/>
                <a:gd name="connsiteX366" fmla="*/ 301434 w 1079906"/>
                <a:gd name="connsiteY366" fmla="*/ 25136 h 1060616"/>
                <a:gd name="connsiteX367" fmla="*/ 485644 w 1079906"/>
                <a:gd name="connsiteY367" fmla="*/ 0 h 1060616"/>
                <a:gd name="connsiteX368" fmla="*/ 477271 w 1079906"/>
                <a:gd name="connsiteY368" fmla="*/ 0 h 1060616"/>
                <a:gd name="connsiteX369" fmla="*/ 464711 w 1079906"/>
                <a:gd name="connsiteY369" fmla="*/ 12568 h 1060616"/>
                <a:gd name="connsiteX370" fmla="*/ 477271 w 1079906"/>
                <a:gd name="connsiteY370" fmla="*/ 25136 h 1060616"/>
                <a:gd name="connsiteX371" fmla="*/ 485644 w 1079906"/>
                <a:gd name="connsiteY371" fmla="*/ 25136 h 1060616"/>
                <a:gd name="connsiteX372" fmla="*/ 498204 w 1079906"/>
                <a:gd name="connsiteY372" fmla="*/ 12568 h 1060616"/>
                <a:gd name="connsiteX373" fmla="*/ 485644 w 1079906"/>
                <a:gd name="connsiteY373" fmla="*/ 0 h 1060616"/>
                <a:gd name="connsiteX374" fmla="*/ 544256 w 1079906"/>
                <a:gd name="connsiteY374" fmla="*/ 0 h 1060616"/>
                <a:gd name="connsiteX375" fmla="*/ 535883 w 1079906"/>
                <a:gd name="connsiteY375" fmla="*/ 0 h 1060616"/>
                <a:gd name="connsiteX376" fmla="*/ 523323 w 1079906"/>
                <a:gd name="connsiteY376" fmla="*/ 12568 h 1060616"/>
                <a:gd name="connsiteX377" fmla="*/ 535883 w 1079906"/>
                <a:gd name="connsiteY377" fmla="*/ 25136 h 1060616"/>
                <a:gd name="connsiteX378" fmla="*/ 544256 w 1079906"/>
                <a:gd name="connsiteY378" fmla="*/ 25136 h 1060616"/>
                <a:gd name="connsiteX379" fmla="*/ 556816 w 1079906"/>
                <a:gd name="connsiteY379" fmla="*/ 12568 h 1060616"/>
                <a:gd name="connsiteX380" fmla="*/ 544256 w 1079906"/>
                <a:gd name="connsiteY380" fmla="*/ 0 h 1060616"/>
                <a:gd name="connsiteX381" fmla="*/ 16746 w 1079906"/>
                <a:gd name="connsiteY381" fmla="*/ 0 h 1060616"/>
                <a:gd name="connsiteX382" fmla="*/ 12560 w 1079906"/>
                <a:gd name="connsiteY382" fmla="*/ 0 h 1060616"/>
                <a:gd name="connsiteX383" fmla="*/ 0 w 1079906"/>
                <a:gd name="connsiteY383" fmla="*/ 12568 h 1060616"/>
                <a:gd name="connsiteX384" fmla="*/ 0 w 1079906"/>
                <a:gd name="connsiteY384" fmla="*/ 16758 h 1060616"/>
                <a:gd name="connsiteX385" fmla="*/ 12560 w 1079906"/>
                <a:gd name="connsiteY385" fmla="*/ 29326 h 1060616"/>
                <a:gd name="connsiteX386" fmla="*/ 23259 w 1079906"/>
                <a:gd name="connsiteY386" fmla="*/ 23274 h 1060616"/>
                <a:gd name="connsiteX387" fmla="*/ 29306 w 1079906"/>
                <a:gd name="connsiteY387" fmla="*/ 12568 h 1060616"/>
                <a:gd name="connsiteX388" fmla="*/ 16746 w 1079906"/>
                <a:gd name="connsiteY388" fmla="*/ 0 h 1060616"/>
                <a:gd name="connsiteX389" fmla="*/ 12560 w 1079906"/>
                <a:gd name="connsiteY389" fmla="*/ 202022 h 1060616"/>
                <a:gd name="connsiteX390" fmla="*/ 25120 w 1079906"/>
                <a:gd name="connsiteY390" fmla="*/ 189454 h 1060616"/>
                <a:gd name="connsiteX391" fmla="*/ 25120 w 1079906"/>
                <a:gd name="connsiteY391" fmla="*/ 181308 h 1060616"/>
                <a:gd name="connsiteX392" fmla="*/ 12560 w 1079906"/>
                <a:gd name="connsiteY392" fmla="*/ 168740 h 1060616"/>
                <a:gd name="connsiteX393" fmla="*/ 0 w 1079906"/>
                <a:gd name="connsiteY393" fmla="*/ 181308 h 1060616"/>
                <a:gd name="connsiteX394" fmla="*/ 0 w 1079906"/>
                <a:gd name="connsiteY394" fmla="*/ 189454 h 1060616"/>
                <a:gd name="connsiteX395" fmla="*/ 12560 w 1079906"/>
                <a:gd name="connsiteY395" fmla="*/ 202022 h 1060616"/>
                <a:gd name="connsiteX396" fmla="*/ 12560 w 1079906"/>
                <a:gd name="connsiteY396" fmla="*/ 259743 h 1060616"/>
                <a:gd name="connsiteX397" fmla="*/ 25120 w 1079906"/>
                <a:gd name="connsiteY397" fmla="*/ 247175 h 1060616"/>
                <a:gd name="connsiteX398" fmla="*/ 25120 w 1079906"/>
                <a:gd name="connsiteY398" fmla="*/ 239029 h 1060616"/>
                <a:gd name="connsiteX399" fmla="*/ 12560 w 1079906"/>
                <a:gd name="connsiteY399" fmla="*/ 226460 h 1060616"/>
                <a:gd name="connsiteX400" fmla="*/ 0 w 1079906"/>
                <a:gd name="connsiteY400" fmla="*/ 239029 h 1060616"/>
                <a:gd name="connsiteX401" fmla="*/ 0 w 1079906"/>
                <a:gd name="connsiteY401" fmla="*/ 247175 h 1060616"/>
                <a:gd name="connsiteX402" fmla="*/ 12560 w 1079906"/>
                <a:gd name="connsiteY402" fmla="*/ 259743 h 1060616"/>
                <a:gd name="connsiteX403" fmla="*/ 12560 w 1079906"/>
                <a:gd name="connsiteY403" fmla="*/ 374951 h 1060616"/>
                <a:gd name="connsiteX404" fmla="*/ 25120 w 1079906"/>
                <a:gd name="connsiteY404" fmla="*/ 362383 h 1060616"/>
                <a:gd name="connsiteX405" fmla="*/ 25120 w 1079906"/>
                <a:gd name="connsiteY405" fmla="*/ 354237 h 1060616"/>
                <a:gd name="connsiteX406" fmla="*/ 12560 w 1079906"/>
                <a:gd name="connsiteY406" fmla="*/ 341669 h 1060616"/>
                <a:gd name="connsiteX407" fmla="*/ 0 w 1079906"/>
                <a:gd name="connsiteY407" fmla="*/ 354237 h 1060616"/>
                <a:gd name="connsiteX408" fmla="*/ 0 w 1079906"/>
                <a:gd name="connsiteY408" fmla="*/ 362383 h 1060616"/>
                <a:gd name="connsiteX409" fmla="*/ 12560 w 1079906"/>
                <a:gd name="connsiteY409" fmla="*/ 374951 h 1060616"/>
                <a:gd name="connsiteX410" fmla="*/ 12560 w 1079906"/>
                <a:gd name="connsiteY410" fmla="*/ 144534 h 1060616"/>
                <a:gd name="connsiteX411" fmla="*/ 25120 w 1079906"/>
                <a:gd name="connsiteY411" fmla="*/ 131966 h 1060616"/>
                <a:gd name="connsiteX412" fmla="*/ 25120 w 1079906"/>
                <a:gd name="connsiteY412" fmla="*/ 123820 h 1060616"/>
                <a:gd name="connsiteX413" fmla="*/ 12560 w 1079906"/>
                <a:gd name="connsiteY413" fmla="*/ 111252 h 1060616"/>
                <a:gd name="connsiteX414" fmla="*/ 0 w 1079906"/>
                <a:gd name="connsiteY414" fmla="*/ 123820 h 1060616"/>
                <a:gd name="connsiteX415" fmla="*/ 0 w 1079906"/>
                <a:gd name="connsiteY415" fmla="*/ 131966 h 1060616"/>
                <a:gd name="connsiteX416" fmla="*/ 12560 w 1079906"/>
                <a:gd name="connsiteY416" fmla="*/ 144534 h 1060616"/>
                <a:gd name="connsiteX417" fmla="*/ 12560 w 1079906"/>
                <a:gd name="connsiteY417" fmla="*/ 317463 h 1060616"/>
                <a:gd name="connsiteX418" fmla="*/ 25120 w 1079906"/>
                <a:gd name="connsiteY418" fmla="*/ 304895 h 1060616"/>
                <a:gd name="connsiteX419" fmla="*/ 25120 w 1079906"/>
                <a:gd name="connsiteY419" fmla="*/ 296749 h 1060616"/>
                <a:gd name="connsiteX420" fmla="*/ 12560 w 1079906"/>
                <a:gd name="connsiteY420" fmla="*/ 284181 h 1060616"/>
                <a:gd name="connsiteX421" fmla="*/ 0 w 1079906"/>
                <a:gd name="connsiteY421" fmla="*/ 296749 h 1060616"/>
                <a:gd name="connsiteX422" fmla="*/ 0 w 1079906"/>
                <a:gd name="connsiteY422" fmla="*/ 304895 h 1060616"/>
                <a:gd name="connsiteX423" fmla="*/ 12560 w 1079906"/>
                <a:gd name="connsiteY423" fmla="*/ 317463 h 1060616"/>
                <a:gd name="connsiteX424" fmla="*/ 12560 w 1079906"/>
                <a:gd name="connsiteY424" fmla="*/ 86814 h 1060616"/>
                <a:gd name="connsiteX425" fmla="*/ 25120 w 1079906"/>
                <a:gd name="connsiteY425" fmla="*/ 74246 h 1060616"/>
                <a:gd name="connsiteX426" fmla="*/ 25120 w 1079906"/>
                <a:gd name="connsiteY426" fmla="*/ 66100 h 1060616"/>
                <a:gd name="connsiteX427" fmla="*/ 12560 w 1079906"/>
                <a:gd name="connsiteY427" fmla="*/ 53531 h 1060616"/>
                <a:gd name="connsiteX428" fmla="*/ 0 w 1079906"/>
                <a:gd name="connsiteY428" fmla="*/ 66100 h 1060616"/>
                <a:gd name="connsiteX429" fmla="*/ 0 w 1079906"/>
                <a:gd name="connsiteY429" fmla="*/ 74246 h 1060616"/>
                <a:gd name="connsiteX430" fmla="*/ 12560 w 1079906"/>
                <a:gd name="connsiteY430" fmla="*/ 86814 h 1060616"/>
                <a:gd name="connsiteX431" fmla="*/ 12560 w 1079906"/>
                <a:gd name="connsiteY431" fmla="*/ 1006852 h 1060616"/>
                <a:gd name="connsiteX432" fmla="*/ 25120 w 1079906"/>
                <a:gd name="connsiteY432" fmla="*/ 994284 h 1060616"/>
                <a:gd name="connsiteX433" fmla="*/ 25120 w 1079906"/>
                <a:gd name="connsiteY433" fmla="*/ 986138 h 1060616"/>
                <a:gd name="connsiteX434" fmla="*/ 12560 w 1079906"/>
                <a:gd name="connsiteY434" fmla="*/ 973570 h 1060616"/>
                <a:gd name="connsiteX435" fmla="*/ 0 w 1079906"/>
                <a:gd name="connsiteY435" fmla="*/ 986138 h 1060616"/>
                <a:gd name="connsiteX436" fmla="*/ 0 w 1079906"/>
                <a:gd name="connsiteY436" fmla="*/ 994284 h 1060616"/>
                <a:gd name="connsiteX437" fmla="*/ 12560 w 1079906"/>
                <a:gd name="connsiteY437" fmla="*/ 1006852 h 1060616"/>
                <a:gd name="connsiteX438" fmla="*/ 12560 w 1079906"/>
                <a:gd name="connsiteY438" fmla="*/ 893506 h 1060616"/>
                <a:gd name="connsiteX439" fmla="*/ 25120 w 1079906"/>
                <a:gd name="connsiteY439" fmla="*/ 880938 h 1060616"/>
                <a:gd name="connsiteX440" fmla="*/ 25120 w 1079906"/>
                <a:gd name="connsiteY440" fmla="*/ 872792 h 1060616"/>
                <a:gd name="connsiteX441" fmla="*/ 12560 w 1079906"/>
                <a:gd name="connsiteY441" fmla="*/ 860224 h 1060616"/>
                <a:gd name="connsiteX442" fmla="*/ 0 w 1079906"/>
                <a:gd name="connsiteY442" fmla="*/ 872792 h 1060616"/>
                <a:gd name="connsiteX443" fmla="*/ 0 w 1079906"/>
                <a:gd name="connsiteY443" fmla="*/ 880938 h 1060616"/>
                <a:gd name="connsiteX444" fmla="*/ 12560 w 1079906"/>
                <a:gd name="connsiteY444" fmla="*/ 893506 h 1060616"/>
                <a:gd name="connsiteX445" fmla="*/ 12560 w 1079906"/>
                <a:gd name="connsiteY445" fmla="*/ 950994 h 1060616"/>
                <a:gd name="connsiteX446" fmla="*/ 25120 w 1079906"/>
                <a:gd name="connsiteY446" fmla="*/ 938426 h 1060616"/>
                <a:gd name="connsiteX447" fmla="*/ 25120 w 1079906"/>
                <a:gd name="connsiteY447" fmla="*/ 930280 h 1060616"/>
                <a:gd name="connsiteX448" fmla="*/ 12560 w 1079906"/>
                <a:gd name="connsiteY448" fmla="*/ 917711 h 1060616"/>
                <a:gd name="connsiteX449" fmla="*/ 0 w 1079906"/>
                <a:gd name="connsiteY449" fmla="*/ 930280 h 1060616"/>
                <a:gd name="connsiteX450" fmla="*/ 0 w 1079906"/>
                <a:gd name="connsiteY450" fmla="*/ 938426 h 1060616"/>
                <a:gd name="connsiteX451" fmla="*/ 12560 w 1079906"/>
                <a:gd name="connsiteY451" fmla="*/ 950994 h 1060616"/>
                <a:gd name="connsiteX452" fmla="*/ 12560 w 1079906"/>
                <a:gd name="connsiteY452" fmla="*/ 778297 h 1060616"/>
                <a:gd name="connsiteX453" fmla="*/ 25120 w 1079906"/>
                <a:gd name="connsiteY453" fmla="*/ 765729 h 1060616"/>
                <a:gd name="connsiteX454" fmla="*/ 25120 w 1079906"/>
                <a:gd name="connsiteY454" fmla="*/ 757583 h 1060616"/>
                <a:gd name="connsiteX455" fmla="*/ 12560 w 1079906"/>
                <a:gd name="connsiteY455" fmla="*/ 745015 h 1060616"/>
                <a:gd name="connsiteX456" fmla="*/ 0 w 1079906"/>
                <a:gd name="connsiteY456" fmla="*/ 757583 h 1060616"/>
                <a:gd name="connsiteX457" fmla="*/ 0 w 1079906"/>
                <a:gd name="connsiteY457" fmla="*/ 765729 h 1060616"/>
                <a:gd name="connsiteX458" fmla="*/ 12560 w 1079906"/>
                <a:gd name="connsiteY458" fmla="*/ 778297 h 1060616"/>
                <a:gd name="connsiteX459" fmla="*/ 12560 w 1079906"/>
                <a:gd name="connsiteY459" fmla="*/ 720577 h 1060616"/>
                <a:gd name="connsiteX460" fmla="*/ 25120 w 1079906"/>
                <a:gd name="connsiteY460" fmla="*/ 708009 h 1060616"/>
                <a:gd name="connsiteX461" fmla="*/ 25120 w 1079906"/>
                <a:gd name="connsiteY461" fmla="*/ 699863 h 1060616"/>
                <a:gd name="connsiteX462" fmla="*/ 12560 w 1079906"/>
                <a:gd name="connsiteY462" fmla="*/ 687294 h 1060616"/>
                <a:gd name="connsiteX463" fmla="*/ 0 w 1079906"/>
                <a:gd name="connsiteY463" fmla="*/ 699863 h 1060616"/>
                <a:gd name="connsiteX464" fmla="*/ 0 w 1079906"/>
                <a:gd name="connsiteY464" fmla="*/ 708009 h 1060616"/>
                <a:gd name="connsiteX465" fmla="*/ 12560 w 1079906"/>
                <a:gd name="connsiteY465" fmla="*/ 720577 h 1060616"/>
                <a:gd name="connsiteX466" fmla="*/ 12560 w 1079906"/>
                <a:gd name="connsiteY466" fmla="*/ 835785 h 1060616"/>
                <a:gd name="connsiteX467" fmla="*/ 25120 w 1079906"/>
                <a:gd name="connsiteY467" fmla="*/ 823217 h 1060616"/>
                <a:gd name="connsiteX468" fmla="*/ 25120 w 1079906"/>
                <a:gd name="connsiteY468" fmla="*/ 815071 h 1060616"/>
                <a:gd name="connsiteX469" fmla="*/ 12560 w 1079906"/>
                <a:gd name="connsiteY469" fmla="*/ 802503 h 1060616"/>
                <a:gd name="connsiteX470" fmla="*/ 0 w 1079906"/>
                <a:gd name="connsiteY470" fmla="*/ 815071 h 1060616"/>
                <a:gd name="connsiteX471" fmla="*/ 0 w 1079906"/>
                <a:gd name="connsiteY471" fmla="*/ 823217 h 1060616"/>
                <a:gd name="connsiteX472" fmla="*/ 12560 w 1079906"/>
                <a:gd name="connsiteY472" fmla="*/ 835785 h 1060616"/>
                <a:gd name="connsiteX473" fmla="*/ 12560 w 1079906"/>
                <a:gd name="connsiteY473" fmla="*/ 432672 h 1060616"/>
                <a:gd name="connsiteX474" fmla="*/ 25120 w 1079906"/>
                <a:gd name="connsiteY474" fmla="*/ 420104 h 1060616"/>
                <a:gd name="connsiteX475" fmla="*/ 25120 w 1079906"/>
                <a:gd name="connsiteY475" fmla="*/ 411958 h 1060616"/>
                <a:gd name="connsiteX476" fmla="*/ 12560 w 1079906"/>
                <a:gd name="connsiteY476" fmla="*/ 399390 h 1060616"/>
                <a:gd name="connsiteX477" fmla="*/ 0 w 1079906"/>
                <a:gd name="connsiteY477" fmla="*/ 411958 h 1060616"/>
                <a:gd name="connsiteX478" fmla="*/ 0 w 1079906"/>
                <a:gd name="connsiteY478" fmla="*/ 420104 h 1060616"/>
                <a:gd name="connsiteX479" fmla="*/ 12560 w 1079906"/>
                <a:gd name="connsiteY479" fmla="*/ 432672 h 1060616"/>
                <a:gd name="connsiteX480" fmla="*/ 12560 w 1079906"/>
                <a:gd name="connsiteY480" fmla="*/ 663089 h 1060616"/>
                <a:gd name="connsiteX481" fmla="*/ 25120 w 1079906"/>
                <a:gd name="connsiteY481" fmla="*/ 650521 h 1060616"/>
                <a:gd name="connsiteX482" fmla="*/ 25120 w 1079906"/>
                <a:gd name="connsiteY482" fmla="*/ 642375 h 1060616"/>
                <a:gd name="connsiteX483" fmla="*/ 12560 w 1079906"/>
                <a:gd name="connsiteY483" fmla="*/ 629806 h 1060616"/>
                <a:gd name="connsiteX484" fmla="*/ 0 w 1079906"/>
                <a:gd name="connsiteY484" fmla="*/ 642375 h 1060616"/>
                <a:gd name="connsiteX485" fmla="*/ 0 w 1079906"/>
                <a:gd name="connsiteY485" fmla="*/ 650521 h 1060616"/>
                <a:gd name="connsiteX486" fmla="*/ 12560 w 1079906"/>
                <a:gd name="connsiteY486" fmla="*/ 663089 h 1060616"/>
                <a:gd name="connsiteX487" fmla="*/ 12560 w 1079906"/>
                <a:gd name="connsiteY487" fmla="*/ 605368 h 1060616"/>
                <a:gd name="connsiteX488" fmla="*/ 25120 w 1079906"/>
                <a:gd name="connsiteY488" fmla="*/ 592800 h 1060616"/>
                <a:gd name="connsiteX489" fmla="*/ 25120 w 1079906"/>
                <a:gd name="connsiteY489" fmla="*/ 584654 h 1060616"/>
                <a:gd name="connsiteX490" fmla="*/ 12560 w 1079906"/>
                <a:gd name="connsiteY490" fmla="*/ 572086 h 1060616"/>
                <a:gd name="connsiteX491" fmla="*/ 0 w 1079906"/>
                <a:gd name="connsiteY491" fmla="*/ 584654 h 1060616"/>
                <a:gd name="connsiteX492" fmla="*/ 0 w 1079906"/>
                <a:gd name="connsiteY492" fmla="*/ 592800 h 1060616"/>
                <a:gd name="connsiteX493" fmla="*/ 12560 w 1079906"/>
                <a:gd name="connsiteY493" fmla="*/ 605368 h 1060616"/>
                <a:gd name="connsiteX494" fmla="*/ 12560 w 1079906"/>
                <a:gd name="connsiteY494" fmla="*/ 490160 h 1060616"/>
                <a:gd name="connsiteX495" fmla="*/ 25120 w 1079906"/>
                <a:gd name="connsiteY495" fmla="*/ 477592 h 1060616"/>
                <a:gd name="connsiteX496" fmla="*/ 25120 w 1079906"/>
                <a:gd name="connsiteY496" fmla="*/ 469445 h 1060616"/>
                <a:gd name="connsiteX497" fmla="*/ 12560 w 1079906"/>
                <a:gd name="connsiteY497" fmla="*/ 456877 h 1060616"/>
                <a:gd name="connsiteX498" fmla="*/ 0 w 1079906"/>
                <a:gd name="connsiteY498" fmla="*/ 469445 h 1060616"/>
                <a:gd name="connsiteX499" fmla="*/ 0 w 1079906"/>
                <a:gd name="connsiteY499" fmla="*/ 477592 h 1060616"/>
                <a:gd name="connsiteX500" fmla="*/ 12560 w 1079906"/>
                <a:gd name="connsiteY500" fmla="*/ 490160 h 1060616"/>
                <a:gd name="connsiteX501" fmla="*/ 12560 w 1079906"/>
                <a:gd name="connsiteY501" fmla="*/ 547880 h 1060616"/>
                <a:gd name="connsiteX502" fmla="*/ 25120 w 1079906"/>
                <a:gd name="connsiteY502" fmla="*/ 535312 h 1060616"/>
                <a:gd name="connsiteX503" fmla="*/ 25120 w 1079906"/>
                <a:gd name="connsiteY503" fmla="*/ 527166 h 1060616"/>
                <a:gd name="connsiteX504" fmla="*/ 12560 w 1079906"/>
                <a:gd name="connsiteY504" fmla="*/ 514598 h 1060616"/>
                <a:gd name="connsiteX505" fmla="*/ 0 w 1079906"/>
                <a:gd name="connsiteY505" fmla="*/ 527166 h 1060616"/>
                <a:gd name="connsiteX506" fmla="*/ 0 w 1079906"/>
                <a:gd name="connsiteY506" fmla="*/ 535312 h 1060616"/>
                <a:gd name="connsiteX507" fmla="*/ 12560 w 1079906"/>
                <a:gd name="connsiteY507" fmla="*/ 547880 h 106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</a:cxnLst>
              <a:rect l="l" t="t" r="r" b="b"/>
              <a:pathLst>
                <a:path w="1079906" h="1060616">
                  <a:moveTo>
                    <a:pt x="23259" y="1037342"/>
                  </a:moveTo>
                  <a:cubicBezTo>
                    <a:pt x="21165" y="1033851"/>
                    <a:pt x="17211" y="1031291"/>
                    <a:pt x="12560" y="1031291"/>
                  </a:cubicBezTo>
                  <a:cubicBezTo>
                    <a:pt x="5582" y="1031291"/>
                    <a:pt x="0" y="1036877"/>
                    <a:pt x="0" y="1043859"/>
                  </a:cubicBezTo>
                  <a:lnTo>
                    <a:pt x="0" y="1048048"/>
                  </a:lnTo>
                  <a:cubicBezTo>
                    <a:pt x="0" y="1055031"/>
                    <a:pt x="5582" y="1060617"/>
                    <a:pt x="12560" y="1060617"/>
                  </a:cubicBezTo>
                  <a:lnTo>
                    <a:pt x="16746" y="1060617"/>
                  </a:lnTo>
                  <a:cubicBezTo>
                    <a:pt x="23724" y="1060617"/>
                    <a:pt x="29306" y="1055031"/>
                    <a:pt x="29306" y="1048048"/>
                  </a:cubicBezTo>
                  <a:cubicBezTo>
                    <a:pt x="29306" y="1043626"/>
                    <a:pt x="26980" y="1039669"/>
                    <a:pt x="23259" y="1037342"/>
                  </a:cubicBezTo>
                  <a:close/>
                  <a:moveTo>
                    <a:pt x="778705" y="1035480"/>
                  </a:moveTo>
                  <a:lnTo>
                    <a:pt x="770331" y="1035480"/>
                  </a:lnTo>
                  <a:cubicBezTo>
                    <a:pt x="763354" y="1035480"/>
                    <a:pt x="757772" y="1041066"/>
                    <a:pt x="757772" y="1048048"/>
                  </a:cubicBezTo>
                  <a:cubicBezTo>
                    <a:pt x="757772" y="1055031"/>
                    <a:pt x="763354" y="1060617"/>
                    <a:pt x="770331" y="1060617"/>
                  </a:cubicBezTo>
                  <a:lnTo>
                    <a:pt x="778705" y="1060617"/>
                  </a:lnTo>
                  <a:cubicBezTo>
                    <a:pt x="785682" y="1060617"/>
                    <a:pt x="791264" y="1055031"/>
                    <a:pt x="791264" y="1048048"/>
                  </a:cubicBezTo>
                  <a:cubicBezTo>
                    <a:pt x="791264" y="1041066"/>
                    <a:pt x="785682" y="1035480"/>
                    <a:pt x="778705" y="1035480"/>
                  </a:cubicBezTo>
                  <a:close/>
                  <a:moveTo>
                    <a:pt x="720093" y="1035480"/>
                  </a:moveTo>
                  <a:lnTo>
                    <a:pt x="711719" y="1035480"/>
                  </a:lnTo>
                  <a:cubicBezTo>
                    <a:pt x="704742" y="1035480"/>
                    <a:pt x="699160" y="1041066"/>
                    <a:pt x="699160" y="1048048"/>
                  </a:cubicBezTo>
                  <a:cubicBezTo>
                    <a:pt x="699160" y="1055031"/>
                    <a:pt x="704742" y="1060617"/>
                    <a:pt x="711719" y="1060617"/>
                  </a:cubicBezTo>
                  <a:lnTo>
                    <a:pt x="720093" y="1060617"/>
                  </a:lnTo>
                  <a:cubicBezTo>
                    <a:pt x="727070" y="1060617"/>
                    <a:pt x="732652" y="1055031"/>
                    <a:pt x="732652" y="1048048"/>
                  </a:cubicBezTo>
                  <a:cubicBezTo>
                    <a:pt x="732652" y="1041066"/>
                    <a:pt x="727070" y="1035480"/>
                    <a:pt x="720093" y="1035480"/>
                  </a:cubicBezTo>
                  <a:close/>
                  <a:moveTo>
                    <a:pt x="75358" y="1035480"/>
                  </a:moveTo>
                  <a:lnTo>
                    <a:pt x="66985" y="1035480"/>
                  </a:lnTo>
                  <a:cubicBezTo>
                    <a:pt x="60008" y="1035480"/>
                    <a:pt x="54426" y="1041066"/>
                    <a:pt x="54426" y="1048048"/>
                  </a:cubicBezTo>
                  <a:cubicBezTo>
                    <a:pt x="54426" y="1055031"/>
                    <a:pt x="60008" y="1060617"/>
                    <a:pt x="66985" y="1060617"/>
                  </a:cubicBezTo>
                  <a:lnTo>
                    <a:pt x="75358" y="1060617"/>
                  </a:lnTo>
                  <a:cubicBezTo>
                    <a:pt x="82336" y="1060617"/>
                    <a:pt x="87918" y="1055031"/>
                    <a:pt x="87918" y="1048048"/>
                  </a:cubicBezTo>
                  <a:cubicBezTo>
                    <a:pt x="87918" y="1041066"/>
                    <a:pt x="82336" y="1035480"/>
                    <a:pt x="75358" y="1035480"/>
                  </a:cubicBezTo>
                  <a:close/>
                  <a:moveTo>
                    <a:pt x="954541" y="1035480"/>
                  </a:moveTo>
                  <a:lnTo>
                    <a:pt x="946168" y="1035480"/>
                  </a:lnTo>
                  <a:cubicBezTo>
                    <a:pt x="939191" y="1035480"/>
                    <a:pt x="933608" y="1041066"/>
                    <a:pt x="933608" y="1048048"/>
                  </a:cubicBezTo>
                  <a:cubicBezTo>
                    <a:pt x="933608" y="1055031"/>
                    <a:pt x="939191" y="1060617"/>
                    <a:pt x="946168" y="1060617"/>
                  </a:cubicBezTo>
                  <a:lnTo>
                    <a:pt x="954541" y="1060617"/>
                  </a:lnTo>
                  <a:cubicBezTo>
                    <a:pt x="961519" y="1060617"/>
                    <a:pt x="967101" y="1055031"/>
                    <a:pt x="967101" y="1048048"/>
                  </a:cubicBezTo>
                  <a:cubicBezTo>
                    <a:pt x="967101" y="1041066"/>
                    <a:pt x="961519" y="1035480"/>
                    <a:pt x="954541" y="1035480"/>
                  </a:cubicBezTo>
                  <a:close/>
                  <a:moveTo>
                    <a:pt x="661480" y="1035480"/>
                  </a:moveTo>
                  <a:lnTo>
                    <a:pt x="653107" y="1035480"/>
                  </a:lnTo>
                  <a:cubicBezTo>
                    <a:pt x="646130" y="1035480"/>
                    <a:pt x="640548" y="1041066"/>
                    <a:pt x="640548" y="1048048"/>
                  </a:cubicBezTo>
                  <a:cubicBezTo>
                    <a:pt x="640548" y="1055031"/>
                    <a:pt x="646130" y="1060617"/>
                    <a:pt x="653107" y="1060617"/>
                  </a:cubicBezTo>
                  <a:lnTo>
                    <a:pt x="661480" y="1060617"/>
                  </a:lnTo>
                  <a:cubicBezTo>
                    <a:pt x="668458" y="1060617"/>
                    <a:pt x="674040" y="1055031"/>
                    <a:pt x="674040" y="1048048"/>
                  </a:cubicBezTo>
                  <a:cubicBezTo>
                    <a:pt x="674040" y="1041066"/>
                    <a:pt x="668458" y="1035480"/>
                    <a:pt x="661480" y="1035480"/>
                  </a:cubicBezTo>
                  <a:close/>
                  <a:moveTo>
                    <a:pt x="1012921" y="1035480"/>
                  </a:moveTo>
                  <a:lnTo>
                    <a:pt x="1004548" y="1035480"/>
                  </a:lnTo>
                  <a:cubicBezTo>
                    <a:pt x="997570" y="1035480"/>
                    <a:pt x="991988" y="1041066"/>
                    <a:pt x="991988" y="1048048"/>
                  </a:cubicBezTo>
                  <a:cubicBezTo>
                    <a:pt x="991988" y="1055031"/>
                    <a:pt x="997570" y="1060617"/>
                    <a:pt x="1004548" y="1060617"/>
                  </a:cubicBezTo>
                  <a:lnTo>
                    <a:pt x="1012921" y="1060617"/>
                  </a:lnTo>
                  <a:cubicBezTo>
                    <a:pt x="1019898" y="1060617"/>
                    <a:pt x="1025481" y="1055031"/>
                    <a:pt x="1025481" y="1048048"/>
                  </a:cubicBezTo>
                  <a:cubicBezTo>
                    <a:pt x="1025481" y="1041066"/>
                    <a:pt x="1019898" y="1035480"/>
                    <a:pt x="1012921" y="1035480"/>
                  </a:cubicBezTo>
                  <a:close/>
                  <a:moveTo>
                    <a:pt x="837317" y="1035480"/>
                  </a:moveTo>
                  <a:lnTo>
                    <a:pt x="828944" y="1035480"/>
                  </a:lnTo>
                  <a:cubicBezTo>
                    <a:pt x="821966" y="1035480"/>
                    <a:pt x="816384" y="1041066"/>
                    <a:pt x="816384" y="1048048"/>
                  </a:cubicBezTo>
                  <a:cubicBezTo>
                    <a:pt x="816384" y="1055031"/>
                    <a:pt x="821966" y="1060617"/>
                    <a:pt x="828944" y="1060617"/>
                  </a:cubicBezTo>
                  <a:lnTo>
                    <a:pt x="837317" y="1060617"/>
                  </a:lnTo>
                  <a:cubicBezTo>
                    <a:pt x="844295" y="1060617"/>
                    <a:pt x="849877" y="1055031"/>
                    <a:pt x="849877" y="1048048"/>
                  </a:cubicBezTo>
                  <a:cubicBezTo>
                    <a:pt x="849877" y="1041066"/>
                    <a:pt x="844295" y="1035480"/>
                    <a:pt x="837317" y="1035480"/>
                  </a:cubicBezTo>
                  <a:close/>
                  <a:moveTo>
                    <a:pt x="895929" y="1035480"/>
                  </a:moveTo>
                  <a:lnTo>
                    <a:pt x="887556" y="1035480"/>
                  </a:lnTo>
                  <a:cubicBezTo>
                    <a:pt x="880578" y="1035480"/>
                    <a:pt x="874996" y="1041066"/>
                    <a:pt x="874996" y="1048048"/>
                  </a:cubicBezTo>
                  <a:cubicBezTo>
                    <a:pt x="874996" y="1055031"/>
                    <a:pt x="880578" y="1060617"/>
                    <a:pt x="887556" y="1060617"/>
                  </a:cubicBezTo>
                  <a:lnTo>
                    <a:pt x="895929" y="1060617"/>
                  </a:lnTo>
                  <a:cubicBezTo>
                    <a:pt x="902907" y="1060617"/>
                    <a:pt x="908489" y="1055031"/>
                    <a:pt x="908489" y="1048048"/>
                  </a:cubicBezTo>
                  <a:cubicBezTo>
                    <a:pt x="908489" y="1041066"/>
                    <a:pt x="902907" y="1035480"/>
                    <a:pt x="895929" y="1035480"/>
                  </a:cubicBezTo>
                  <a:close/>
                  <a:moveTo>
                    <a:pt x="602868" y="1035480"/>
                  </a:moveTo>
                  <a:lnTo>
                    <a:pt x="594495" y="1035480"/>
                  </a:lnTo>
                  <a:cubicBezTo>
                    <a:pt x="587517" y="1035480"/>
                    <a:pt x="581935" y="1041066"/>
                    <a:pt x="581935" y="1048048"/>
                  </a:cubicBezTo>
                  <a:cubicBezTo>
                    <a:pt x="581935" y="1055031"/>
                    <a:pt x="587517" y="1060617"/>
                    <a:pt x="594495" y="1060617"/>
                  </a:cubicBezTo>
                  <a:lnTo>
                    <a:pt x="602868" y="1060617"/>
                  </a:lnTo>
                  <a:cubicBezTo>
                    <a:pt x="609846" y="1060617"/>
                    <a:pt x="615428" y="1055031"/>
                    <a:pt x="615428" y="1048048"/>
                  </a:cubicBezTo>
                  <a:cubicBezTo>
                    <a:pt x="615428" y="1041066"/>
                    <a:pt x="609846" y="1035480"/>
                    <a:pt x="602868" y="1035480"/>
                  </a:cubicBezTo>
                  <a:close/>
                  <a:moveTo>
                    <a:pt x="309807" y="1035480"/>
                  </a:moveTo>
                  <a:lnTo>
                    <a:pt x="301434" y="1035480"/>
                  </a:lnTo>
                  <a:cubicBezTo>
                    <a:pt x="294456" y="1035480"/>
                    <a:pt x="288874" y="1041066"/>
                    <a:pt x="288874" y="1048048"/>
                  </a:cubicBezTo>
                  <a:cubicBezTo>
                    <a:pt x="288874" y="1055031"/>
                    <a:pt x="294456" y="1060617"/>
                    <a:pt x="301434" y="1060617"/>
                  </a:cubicBezTo>
                  <a:lnTo>
                    <a:pt x="309807" y="1060617"/>
                  </a:lnTo>
                  <a:cubicBezTo>
                    <a:pt x="316785" y="1060617"/>
                    <a:pt x="322367" y="1055031"/>
                    <a:pt x="322367" y="1048048"/>
                  </a:cubicBezTo>
                  <a:cubicBezTo>
                    <a:pt x="322367" y="1041066"/>
                    <a:pt x="316785" y="1035480"/>
                    <a:pt x="309807" y="1035480"/>
                  </a:cubicBezTo>
                  <a:close/>
                  <a:moveTo>
                    <a:pt x="192583" y="1035480"/>
                  </a:moveTo>
                  <a:lnTo>
                    <a:pt x="184210" y="1035480"/>
                  </a:lnTo>
                  <a:cubicBezTo>
                    <a:pt x="177232" y="1035480"/>
                    <a:pt x="171650" y="1041066"/>
                    <a:pt x="171650" y="1048048"/>
                  </a:cubicBezTo>
                  <a:cubicBezTo>
                    <a:pt x="171650" y="1055031"/>
                    <a:pt x="177232" y="1060617"/>
                    <a:pt x="184210" y="1060617"/>
                  </a:cubicBezTo>
                  <a:lnTo>
                    <a:pt x="192583" y="1060617"/>
                  </a:lnTo>
                  <a:cubicBezTo>
                    <a:pt x="199561" y="1060617"/>
                    <a:pt x="205143" y="1055031"/>
                    <a:pt x="205143" y="1048048"/>
                  </a:cubicBezTo>
                  <a:cubicBezTo>
                    <a:pt x="205143" y="1041066"/>
                    <a:pt x="199561" y="1035480"/>
                    <a:pt x="192583" y="1035480"/>
                  </a:cubicBezTo>
                  <a:close/>
                  <a:moveTo>
                    <a:pt x="368419" y="1035480"/>
                  </a:moveTo>
                  <a:lnTo>
                    <a:pt x="360046" y="1035480"/>
                  </a:lnTo>
                  <a:cubicBezTo>
                    <a:pt x="353069" y="1035480"/>
                    <a:pt x="347486" y="1041066"/>
                    <a:pt x="347486" y="1048048"/>
                  </a:cubicBezTo>
                  <a:cubicBezTo>
                    <a:pt x="347486" y="1055031"/>
                    <a:pt x="353069" y="1060617"/>
                    <a:pt x="360046" y="1060617"/>
                  </a:cubicBezTo>
                  <a:lnTo>
                    <a:pt x="368419" y="1060617"/>
                  </a:lnTo>
                  <a:cubicBezTo>
                    <a:pt x="375397" y="1060617"/>
                    <a:pt x="380979" y="1055031"/>
                    <a:pt x="380979" y="1048048"/>
                  </a:cubicBezTo>
                  <a:cubicBezTo>
                    <a:pt x="380979" y="1041066"/>
                    <a:pt x="375397" y="1035480"/>
                    <a:pt x="368419" y="1035480"/>
                  </a:cubicBezTo>
                  <a:close/>
                  <a:moveTo>
                    <a:pt x="485644" y="1035480"/>
                  </a:moveTo>
                  <a:lnTo>
                    <a:pt x="477271" y="1035480"/>
                  </a:lnTo>
                  <a:cubicBezTo>
                    <a:pt x="470293" y="1035480"/>
                    <a:pt x="464711" y="1041066"/>
                    <a:pt x="464711" y="1048048"/>
                  </a:cubicBezTo>
                  <a:cubicBezTo>
                    <a:pt x="464711" y="1055031"/>
                    <a:pt x="470293" y="1060617"/>
                    <a:pt x="477271" y="1060617"/>
                  </a:cubicBezTo>
                  <a:lnTo>
                    <a:pt x="485644" y="1060617"/>
                  </a:lnTo>
                  <a:cubicBezTo>
                    <a:pt x="492621" y="1060617"/>
                    <a:pt x="498204" y="1055031"/>
                    <a:pt x="498204" y="1048048"/>
                  </a:cubicBezTo>
                  <a:cubicBezTo>
                    <a:pt x="498204" y="1041066"/>
                    <a:pt x="492621" y="1035480"/>
                    <a:pt x="485644" y="1035480"/>
                  </a:cubicBezTo>
                  <a:close/>
                  <a:moveTo>
                    <a:pt x="427032" y="1035480"/>
                  </a:moveTo>
                  <a:lnTo>
                    <a:pt x="418658" y="1035480"/>
                  </a:lnTo>
                  <a:cubicBezTo>
                    <a:pt x="411681" y="1035480"/>
                    <a:pt x="406099" y="1041066"/>
                    <a:pt x="406099" y="1048048"/>
                  </a:cubicBezTo>
                  <a:cubicBezTo>
                    <a:pt x="406099" y="1055031"/>
                    <a:pt x="411681" y="1060617"/>
                    <a:pt x="418658" y="1060617"/>
                  </a:cubicBezTo>
                  <a:lnTo>
                    <a:pt x="427032" y="1060617"/>
                  </a:lnTo>
                  <a:cubicBezTo>
                    <a:pt x="434009" y="1060617"/>
                    <a:pt x="439591" y="1055031"/>
                    <a:pt x="439591" y="1048048"/>
                  </a:cubicBezTo>
                  <a:cubicBezTo>
                    <a:pt x="439591" y="1041066"/>
                    <a:pt x="434009" y="1035480"/>
                    <a:pt x="427032" y="1035480"/>
                  </a:cubicBezTo>
                  <a:close/>
                  <a:moveTo>
                    <a:pt x="251195" y="1035480"/>
                  </a:moveTo>
                  <a:lnTo>
                    <a:pt x="242822" y="1035480"/>
                  </a:lnTo>
                  <a:cubicBezTo>
                    <a:pt x="235844" y="1035480"/>
                    <a:pt x="230262" y="1041066"/>
                    <a:pt x="230262" y="1048048"/>
                  </a:cubicBezTo>
                  <a:cubicBezTo>
                    <a:pt x="230262" y="1055031"/>
                    <a:pt x="235844" y="1060617"/>
                    <a:pt x="242822" y="1060617"/>
                  </a:cubicBezTo>
                  <a:lnTo>
                    <a:pt x="251195" y="1060617"/>
                  </a:lnTo>
                  <a:cubicBezTo>
                    <a:pt x="258173" y="1060617"/>
                    <a:pt x="263755" y="1055031"/>
                    <a:pt x="263755" y="1048048"/>
                  </a:cubicBezTo>
                  <a:cubicBezTo>
                    <a:pt x="263755" y="1041066"/>
                    <a:pt x="258173" y="1035480"/>
                    <a:pt x="251195" y="1035480"/>
                  </a:cubicBezTo>
                  <a:close/>
                  <a:moveTo>
                    <a:pt x="133971" y="1035480"/>
                  </a:moveTo>
                  <a:lnTo>
                    <a:pt x="125598" y="1035480"/>
                  </a:lnTo>
                  <a:cubicBezTo>
                    <a:pt x="118620" y="1035480"/>
                    <a:pt x="113038" y="1041066"/>
                    <a:pt x="113038" y="1048048"/>
                  </a:cubicBezTo>
                  <a:cubicBezTo>
                    <a:pt x="113038" y="1055031"/>
                    <a:pt x="118620" y="1060617"/>
                    <a:pt x="125598" y="1060617"/>
                  </a:cubicBezTo>
                  <a:lnTo>
                    <a:pt x="133971" y="1060617"/>
                  </a:lnTo>
                  <a:cubicBezTo>
                    <a:pt x="140948" y="1060617"/>
                    <a:pt x="146530" y="1055031"/>
                    <a:pt x="146530" y="1048048"/>
                  </a:cubicBezTo>
                  <a:cubicBezTo>
                    <a:pt x="146530" y="1041066"/>
                    <a:pt x="140948" y="1035480"/>
                    <a:pt x="133971" y="1035480"/>
                  </a:cubicBezTo>
                  <a:close/>
                  <a:moveTo>
                    <a:pt x="544256" y="1035480"/>
                  </a:moveTo>
                  <a:lnTo>
                    <a:pt x="535883" y="1035480"/>
                  </a:lnTo>
                  <a:cubicBezTo>
                    <a:pt x="528905" y="1035480"/>
                    <a:pt x="523323" y="1041066"/>
                    <a:pt x="523323" y="1048048"/>
                  </a:cubicBezTo>
                  <a:cubicBezTo>
                    <a:pt x="523323" y="1055031"/>
                    <a:pt x="528905" y="1060617"/>
                    <a:pt x="535883" y="1060617"/>
                  </a:cubicBezTo>
                  <a:lnTo>
                    <a:pt x="544256" y="1060617"/>
                  </a:lnTo>
                  <a:cubicBezTo>
                    <a:pt x="551234" y="1060617"/>
                    <a:pt x="556816" y="1055031"/>
                    <a:pt x="556816" y="1048048"/>
                  </a:cubicBezTo>
                  <a:cubicBezTo>
                    <a:pt x="556816" y="1041066"/>
                    <a:pt x="551234" y="1035480"/>
                    <a:pt x="544256" y="1035480"/>
                  </a:cubicBezTo>
                  <a:close/>
                  <a:moveTo>
                    <a:pt x="1067347" y="1031291"/>
                  </a:moveTo>
                  <a:cubicBezTo>
                    <a:pt x="1062927" y="1031291"/>
                    <a:pt x="1058973" y="1033618"/>
                    <a:pt x="1056647" y="1037342"/>
                  </a:cubicBezTo>
                  <a:cubicBezTo>
                    <a:pt x="1053159" y="1039437"/>
                    <a:pt x="1050600" y="1043393"/>
                    <a:pt x="1050600" y="1048048"/>
                  </a:cubicBezTo>
                  <a:cubicBezTo>
                    <a:pt x="1050600" y="1055031"/>
                    <a:pt x="1056182" y="1060617"/>
                    <a:pt x="1063160" y="1060617"/>
                  </a:cubicBezTo>
                  <a:lnTo>
                    <a:pt x="1067347" y="1060617"/>
                  </a:lnTo>
                  <a:cubicBezTo>
                    <a:pt x="1074324" y="1060617"/>
                    <a:pt x="1079906" y="1055031"/>
                    <a:pt x="1079906" y="1048048"/>
                  </a:cubicBezTo>
                  <a:lnTo>
                    <a:pt x="1079906" y="1043859"/>
                  </a:lnTo>
                  <a:cubicBezTo>
                    <a:pt x="1079906" y="1036877"/>
                    <a:pt x="1074324" y="1031291"/>
                    <a:pt x="1067347" y="1031291"/>
                  </a:cubicBezTo>
                  <a:close/>
                  <a:moveTo>
                    <a:pt x="1067347" y="456877"/>
                  </a:moveTo>
                  <a:cubicBezTo>
                    <a:pt x="1060369" y="456877"/>
                    <a:pt x="1054787" y="462463"/>
                    <a:pt x="1054787" y="469445"/>
                  </a:cubicBezTo>
                  <a:lnTo>
                    <a:pt x="1054787" y="477592"/>
                  </a:lnTo>
                  <a:cubicBezTo>
                    <a:pt x="1054787" y="484574"/>
                    <a:pt x="1060369" y="490160"/>
                    <a:pt x="1067347" y="490160"/>
                  </a:cubicBezTo>
                  <a:cubicBezTo>
                    <a:pt x="1074324" y="490160"/>
                    <a:pt x="1079906" y="484574"/>
                    <a:pt x="1079906" y="477592"/>
                  </a:cubicBezTo>
                  <a:lnTo>
                    <a:pt x="1079906" y="469445"/>
                  </a:lnTo>
                  <a:cubicBezTo>
                    <a:pt x="1079906" y="462463"/>
                    <a:pt x="1074324" y="456877"/>
                    <a:pt x="1067347" y="456877"/>
                  </a:cubicBezTo>
                  <a:close/>
                  <a:moveTo>
                    <a:pt x="1067347" y="284181"/>
                  </a:moveTo>
                  <a:cubicBezTo>
                    <a:pt x="1060369" y="284181"/>
                    <a:pt x="1054787" y="289767"/>
                    <a:pt x="1054787" y="296749"/>
                  </a:cubicBezTo>
                  <a:lnTo>
                    <a:pt x="1054787" y="304895"/>
                  </a:lnTo>
                  <a:cubicBezTo>
                    <a:pt x="1054787" y="311878"/>
                    <a:pt x="1060369" y="317463"/>
                    <a:pt x="1067347" y="317463"/>
                  </a:cubicBezTo>
                  <a:cubicBezTo>
                    <a:pt x="1074324" y="317463"/>
                    <a:pt x="1079906" y="311878"/>
                    <a:pt x="1079906" y="304895"/>
                  </a:cubicBezTo>
                  <a:lnTo>
                    <a:pt x="1079906" y="296749"/>
                  </a:lnTo>
                  <a:cubicBezTo>
                    <a:pt x="1079906" y="289767"/>
                    <a:pt x="1074324" y="284181"/>
                    <a:pt x="1067347" y="284181"/>
                  </a:cubicBezTo>
                  <a:close/>
                  <a:moveTo>
                    <a:pt x="1067347" y="399390"/>
                  </a:moveTo>
                  <a:cubicBezTo>
                    <a:pt x="1060369" y="399390"/>
                    <a:pt x="1054787" y="404975"/>
                    <a:pt x="1054787" y="411958"/>
                  </a:cubicBezTo>
                  <a:lnTo>
                    <a:pt x="1054787" y="420104"/>
                  </a:lnTo>
                  <a:cubicBezTo>
                    <a:pt x="1054787" y="427086"/>
                    <a:pt x="1060369" y="432672"/>
                    <a:pt x="1067347" y="432672"/>
                  </a:cubicBezTo>
                  <a:cubicBezTo>
                    <a:pt x="1074324" y="432672"/>
                    <a:pt x="1079906" y="427086"/>
                    <a:pt x="1079906" y="420104"/>
                  </a:cubicBezTo>
                  <a:lnTo>
                    <a:pt x="1079906" y="411958"/>
                  </a:lnTo>
                  <a:cubicBezTo>
                    <a:pt x="1079906" y="404975"/>
                    <a:pt x="1074324" y="399390"/>
                    <a:pt x="1067347" y="399390"/>
                  </a:cubicBezTo>
                  <a:close/>
                  <a:moveTo>
                    <a:pt x="1067347" y="629806"/>
                  </a:moveTo>
                  <a:cubicBezTo>
                    <a:pt x="1060369" y="629806"/>
                    <a:pt x="1054787" y="635392"/>
                    <a:pt x="1054787" y="642375"/>
                  </a:cubicBezTo>
                  <a:lnTo>
                    <a:pt x="1054787" y="650521"/>
                  </a:lnTo>
                  <a:cubicBezTo>
                    <a:pt x="1054787" y="657503"/>
                    <a:pt x="1060369" y="663089"/>
                    <a:pt x="1067347" y="663089"/>
                  </a:cubicBezTo>
                  <a:cubicBezTo>
                    <a:pt x="1074324" y="663089"/>
                    <a:pt x="1079906" y="657503"/>
                    <a:pt x="1079906" y="650521"/>
                  </a:cubicBezTo>
                  <a:lnTo>
                    <a:pt x="1079906" y="642375"/>
                  </a:lnTo>
                  <a:cubicBezTo>
                    <a:pt x="1079906" y="635392"/>
                    <a:pt x="1074324" y="629806"/>
                    <a:pt x="1067347" y="629806"/>
                  </a:cubicBezTo>
                  <a:close/>
                  <a:moveTo>
                    <a:pt x="1067347" y="572086"/>
                  </a:moveTo>
                  <a:cubicBezTo>
                    <a:pt x="1060369" y="572086"/>
                    <a:pt x="1054787" y="577672"/>
                    <a:pt x="1054787" y="584654"/>
                  </a:cubicBezTo>
                  <a:lnTo>
                    <a:pt x="1054787" y="592800"/>
                  </a:lnTo>
                  <a:cubicBezTo>
                    <a:pt x="1054787" y="599783"/>
                    <a:pt x="1060369" y="605368"/>
                    <a:pt x="1067347" y="605368"/>
                  </a:cubicBezTo>
                  <a:cubicBezTo>
                    <a:pt x="1074324" y="605368"/>
                    <a:pt x="1079906" y="599783"/>
                    <a:pt x="1079906" y="592800"/>
                  </a:cubicBezTo>
                  <a:lnTo>
                    <a:pt x="1079906" y="584654"/>
                  </a:lnTo>
                  <a:cubicBezTo>
                    <a:pt x="1079906" y="577672"/>
                    <a:pt x="1074324" y="572086"/>
                    <a:pt x="1067347" y="572086"/>
                  </a:cubicBezTo>
                  <a:close/>
                  <a:moveTo>
                    <a:pt x="1067347" y="514598"/>
                  </a:moveTo>
                  <a:cubicBezTo>
                    <a:pt x="1060369" y="514598"/>
                    <a:pt x="1054787" y="520184"/>
                    <a:pt x="1054787" y="527166"/>
                  </a:cubicBezTo>
                  <a:lnTo>
                    <a:pt x="1054787" y="535312"/>
                  </a:lnTo>
                  <a:cubicBezTo>
                    <a:pt x="1054787" y="542295"/>
                    <a:pt x="1060369" y="547880"/>
                    <a:pt x="1067347" y="547880"/>
                  </a:cubicBezTo>
                  <a:cubicBezTo>
                    <a:pt x="1074324" y="547880"/>
                    <a:pt x="1079906" y="542295"/>
                    <a:pt x="1079906" y="535312"/>
                  </a:cubicBezTo>
                  <a:lnTo>
                    <a:pt x="1079906" y="527166"/>
                  </a:lnTo>
                  <a:cubicBezTo>
                    <a:pt x="1079906" y="520184"/>
                    <a:pt x="1074324" y="514598"/>
                    <a:pt x="1067347" y="514598"/>
                  </a:cubicBezTo>
                  <a:close/>
                  <a:moveTo>
                    <a:pt x="1067347" y="111252"/>
                  </a:moveTo>
                  <a:cubicBezTo>
                    <a:pt x="1060369" y="111252"/>
                    <a:pt x="1054787" y="116838"/>
                    <a:pt x="1054787" y="123820"/>
                  </a:cubicBezTo>
                  <a:lnTo>
                    <a:pt x="1054787" y="131966"/>
                  </a:lnTo>
                  <a:cubicBezTo>
                    <a:pt x="1054787" y="138948"/>
                    <a:pt x="1060369" y="144534"/>
                    <a:pt x="1067347" y="144534"/>
                  </a:cubicBezTo>
                  <a:cubicBezTo>
                    <a:pt x="1074324" y="144534"/>
                    <a:pt x="1079906" y="138948"/>
                    <a:pt x="1079906" y="131966"/>
                  </a:cubicBezTo>
                  <a:lnTo>
                    <a:pt x="1079906" y="123820"/>
                  </a:lnTo>
                  <a:cubicBezTo>
                    <a:pt x="1079906" y="116838"/>
                    <a:pt x="1074324" y="111252"/>
                    <a:pt x="1067347" y="111252"/>
                  </a:cubicBezTo>
                  <a:close/>
                  <a:moveTo>
                    <a:pt x="1067347" y="226460"/>
                  </a:moveTo>
                  <a:cubicBezTo>
                    <a:pt x="1060369" y="226460"/>
                    <a:pt x="1054787" y="232046"/>
                    <a:pt x="1054787" y="239029"/>
                  </a:cubicBezTo>
                  <a:lnTo>
                    <a:pt x="1054787" y="247175"/>
                  </a:lnTo>
                  <a:cubicBezTo>
                    <a:pt x="1054787" y="254157"/>
                    <a:pt x="1060369" y="259743"/>
                    <a:pt x="1067347" y="259743"/>
                  </a:cubicBezTo>
                  <a:cubicBezTo>
                    <a:pt x="1074324" y="259743"/>
                    <a:pt x="1079906" y="254157"/>
                    <a:pt x="1079906" y="247175"/>
                  </a:cubicBezTo>
                  <a:lnTo>
                    <a:pt x="1079906" y="239029"/>
                  </a:lnTo>
                  <a:cubicBezTo>
                    <a:pt x="1079906" y="232046"/>
                    <a:pt x="1074324" y="226460"/>
                    <a:pt x="1067347" y="226460"/>
                  </a:cubicBezTo>
                  <a:close/>
                  <a:moveTo>
                    <a:pt x="1067347" y="53531"/>
                  </a:moveTo>
                  <a:cubicBezTo>
                    <a:pt x="1060369" y="53531"/>
                    <a:pt x="1054787" y="59117"/>
                    <a:pt x="1054787" y="66100"/>
                  </a:cubicBezTo>
                  <a:lnTo>
                    <a:pt x="1054787" y="74246"/>
                  </a:lnTo>
                  <a:cubicBezTo>
                    <a:pt x="1054787" y="81228"/>
                    <a:pt x="1060369" y="86814"/>
                    <a:pt x="1067347" y="86814"/>
                  </a:cubicBezTo>
                  <a:cubicBezTo>
                    <a:pt x="1074324" y="86814"/>
                    <a:pt x="1079906" y="81228"/>
                    <a:pt x="1079906" y="74246"/>
                  </a:cubicBezTo>
                  <a:lnTo>
                    <a:pt x="1079906" y="66100"/>
                  </a:lnTo>
                  <a:cubicBezTo>
                    <a:pt x="1079906" y="59117"/>
                    <a:pt x="1074324" y="53531"/>
                    <a:pt x="1067347" y="53531"/>
                  </a:cubicBezTo>
                  <a:close/>
                  <a:moveTo>
                    <a:pt x="1067347" y="168973"/>
                  </a:moveTo>
                  <a:cubicBezTo>
                    <a:pt x="1060369" y="168973"/>
                    <a:pt x="1054787" y="174558"/>
                    <a:pt x="1054787" y="181541"/>
                  </a:cubicBezTo>
                  <a:lnTo>
                    <a:pt x="1054787" y="189687"/>
                  </a:lnTo>
                  <a:cubicBezTo>
                    <a:pt x="1054787" y="196669"/>
                    <a:pt x="1060369" y="202255"/>
                    <a:pt x="1067347" y="202255"/>
                  </a:cubicBezTo>
                  <a:cubicBezTo>
                    <a:pt x="1074324" y="202255"/>
                    <a:pt x="1079906" y="196669"/>
                    <a:pt x="1079906" y="189687"/>
                  </a:cubicBezTo>
                  <a:lnTo>
                    <a:pt x="1079906" y="181541"/>
                  </a:lnTo>
                  <a:cubicBezTo>
                    <a:pt x="1079906" y="174558"/>
                    <a:pt x="1074324" y="168973"/>
                    <a:pt x="1067347" y="168973"/>
                  </a:cubicBezTo>
                  <a:close/>
                  <a:moveTo>
                    <a:pt x="1067347" y="341669"/>
                  </a:moveTo>
                  <a:cubicBezTo>
                    <a:pt x="1060369" y="341669"/>
                    <a:pt x="1054787" y="347255"/>
                    <a:pt x="1054787" y="354237"/>
                  </a:cubicBezTo>
                  <a:lnTo>
                    <a:pt x="1054787" y="362383"/>
                  </a:lnTo>
                  <a:cubicBezTo>
                    <a:pt x="1054787" y="369365"/>
                    <a:pt x="1060369" y="374951"/>
                    <a:pt x="1067347" y="374951"/>
                  </a:cubicBezTo>
                  <a:cubicBezTo>
                    <a:pt x="1074324" y="374951"/>
                    <a:pt x="1079906" y="369365"/>
                    <a:pt x="1079906" y="362383"/>
                  </a:cubicBezTo>
                  <a:lnTo>
                    <a:pt x="1079906" y="354237"/>
                  </a:lnTo>
                  <a:cubicBezTo>
                    <a:pt x="1079906" y="347255"/>
                    <a:pt x="1074324" y="341669"/>
                    <a:pt x="1067347" y="341669"/>
                  </a:cubicBezTo>
                  <a:close/>
                  <a:moveTo>
                    <a:pt x="1067347" y="973803"/>
                  </a:moveTo>
                  <a:cubicBezTo>
                    <a:pt x="1060369" y="973803"/>
                    <a:pt x="1054787" y="979389"/>
                    <a:pt x="1054787" y="986371"/>
                  </a:cubicBezTo>
                  <a:lnTo>
                    <a:pt x="1054787" y="994517"/>
                  </a:lnTo>
                  <a:cubicBezTo>
                    <a:pt x="1054787" y="1001499"/>
                    <a:pt x="1060369" y="1007085"/>
                    <a:pt x="1067347" y="1007085"/>
                  </a:cubicBezTo>
                  <a:cubicBezTo>
                    <a:pt x="1074324" y="1007085"/>
                    <a:pt x="1079906" y="1001499"/>
                    <a:pt x="1079906" y="994517"/>
                  </a:cubicBezTo>
                  <a:lnTo>
                    <a:pt x="1079906" y="986371"/>
                  </a:lnTo>
                  <a:cubicBezTo>
                    <a:pt x="1079906" y="979389"/>
                    <a:pt x="1074324" y="973803"/>
                    <a:pt x="1067347" y="973803"/>
                  </a:cubicBezTo>
                  <a:close/>
                  <a:moveTo>
                    <a:pt x="1067347" y="860224"/>
                  </a:moveTo>
                  <a:cubicBezTo>
                    <a:pt x="1060369" y="860224"/>
                    <a:pt x="1054787" y="865809"/>
                    <a:pt x="1054787" y="872792"/>
                  </a:cubicBezTo>
                  <a:lnTo>
                    <a:pt x="1054787" y="880938"/>
                  </a:lnTo>
                  <a:cubicBezTo>
                    <a:pt x="1054787" y="887920"/>
                    <a:pt x="1060369" y="893506"/>
                    <a:pt x="1067347" y="893506"/>
                  </a:cubicBezTo>
                  <a:cubicBezTo>
                    <a:pt x="1074324" y="893506"/>
                    <a:pt x="1079906" y="887920"/>
                    <a:pt x="1079906" y="880938"/>
                  </a:cubicBezTo>
                  <a:lnTo>
                    <a:pt x="1079906" y="872792"/>
                  </a:lnTo>
                  <a:cubicBezTo>
                    <a:pt x="1079906" y="865809"/>
                    <a:pt x="1074324" y="860224"/>
                    <a:pt x="1067347" y="860224"/>
                  </a:cubicBezTo>
                  <a:close/>
                  <a:moveTo>
                    <a:pt x="1067347" y="687294"/>
                  </a:moveTo>
                  <a:cubicBezTo>
                    <a:pt x="1060369" y="687294"/>
                    <a:pt x="1054787" y="692880"/>
                    <a:pt x="1054787" y="699863"/>
                  </a:cubicBezTo>
                  <a:lnTo>
                    <a:pt x="1054787" y="708009"/>
                  </a:lnTo>
                  <a:cubicBezTo>
                    <a:pt x="1054787" y="714991"/>
                    <a:pt x="1060369" y="720577"/>
                    <a:pt x="1067347" y="720577"/>
                  </a:cubicBezTo>
                  <a:cubicBezTo>
                    <a:pt x="1074324" y="720577"/>
                    <a:pt x="1079906" y="714991"/>
                    <a:pt x="1079906" y="708009"/>
                  </a:cubicBezTo>
                  <a:lnTo>
                    <a:pt x="1079906" y="699863"/>
                  </a:lnTo>
                  <a:cubicBezTo>
                    <a:pt x="1079906" y="692880"/>
                    <a:pt x="1074324" y="687294"/>
                    <a:pt x="1067347" y="687294"/>
                  </a:cubicBezTo>
                  <a:close/>
                  <a:moveTo>
                    <a:pt x="1067347" y="917944"/>
                  </a:moveTo>
                  <a:cubicBezTo>
                    <a:pt x="1060369" y="917944"/>
                    <a:pt x="1054787" y="923530"/>
                    <a:pt x="1054787" y="930512"/>
                  </a:cubicBezTo>
                  <a:lnTo>
                    <a:pt x="1054787" y="938658"/>
                  </a:lnTo>
                  <a:cubicBezTo>
                    <a:pt x="1054787" y="945641"/>
                    <a:pt x="1060369" y="951226"/>
                    <a:pt x="1067347" y="951226"/>
                  </a:cubicBezTo>
                  <a:cubicBezTo>
                    <a:pt x="1074324" y="951226"/>
                    <a:pt x="1079906" y="945641"/>
                    <a:pt x="1079906" y="938658"/>
                  </a:cubicBezTo>
                  <a:lnTo>
                    <a:pt x="1079906" y="930512"/>
                  </a:lnTo>
                  <a:cubicBezTo>
                    <a:pt x="1079906" y="923530"/>
                    <a:pt x="1074324" y="917944"/>
                    <a:pt x="1067347" y="917944"/>
                  </a:cubicBezTo>
                  <a:close/>
                  <a:moveTo>
                    <a:pt x="1067347" y="802736"/>
                  </a:moveTo>
                  <a:cubicBezTo>
                    <a:pt x="1060369" y="802736"/>
                    <a:pt x="1054787" y="808321"/>
                    <a:pt x="1054787" y="815304"/>
                  </a:cubicBezTo>
                  <a:lnTo>
                    <a:pt x="1054787" y="823450"/>
                  </a:lnTo>
                  <a:cubicBezTo>
                    <a:pt x="1054787" y="830432"/>
                    <a:pt x="1060369" y="836018"/>
                    <a:pt x="1067347" y="836018"/>
                  </a:cubicBezTo>
                  <a:cubicBezTo>
                    <a:pt x="1074324" y="836018"/>
                    <a:pt x="1079906" y="830432"/>
                    <a:pt x="1079906" y="823450"/>
                  </a:cubicBezTo>
                  <a:lnTo>
                    <a:pt x="1079906" y="815304"/>
                  </a:lnTo>
                  <a:cubicBezTo>
                    <a:pt x="1079906" y="808321"/>
                    <a:pt x="1074324" y="802736"/>
                    <a:pt x="1067347" y="802736"/>
                  </a:cubicBezTo>
                  <a:close/>
                  <a:moveTo>
                    <a:pt x="1067347" y="745015"/>
                  </a:moveTo>
                  <a:cubicBezTo>
                    <a:pt x="1060369" y="745015"/>
                    <a:pt x="1054787" y="750601"/>
                    <a:pt x="1054787" y="757583"/>
                  </a:cubicBezTo>
                  <a:lnTo>
                    <a:pt x="1054787" y="765729"/>
                  </a:lnTo>
                  <a:cubicBezTo>
                    <a:pt x="1054787" y="772712"/>
                    <a:pt x="1060369" y="778297"/>
                    <a:pt x="1067347" y="778297"/>
                  </a:cubicBezTo>
                  <a:cubicBezTo>
                    <a:pt x="1074324" y="778297"/>
                    <a:pt x="1079906" y="772712"/>
                    <a:pt x="1079906" y="765729"/>
                  </a:cubicBezTo>
                  <a:lnTo>
                    <a:pt x="1079906" y="757583"/>
                  </a:lnTo>
                  <a:cubicBezTo>
                    <a:pt x="1079906" y="750601"/>
                    <a:pt x="1074324" y="745015"/>
                    <a:pt x="1067347" y="745015"/>
                  </a:cubicBezTo>
                  <a:close/>
                  <a:moveTo>
                    <a:pt x="1067347" y="0"/>
                  </a:moveTo>
                  <a:lnTo>
                    <a:pt x="1063160" y="0"/>
                  </a:lnTo>
                  <a:cubicBezTo>
                    <a:pt x="1056182" y="0"/>
                    <a:pt x="1050600" y="5586"/>
                    <a:pt x="1050600" y="12568"/>
                  </a:cubicBezTo>
                  <a:cubicBezTo>
                    <a:pt x="1050600" y="16990"/>
                    <a:pt x="1052926" y="20947"/>
                    <a:pt x="1056647" y="23274"/>
                  </a:cubicBezTo>
                  <a:cubicBezTo>
                    <a:pt x="1058741" y="26766"/>
                    <a:pt x="1062695" y="29326"/>
                    <a:pt x="1067347" y="29326"/>
                  </a:cubicBezTo>
                  <a:cubicBezTo>
                    <a:pt x="1074324" y="29326"/>
                    <a:pt x="1079906" y="23740"/>
                    <a:pt x="1079906" y="16758"/>
                  </a:cubicBezTo>
                  <a:lnTo>
                    <a:pt x="1079906" y="12568"/>
                  </a:lnTo>
                  <a:cubicBezTo>
                    <a:pt x="1079906" y="5586"/>
                    <a:pt x="1074324" y="0"/>
                    <a:pt x="1067347" y="0"/>
                  </a:cubicBezTo>
                  <a:close/>
                  <a:moveTo>
                    <a:pt x="192583" y="0"/>
                  </a:moveTo>
                  <a:lnTo>
                    <a:pt x="184210" y="0"/>
                  </a:lnTo>
                  <a:cubicBezTo>
                    <a:pt x="177232" y="0"/>
                    <a:pt x="171650" y="5586"/>
                    <a:pt x="171650" y="12568"/>
                  </a:cubicBezTo>
                  <a:cubicBezTo>
                    <a:pt x="171650" y="19551"/>
                    <a:pt x="177232" y="25136"/>
                    <a:pt x="184210" y="25136"/>
                  </a:cubicBezTo>
                  <a:lnTo>
                    <a:pt x="192583" y="25136"/>
                  </a:lnTo>
                  <a:cubicBezTo>
                    <a:pt x="199561" y="25136"/>
                    <a:pt x="205143" y="19551"/>
                    <a:pt x="205143" y="12568"/>
                  </a:cubicBezTo>
                  <a:cubicBezTo>
                    <a:pt x="205143" y="5586"/>
                    <a:pt x="199561" y="0"/>
                    <a:pt x="192583" y="0"/>
                  </a:cubicBezTo>
                  <a:close/>
                  <a:moveTo>
                    <a:pt x="828944" y="25136"/>
                  </a:moveTo>
                  <a:lnTo>
                    <a:pt x="837317" y="25136"/>
                  </a:lnTo>
                  <a:cubicBezTo>
                    <a:pt x="844295" y="25136"/>
                    <a:pt x="849877" y="19551"/>
                    <a:pt x="849877" y="12568"/>
                  </a:cubicBezTo>
                  <a:cubicBezTo>
                    <a:pt x="849877" y="5586"/>
                    <a:pt x="844295" y="0"/>
                    <a:pt x="837317" y="0"/>
                  </a:cubicBezTo>
                  <a:lnTo>
                    <a:pt x="828944" y="0"/>
                  </a:lnTo>
                  <a:cubicBezTo>
                    <a:pt x="821966" y="0"/>
                    <a:pt x="816384" y="5586"/>
                    <a:pt x="816384" y="12568"/>
                  </a:cubicBezTo>
                  <a:cubicBezTo>
                    <a:pt x="816384" y="19551"/>
                    <a:pt x="821966" y="25136"/>
                    <a:pt x="828944" y="25136"/>
                  </a:cubicBezTo>
                  <a:close/>
                  <a:moveTo>
                    <a:pt x="887556" y="25136"/>
                  </a:moveTo>
                  <a:lnTo>
                    <a:pt x="895929" y="25136"/>
                  </a:lnTo>
                  <a:cubicBezTo>
                    <a:pt x="902907" y="25136"/>
                    <a:pt x="908489" y="19551"/>
                    <a:pt x="908489" y="12568"/>
                  </a:cubicBezTo>
                  <a:cubicBezTo>
                    <a:pt x="908489" y="5586"/>
                    <a:pt x="902907" y="0"/>
                    <a:pt x="895929" y="0"/>
                  </a:cubicBezTo>
                  <a:lnTo>
                    <a:pt x="887556" y="0"/>
                  </a:lnTo>
                  <a:cubicBezTo>
                    <a:pt x="880578" y="0"/>
                    <a:pt x="874996" y="5586"/>
                    <a:pt x="874996" y="12568"/>
                  </a:cubicBezTo>
                  <a:cubicBezTo>
                    <a:pt x="874996" y="19551"/>
                    <a:pt x="880578" y="25136"/>
                    <a:pt x="887556" y="25136"/>
                  </a:cubicBezTo>
                  <a:close/>
                  <a:moveTo>
                    <a:pt x="75358" y="0"/>
                  </a:moveTo>
                  <a:lnTo>
                    <a:pt x="66985" y="0"/>
                  </a:lnTo>
                  <a:cubicBezTo>
                    <a:pt x="60008" y="0"/>
                    <a:pt x="54426" y="5586"/>
                    <a:pt x="54426" y="12568"/>
                  </a:cubicBezTo>
                  <a:cubicBezTo>
                    <a:pt x="54426" y="19551"/>
                    <a:pt x="60008" y="25136"/>
                    <a:pt x="66985" y="25136"/>
                  </a:cubicBezTo>
                  <a:lnTo>
                    <a:pt x="75358" y="25136"/>
                  </a:lnTo>
                  <a:cubicBezTo>
                    <a:pt x="82336" y="25136"/>
                    <a:pt x="87918" y="19551"/>
                    <a:pt x="87918" y="12568"/>
                  </a:cubicBezTo>
                  <a:cubicBezTo>
                    <a:pt x="87918" y="5586"/>
                    <a:pt x="82336" y="0"/>
                    <a:pt x="75358" y="0"/>
                  </a:cubicBezTo>
                  <a:close/>
                  <a:moveTo>
                    <a:pt x="360046" y="25136"/>
                  </a:moveTo>
                  <a:lnTo>
                    <a:pt x="368419" y="25136"/>
                  </a:lnTo>
                  <a:cubicBezTo>
                    <a:pt x="375397" y="25136"/>
                    <a:pt x="380979" y="19551"/>
                    <a:pt x="380979" y="12568"/>
                  </a:cubicBezTo>
                  <a:cubicBezTo>
                    <a:pt x="380979" y="5586"/>
                    <a:pt x="375397" y="0"/>
                    <a:pt x="368419" y="0"/>
                  </a:cubicBezTo>
                  <a:lnTo>
                    <a:pt x="360046" y="0"/>
                  </a:lnTo>
                  <a:cubicBezTo>
                    <a:pt x="353069" y="0"/>
                    <a:pt x="347486" y="5586"/>
                    <a:pt x="347486" y="12568"/>
                  </a:cubicBezTo>
                  <a:cubicBezTo>
                    <a:pt x="347486" y="19551"/>
                    <a:pt x="353069" y="25136"/>
                    <a:pt x="360046" y="25136"/>
                  </a:cubicBezTo>
                  <a:close/>
                  <a:moveTo>
                    <a:pt x="133971" y="0"/>
                  </a:moveTo>
                  <a:lnTo>
                    <a:pt x="125598" y="0"/>
                  </a:lnTo>
                  <a:cubicBezTo>
                    <a:pt x="118620" y="0"/>
                    <a:pt x="113038" y="5586"/>
                    <a:pt x="113038" y="12568"/>
                  </a:cubicBezTo>
                  <a:cubicBezTo>
                    <a:pt x="113038" y="19551"/>
                    <a:pt x="118620" y="25136"/>
                    <a:pt x="125598" y="25136"/>
                  </a:cubicBezTo>
                  <a:lnTo>
                    <a:pt x="133971" y="25136"/>
                  </a:lnTo>
                  <a:cubicBezTo>
                    <a:pt x="140948" y="25136"/>
                    <a:pt x="146530" y="19551"/>
                    <a:pt x="146530" y="12568"/>
                  </a:cubicBezTo>
                  <a:cubicBezTo>
                    <a:pt x="146530" y="5586"/>
                    <a:pt x="140948" y="0"/>
                    <a:pt x="133971" y="0"/>
                  </a:cubicBezTo>
                  <a:close/>
                  <a:moveTo>
                    <a:pt x="770331" y="25136"/>
                  </a:moveTo>
                  <a:lnTo>
                    <a:pt x="778705" y="25136"/>
                  </a:lnTo>
                  <a:cubicBezTo>
                    <a:pt x="785682" y="25136"/>
                    <a:pt x="791264" y="19551"/>
                    <a:pt x="791264" y="12568"/>
                  </a:cubicBezTo>
                  <a:cubicBezTo>
                    <a:pt x="791264" y="5586"/>
                    <a:pt x="785682" y="0"/>
                    <a:pt x="778705" y="0"/>
                  </a:cubicBezTo>
                  <a:lnTo>
                    <a:pt x="770331" y="0"/>
                  </a:lnTo>
                  <a:cubicBezTo>
                    <a:pt x="763354" y="0"/>
                    <a:pt x="757772" y="5586"/>
                    <a:pt x="757772" y="12568"/>
                  </a:cubicBezTo>
                  <a:cubicBezTo>
                    <a:pt x="757772" y="19551"/>
                    <a:pt x="763354" y="25136"/>
                    <a:pt x="770331" y="25136"/>
                  </a:cubicBezTo>
                  <a:close/>
                  <a:moveTo>
                    <a:pt x="251195" y="0"/>
                  </a:moveTo>
                  <a:lnTo>
                    <a:pt x="242822" y="0"/>
                  </a:lnTo>
                  <a:cubicBezTo>
                    <a:pt x="235844" y="0"/>
                    <a:pt x="230262" y="5586"/>
                    <a:pt x="230262" y="12568"/>
                  </a:cubicBezTo>
                  <a:cubicBezTo>
                    <a:pt x="230262" y="19551"/>
                    <a:pt x="235844" y="25136"/>
                    <a:pt x="242822" y="25136"/>
                  </a:cubicBezTo>
                  <a:lnTo>
                    <a:pt x="251195" y="25136"/>
                  </a:lnTo>
                  <a:cubicBezTo>
                    <a:pt x="258173" y="25136"/>
                    <a:pt x="263755" y="19551"/>
                    <a:pt x="263755" y="12568"/>
                  </a:cubicBezTo>
                  <a:cubicBezTo>
                    <a:pt x="263755" y="5586"/>
                    <a:pt x="258173" y="0"/>
                    <a:pt x="251195" y="0"/>
                  </a:cubicBezTo>
                  <a:close/>
                  <a:moveTo>
                    <a:pt x="720093" y="0"/>
                  </a:moveTo>
                  <a:lnTo>
                    <a:pt x="711719" y="0"/>
                  </a:lnTo>
                  <a:cubicBezTo>
                    <a:pt x="704742" y="0"/>
                    <a:pt x="699160" y="5586"/>
                    <a:pt x="699160" y="12568"/>
                  </a:cubicBezTo>
                  <a:cubicBezTo>
                    <a:pt x="699160" y="19551"/>
                    <a:pt x="704742" y="25136"/>
                    <a:pt x="711719" y="25136"/>
                  </a:cubicBezTo>
                  <a:lnTo>
                    <a:pt x="720093" y="25136"/>
                  </a:lnTo>
                  <a:cubicBezTo>
                    <a:pt x="727070" y="25136"/>
                    <a:pt x="732652" y="19551"/>
                    <a:pt x="732652" y="12568"/>
                  </a:cubicBezTo>
                  <a:cubicBezTo>
                    <a:pt x="732652" y="5586"/>
                    <a:pt x="727070" y="0"/>
                    <a:pt x="720093" y="0"/>
                  </a:cubicBezTo>
                  <a:close/>
                  <a:moveTo>
                    <a:pt x="954541" y="0"/>
                  </a:moveTo>
                  <a:lnTo>
                    <a:pt x="946168" y="0"/>
                  </a:lnTo>
                  <a:cubicBezTo>
                    <a:pt x="939191" y="0"/>
                    <a:pt x="933608" y="5586"/>
                    <a:pt x="933608" y="12568"/>
                  </a:cubicBezTo>
                  <a:cubicBezTo>
                    <a:pt x="933608" y="19551"/>
                    <a:pt x="939191" y="25136"/>
                    <a:pt x="946168" y="25136"/>
                  </a:cubicBezTo>
                  <a:lnTo>
                    <a:pt x="954541" y="25136"/>
                  </a:lnTo>
                  <a:cubicBezTo>
                    <a:pt x="961519" y="25136"/>
                    <a:pt x="967101" y="19551"/>
                    <a:pt x="967101" y="12568"/>
                  </a:cubicBezTo>
                  <a:cubicBezTo>
                    <a:pt x="967101" y="5586"/>
                    <a:pt x="961519" y="0"/>
                    <a:pt x="954541" y="0"/>
                  </a:cubicBezTo>
                  <a:close/>
                  <a:moveTo>
                    <a:pt x="1012921" y="0"/>
                  </a:moveTo>
                  <a:lnTo>
                    <a:pt x="1004548" y="0"/>
                  </a:lnTo>
                  <a:cubicBezTo>
                    <a:pt x="997570" y="0"/>
                    <a:pt x="991988" y="5586"/>
                    <a:pt x="991988" y="12568"/>
                  </a:cubicBezTo>
                  <a:cubicBezTo>
                    <a:pt x="991988" y="19551"/>
                    <a:pt x="997570" y="25136"/>
                    <a:pt x="1004548" y="25136"/>
                  </a:cubicBezTo>
                  <a:lnTo>
                    <a:pt x="1012921" y="25136"/>
                  </a:lnTo>
                  <a:cubicBezTo>
                    <a:pt x="1019898" y="25136"/>
                    <a:pt x="1025481" y="19551"/>
                    <a:pt x="1025481" y="12568"/>
                  </a:cubicBezTo>
                  <a:cubicBezTo>
                    <a:pt x="1025481" y="5586"/>
                    <a:pt x="1019898" y="0"/>
                    <a:pt x="1012921" y="0"/>
                  </a:cubicBezTo>
                  <a:close/>
                  <a:moveTo>
                    <a:pt x="661480" y="0"/>
                  </a:moveTo>
                  <a:lnTo>
                    <a:pt x="653107" y="0"/>
                  </a:lnTo>
                  <a:cubicBezTo>
                    <a:pt x="646130" y="0"/>
                    <a:pt x="640548" y="5586"/>
                    <a:pt x="640548" y="12568"/>
                  </a:cubicBezTo>
                  <a:cubicBezTo>
                    <a:pt x="640548" y="19551"/>
                    <a:pt x="646130" y="25136"/>
                    <a:pt x="653107" y="25136"/>
                  </a:cubicBezTo>
                  <a:lnTo>
                    <a:pt x="661480" y="25136"/>
                  </a:lnTo>
                  <a:cubicBezTo>
                    <a:pt x="668458" y="25136"/>
                    <a:pt x="674040" y="19551"/>
                    <a:pt x="674040" y="12568"/>
                  </a:cubicBezTo>
                  <a:cubicBezTo>
                    <a:pt x="674040" y="5586"/>
                    <a:pt x="668458" y="0"/>
                    <a:pt x="661480" y="0"/>
                  </a:cubicBezTo>
                  <a:close/>
                  <a:moveTo>
                    <a:pt x="602868" y="0"/>
                  </a:moveTo>
                  <a:lnTo>
                    <a:pt x="594495" y="0"/>
                  </a:lnTo>
                  <a:cubicBezTo>
                    <a:pt x="587517" y="0"/>
                    <a:pt x="581935" y="5586"/>
                    <a:pt x="581935" y="12568"/>
                  </a:cubicBezTo>
                  <a:cubicBezTo>
                    <a:pt x="581935" y="19551"/>
                    <a:pt x="587517" y="25136"/>
                    <a:pt x="594495" y="25136"/>
                  </a:cubicBezTo>
                  <a:lnTo>
                    <a:pt x="602868" y="25136"/>
                  </a:lnTo>
                  <a:cubicBezTo>
                    <a:pt x="609846" y="25136"/>
                    <a:pt x="615428" y="19551"/>
                    <a:pt x="615428" y="12568"/>
                  </a:cubicBezTo>
                  <a:cubicBezTo>
                    <a:pt x="615428" y="5586"/>
                    <a:pt x="609846" y="0"/>
                    <a:pt x="602868" y="0"/>
                  </a:cubicBezTo>
                  <a:close/>
                  <a:moveTo>
                    <a:pt x="427032" y="0"/>
                  </a:moveTo>
                  <a:lnTo>
                    <a:pt x="418658" y="0"/>
                  </a:lnTo>
                  <a:cubicBezTo>
                    <a:pt x="411681" y="0"/>
                    <a:pt x="406099" y="5586"/>
                    <a:pt x="406099" y="12568"/>
                  </a:cubicBezTo>
                  <a:cubicBezTo>
                    <a:pt x="406099" y="19551"/>
                    <a:pt x="411681" y="25136"/>
                    <a:pt x="418658" y="25136"/>
                  </a:cubicBezTo>
                  <a:lnTo>
                    <a:pt x="427032" y="25136"/>
                  </a:lnTo>
                  <a:cubicBezTo>
                    <a:pt x="434009" y="25136"/>
                    <a:pt x="439591" y="19551"/>
                    <a:pt x="439591" y="12568"/>
                  </a:cubicBezTo>
                  <a:cubicBezTo>
                    <a:pt x="439591" y="5586"/>
                    <a:pt x="434009" y="0"/>
                    <a:pt x="427032" y="0"/>
                  </a:cubicBezTo>
                  <a:close/>
                  <a:moveTo>
                    <a:pt x="301434" y="25136"/>
                  </a:moveTo>
                  <a:lnTo>
                    <a:pt x="309807" y="25136"/>
                  </a:lnTo>
                  <a:cubicBezTo>
                    <a:pt x="316785" y="25136"/>
                    <a:pt x="322367" y="19551"/>
                    <a:pt x="322367" y="12568"/>
                  </a:cubicBezTo>
                  <a:cubicBezTo>
                    <a:pt x="322367" y="5586"/>
                    <a:pt x="316785" y="0"/>
                    <a:pt x="309807" y="0"/>
                  </a:cubicBezTo>
                  <a:lnTo>
                    <a:pt x="301434" y="0"/>
                  </a:lnTo>
                  <a:cubicBezTo>
                    <a:pt x="294456" y="0"/>
                    <a:pt x="288874" y="5586"/>
                    <a:pt x="288874" y="12568"/>
                  </a:cubicBezTo>
                  <a:cubicBezTo>
                    <a:pt x="288874" y="19551"/>
                    <a:pt x="294456" y="25136"/>
                    <a:pt x="301434" y="25136"/>
                  </a:cubicBezTo>
                  <a:close/>
                  <a:moveTo>
                    <a:pt x="485644" y="0"/>
                  </a:moveTo>
                  <a:lnTo>
                    <a:pt x="477271" y="0"/>
                  </a:lnTo>
                  <a:cubicBezTo>
                    <a:pt x="470293" y="0"/>
                    <a:pt x="464711" y="5586"/>
                    <a:pt x="464711" y="12568"/>
                  </a:cubicBezTo>
                  <a:cubicBezTo>
                    <a:pt x="464711" y="19551"/>
                    <a:pt x="470293" y="25136"/>
                    <a:pt x="477271" y="25136"/>
                  </a:cubicBezTo>
                  <a:lnTo>
                    <a:pt x="485644" y="25136"/>
                  </a:lnTo>
                  <a:cubicBezTo>
                    <a:pt x="492621" y="25136"/>
                    <a:pt x="498204" y="19551"/>
                    <a:pt x="498204" y="12568"/>
                  </a:cubicBezTo>
                  <a:cubicBezTo>
                    <a:pt x="498204" y="5586"/>
                    <a:pt x="492621" y="0"/>
                    <a:pt x="485644" y="0"/>
                  </a:cubicBezTo>
                  <a:close/>
                  <a:moveTo>
                    <a:pt x="544256" y="0"/>
                  </a:moveTo>
                  <a:lnTo>
                    <a:pt x="535883" y="0"/>
                  </a:lnTo>
                  <a:cubicBezTo>
                    <a:pt x="528905" y="0"/>
                    <a:pt x="523323" y="5586"/>
                    <a:pt x="523323" y="12568"/>
                  </a:cubicBezTo>
                  <a:cubicBezTo>
                    <a:pt x="523323" y="19551"/>
                    <a:pt x="528905" y="25136"/>
                    <a:pt x="535883" y="25136"/>
                  </a:cubicBezTo>
                  <a:lnTo>
                    <a:pt x="544256" y="25136"/>
                  </a:lnTo>
                  <a:cubicBezTo>
                    <a:pt x="551234" y="25136"/>
                    <a:pt x="556816" y="19551"/>
                    <a:pt x="556816" y="12568"/>
                  </a:cubicBezTo>
                  <a:cubicBezTo>
                    <a:pt x="556816" y="5586"/>
                    <a:pt x="551234" y="0"/>
                    <a:pt x="544256" y="0"/>
                  </a:cubicBezTo>
                  <a:close/>
                  <a:moveTo>
                    <a:pt x="16746" y="0"/>
                  </a:moveTo>
                  <a:lnTo>
                    <a:pt x="12560" y="0"/>
                  </a:lnTo>
                  <a:cubicBezTo>
                    <a:pt x="5582" y="0"/>
                    <a:pt x="0" y="5586"/>
                    <a:pt x="0" y="12568"/>
                  </a:cubicBezTo>
                  <a:lnTo>
                    <a:pt x="0" y="16758"/>
                  </a:lnTo>
                  <a:cubicBezTo>
                    <a:pt x="0" y="23740"/>
                    <a:pt x="5582" y="29326"/>
                    <a:pt x="12560" y="29326"/>
                  </a:cubicBezTo>
                  <a:cubicBezTo>
                    <a:pt x="16979" y="29326"/>
                    <a:pt x="20933" y="26998"/>
                    <a:pt x="23259" y="23274"/>
                  </a:cubicBezTo>
                  <a:cubicBezTo>
                    <a:pt x="26748" y="21180"/>
                    <a:pt x="29306" y="17223"/>
                    <a:pt x="29306" y="12568"/>
                  </a:cubicBezTo>
                  <a:cubicBezTo>
                    <a:pt x="29306" y="5586"/>
                    <a:pt x="23724" y="0"/>
                    <a:pt x="16746" y="0"/>
                  </a:cubicBezTo>
                  <a:close/>
                  <a:moveTo>
                    <a:pt x="12560" y="202022"/>
                  </a:moveTo>
                  <a:cubicBezTo>
                    <a:pt x="19537" y="202022"/>
                    <a:pt x="25120" y="196436"/>
                    <a:pt x="25120" y="189454"/>
                  </a:cubicBezTo>
                  <a:lnTo>
                    <a:pt x="25120" y="181308"/>
                  </a:lnTo>
                  <a:cubicBezTo>
                    <a:pt x="25120" y="174326"/>
                    <a:pt x="19537" y="168740"/>
                    <a:pt x="12560" y="168740"/>
                  </a:cubicBezTo>
                  <a:cubicBezTo>
                    <a:pt x="5582" y="168740"/>
                    <a:pt x="0" y="174326"/>
                    <a:pt x="0" y="181308"/>
                  </a:cubicBezTo>
                  <a:lnTo>
                    <a:pt x="0" y="189454"/>
                  </a:lnTo>
                  <a:cubicBezTo>
                    <a:pt x="0" y="196436"/>
                    <a:pt x="5582" y="202022"/>
                    <a:pt x="12560" y="202022"/>
                  </a:cubicBezTo>
                  <a:close/>
                  <a:moveTo>
                    <a:pt x="12560" y="259743"/>
                  </a:moveTo>
                  <a:cubicBezTo>
                    <a:pt x="19537" y="259743"/>
                    <a:pt x="25120" y="254157"/>
                    <a:pt x="25120" y="247175"/>
                  </a:cubicBezTo>
                  <a:lnTo>
                    <a:pt x="25120" y="239029"/>
                  </a:lnTo>
                  <a:cubicBezTo>
                    <a:pt x="25120" y="232046"/>
                    <a:pt x="19537" y="226460"/>
                    <a:pt x="12560" y="226460"/>
                  </a:cubicBezTo>
                  <a:cubicBezTo>
                    <a:pt x="5582" y="226460"/>
                    <a:pt x="0" y="232046"/>
                    <a:pt x="0" y="239029"/>
                  </a:cubicBezTo>
                  <a:lnTo>
                    <a:pt x="0" y="247175"/>
                  </a:lnTo>
                  <a:cubicBezTo>
                    <a:pt x="0" y="254157"/>
                    <a:pt x="5582" y="259743"/>
                    <a:pt x="12560" y="259743"/>
                  </a:cubicBezTo>
                  <a:close/>
                  <a:moveTo>
                    <a:pt x="12560" y="374951"/>
                  </a:moveTo>
                  <a:cubicBezTo>
                    <a:pt x="19537" y="374951"/>
                    <a:pt x="25120" y="369365"/>
                    <a:pt x="25120" y="362383"/>
                  </a:cubicBezTo>
                  <a:lnTo>
                    <a:pt x="25120" y="354237"/>
                  </a:lnTo>
                  <a:cubicBezTo>
                    <a:pt x="25120" y="347255"/>
                    <a:pt x="19537" y="341669"/>
                    <a:pt x="12560" y="341669"/>
                  </a:cubicBezTo>
                  <a:cubicBezTo>
                    <a:pt x="5582" y="341669"/>
                    <a:pt x="0" y="347255"/>
                    <a:pt x="0" y="354237"/>
                  </a:cubicBezTo>
                  <a:lnTo>
                    <a:pt x="0" y="362383"/>
                  </a:lnTo>
                  <a:cubicBezTo>
                    <a:pt x="0" y="369365"/>
                    <a:pt x="5582" y="374951"/>
                    <a:pt x="12560" y="374951"/>
                  </a:cubicBezTo>
                  <a:close/>
                  <a:moveTo>
                    <a:pt x="12560" y="144534"/>
                  </a:moveTo>
                  <a:cubicBezTo>
                    <a:pt x="19537" y="144534"/>
                    <a:pt x="25120" y="138948"/>
                    <a:pt x="25120" y="131966"/>
                  </a:cubicBezTo>
                  <a:lnTo>
                    <a:pt x="25120" y="123820"/>
                  </a:lnTo>
                  <a:cubicBezTo>
                    <a:pt x="25120" y="116838"/>
                    <a:pt x="19537" y="111252"/>
                    <a:pt x="12560" y="111252"/>
                  </a:cubicBezTo>
                  <a:cubicBezTo>
                    <a:pt x="5582" y="111252"/>
                    <a:pt x="0" y="116838"/>
                    <a:pt x="0" y="123820"/>
                  </a:cubicBezTo>
                  <a:lnTo>
                    <a:pt x="0" y="131966"/>
                  </a:lnTo>
                  <a:cubicBezTo>
                    <a:pt x="0" y="138948"/>
                    <a:pt x="5582" y="144534"/>
                    <a:pt x="12560" y="144534"/>
                  </a:cubicBezTo>
                  <a:close/>
                  <a:moveTo>
                    <a:pt x="12560" y="317463"/>
                  </a:moveTo>
                  <a:cubicBezTo>
                    <a:pt x="19537" y="317463"/>
                    <a:pt x="25120" y="311878"/>
                    <a:pt x="25120" y="304895"/>
                  </a:cubicBezTo>
                  <a:lnTo>
                    <a:pt x="25120" y="296749"/>
                  </a:lnTo>
                  <a:cubicBezTo>
                    <a:pt x="25120" y="289767"/>
                    <a:pt x="19537" y="284181"/>
                    <a:pt x="12560" y="284181"/>
                  </a:cubicBezTo>
                  <a:cubicBezTo>
                    <a:pt x="5582" y="284181"/>
                    <a:pt x="0" y="289767"/>
                    <a:pt x="0" y="296749"/>
                  </a:cubicBezTo>
                  <a:lnTo>
                    <a:pt x="0" y="304895"/>
                  </a:lnTo>
                  <a:cubicBezTo>
                    <a:pt x="0" y="311878"/>
                    <a:pt x="5582" y="317463"/>
                    <a:pt x="12560" y="317463"/>
                  </a:cubicBezTo>
                  <a:close/>
                  <a:moveTo>
                    <a:pt x="12560" y="86814"/>
                  </a:moveTo>
                  <a:cubicBezTo>
                    <a:pt x="19537" y="86814"/>
                    <a:pt x="25120" y="81228"/>
                    <a:pt x="25120" y="74246"/>
                  </a:cubicBezTo>
                  <a:lnTo>
                    <a:pt x="25120" y="66100"/>
                  </a:lnTo>
                  <a:cubicBezTo>
                    <a:pt x="25120" y="59117"/>
                    <a:pt x="19537" y="53531"/>
                    <a:pt x="12560" y="53531"/>
                  </a:cubicBezTo>
                  <a:cubicBezTo>
                    <a:pt x="5582" y="53531"/>
                    <a:pt x="0" y="59117"/>
                    <a:pt x="0" y="66100"/>
                  </a:cubicBezTo>
                  <a:lnTo>
                    <a:pt x="0" y="74246"/>
                  </a:lnTo>
                  <a:cubicBezTo>
                    <a:pt x="0" y="81228"/>
                    <a:pt x="5582" y="86814"/>
                    <a:pt x="12560" y="86814"/>
                  </a:cubicBezTo>
                  <a:close/>
                  <a:moveTo>
                    <a:pt x="12560" y="1006852"/>
                  </a:moveTo>
                  <a:cubicBezTo>
                    <a:pt x="19537" y="1006852"/>
                    <a:pt x="25120" y="1001267"/>
                    <a:pt x="25120" y="994284"/>
                  </a:cubicBezTo>
                  <a:lnTo>
                    <a:pt x="25120" y="986138"/>
                  </a:lnTo>
                  <a:cubicBezTo>
                    <a:pt x="25120" y="979156"/>
                    <a:pt x="19537" y="973570"/>
                    <a:pt x="12560" y="973570"/>
                  </a:cubicBezTo>
                  <a:cubicBezTo>
                    <a:pt x="5582" y="973570"/>
                    <a:pt x="0" y="979156"/>
                    <a:pt x="0" y="986138"/>
                  </a:cubicBezTo>
                  <a:lnTo>
                    <a:pt x="0" y="994284"/>
                  </a:lnTo>
                  <a:cubicBezTo>
                    <a:pt x="0" y="1001267"/>
                    <a:pt x="5582" y="1006852"/>
                    <a:pt x="12560" y="1006852"/>
                  </a:cubicBezTo>
                  <a:close/>
                  <a:moveTo>
                    <a:pt x="12560" y="893506"/>
                  </a:moveTo>
                  <a:cubicBezTo>
                    <a:pt x="19537" y="893506"/>
                    <a:pt x="25120" y="887920"/>
                    <a:pt x="25120" y="880938"/>
                  </a:cubicBezTo>
                  <a:lnTo>
                    <a:pt x="25120" y="872792"/>
                  </a:lnTo>
                  <a:cubicBezTo>
                    <a:pt x="25120" y="865809"/>
                    <a:pt x="19537" y="860224"/>
                    <a:pt x="12560" y="860224"/>
                  </a:cubicBezTo>
                  <a:cubicBezTo>
                    <a:pt x="5582" y="860224"/>
                    <a:pt x="0" y="865809"/>
                    <a:pt x="0" y="872792"/>
                  </a:cubicBezTo>
                  <a:lnTo>
                    <a:pt x="0" y="880938"/>
                  </a:lnTo>
                  <a:cubicBezTo>
                    <a:pt x="0" y="887920"/>
                    <a:pt x="5582" y="893506"/>
                    <a:pt x="12560" y="893506"/>
                  </a:cubicBezTo>
                  <a:close/>
                  <a:moveTo>
                    <a:pt x="12560" y="950994"/>
                  </a:moveTo>
                  <a:cubicBezTo>
                    <a:pt x="19537" y="950994"/>
                    <a:pt x="25120" y="945408"/>
                    <a:pt x="25120" y="938426"/>
                  </a:cubicBezTo>
                  <a:lnTo>
                    <a:pt x="25120" y="930280"/>
                  </a:lnTo>
                  <a:cubicBezTo>
                    <a:pt x="25120" y="923297"/>
                    <a:pt x="19537" y="917711"/>
                    <a:pt x="12560" y="917711"/>
                  </a:cubicBezTo>
                  <a:cubicBezTo>
                    <a:pt x="5582" y="917711"/>
                    <a:pt x="0" y="923297"/>
                    <a:pt x="0" y="930280"/>
                  </a:cubicBezTo>
                  <a:lnTo>
                    <a:pt x="0" y="938426"/>
                  </a:lnTo>
                  <a:cubicBezTo>
                    <a:pt x="0" y="945408"/>
                    <a:pt x="5582" y="950994"/>
                    <a:pt x="12560" y="950994"/>
                  </a:cubicBezTo>
                  <a:close/>
                  <a:moveTo>
                    <a:pt x="12560" y="778297"/>
                  </a:moveTo>
                  <a:cubicBezTo>
                    <a:pt x="19537" y="778297"/>
                    <a:pt x="25120" y="772712"/>
                    <a:pt x="25120" y="765729"/>
                  </a:cubicBezTo>
                  <a:lnTo>
                    <a:pt x="25120" y="757583"/>
                  </a:lnTo>
                  <a:cubicBezTo>
                    <a:pt x="25120" y="750601"/>
                    <a:pt x="19537" y="745015"/>
                    <a:pt x="12560" y="745015"/>
                  </a:cubicBezTo>
                  <a:cubicBezTo>
                    <a:pt x="5582" y="745015"/>
                    <a:pt x="0" y="750601"/>
                    <a:pt x="0" y="757583"/>
                  </a:cubicBezTo>
                  <a:lnTo>
                    <a:pt x="0" y="765729"/>
                  </a:lnTo>
                  <a:cubicBezTo>
                    <a:pt x="0" y="772712"/>
                    <a:pt x="5582" y="778297"/>
                    <a:pt x="12560" y="778297"/>
                  </a:cubicBezTo>
                  <a:close/>
                  <a:moveTo>
                    <a:pt x="12560" y="720577"/>
                  </a:moveTo>
                  <a:cubicBezTo>
                    <a:pt x="19537" y="720577"/>
                    <a:pt x="25120" y="714991"/>
                    <a:pt x="25120" y="708009"/>
                  </a:cubicBezTo>
                  <a:lnTo>
                    <a:pt x="25120" y="699863"/>
                  </a:lnTo>
                  <a:cubicBezTo>
                    <a:pt x="25120" y="692880"/>
                    <a:pt x="19537" y="687294"/>
                    <a:pt x="12560" y="687294"/>
                  </a:cubicBezTo>
                  <a:cubicBezTo>
                    <a:pt x="5582" y="687294"/>
                    <a:pt x="0" y="692880"/>
                    <a:pt x="0" y="699863"/>
                  </a:cubicBezTo>
                  <a:lnTo>
                    <a:pt x="0" y="708009"/>
                  </a:lnTo>
                  <a:cubicBezTo>
                    <a:pt x="0" y="714991"/>
                    <a:pt x="5582" y="720577"/>
                    <a:pt x="12560" y="720577"/>
                  </a:cubicBezTo>
                  <a:close/>
                  <a:moveTo>
                    <a:pt x="12560" y="835785"/>
                  </a:moveTo>
                  <a:cubicBezTo>
                    <a:pt x="19537" y="835785"/>
                    <a:pt x="25120" y="830199"/>
                    <a:pt x="25120" y="823217"/>
                  </a:cubicBezTo>
                  <a:lnTo>
                    <a:pt x="25120" y="815071"/>
                  </a:lnTo>
                  <a:cubicBezTo>
                    <a:pt x="25120" y="808089"/>
                    <a:pt x="19537" y="802503"/>
                    <a:pt x="12560" y="802503"/>
                  </a:cubicBezTo>
                  <a:cubicBezTo>
                    <a:pt x="5582" y="802503"/>
                    <a:pt x="0" y="808089"/>
                    <a:pt x="0" y="815071"/>
                  </a:cubicBezTo>
                  <a:lnTo>
                    <a:pt x="0" y="823217"/>
                  </a:lnTo>
                  <a:cubicBezTo>
                    <a:pt x="0" y="830199"/>
                    <a:pt x="5582" y="835785"/>
                    <a:pt x="12560" y="835785"/>
                  </a:cubicBezTo>
                  <a:close/>
                  <a:moveTo>
                    <a:pt x="12560" y="432672"/>
                  </a:moveTo>
                  <a:cubicBezTo>
                    <a:pt x="19537" y="432672"/>
                    <a:pt x="25120" y="427086"/>
                    <a:pt x="25120" y="420104"/>
                  </a:cubicBezTo>
                  <a:lnTo>
                    <a:pt x="25120" y="411958"/>
                  </a:lnTo>
                  <a:cubicBezTo>
                    <a:pt x="25120" y="404975"/>
                    <a:pt x="19537" y="399390"/>
                    <a:pt x="12560" y="399390"/>
                  </a:cubicBezTo>
                  <a:cubicBezTo>
                    <a:pt x="5582" y="399390"/>
                    <a:pt x="0" y="404975"/>
                    <a:pt x="0" y="411958"/>
                  </a:cubicBezTo>
                  <a:lnTo>
                    <a:pt x="0" y="420104"/>
                  </a:lnTo>
                  <a:cubicBezTo>
                    <a:pt x="0" y="427086"/>
                    <a:pt x="5582" y="432672"/>
                    <a:pt x="12560" y="432672"/>
                  </a:cubicBezTo>
                  <a:close/>
                  <a:moveTo>
                    <a:pt x="12560" y="663089"/>
                  </a:moveTo>
                  <a:cubicBezTo>
                    <a:pt x="19537" y="663089"/>
                    <a:pt x="25120" y="657503"/>
                    <a:pt x="25120" y="650521"/>
                  </a:cubicBezTo>
                  <a:lnTo>
                    <a:pt x="25120" y="642375"/>
                  </a:lnTo>
                  <a:cubicBezTo>
                    <a:pt x="25120" y="635392"/>
                    <a:pt x="19537" y="629806"/>
                    <a:pt x="12560" y="629806"/>
                  </a:cubicBezTo>
                  <a:cubicBezTo>
                    <a:pt x="5582" y="629806"/>
                    <a:pt x="0" y="635392"/>
                    <a:pt x="0" y="642375"/>
                  </a:cubicBezTo>
                  <a:lnTo>
                    <a:pt x="0" y="650521"/>
                  </a:lnTo>
                  <a:cubicBezTo>
                    <a:pt x="0" y="657503"/>
                    <a:pt x="5582" y="663089"/>
                    <a:pt x="12560" y="663089"/>
                  </a:cubicBezTo>
                  <a:close/>
                  <a:moveTo>
                    <a:pt x="12560" y="605368"/>
                  </a:moveTo>
                  <a:cubicBezTo>
                    <a:pt x="19537" y="605368"/>
                    <a:pt x="25120" y="599783"/>
                    <a:pt x="25120" y="592800"/>
                  </a:cubicBezTo>
                  <a:lnTo>
                    <a:pt x="25120" y="584654"/>
                  </a:lnTo>
                  <a:cubicBezTo>
                    <a:pt x="25120" y="577672"/>
                    <a:pt x="19537" y="572086"/>
                    <a:pt x="12560" y="572086"/>
                  </a:cubicBezTo>
                  <a:cubicBezTo>
                    <a:pt x="5582" y="572086"/>
                    <a:pt x="0" y="577672"/>
                    <a:pt x="0" y="584654"/>
                  </a:cubicBezTo>
                  <a:lnTo>
                    <a:pt x="0" y="592800"/>
                  </a:lnTo>
                  <a:cubicBezTo>
                    <a:pt x="0" y="599783"/>
                    <a:pt x="5582" y="605368"/>
                    <a:pt x="12560" y="605368"/>
                  </a:cubicBezTo>
                  <a:close/>
                  <a:moveTo>
                    <a:pt x="12560" y="490160"/>
                  </a:moveTo>
                  <a:cubicBezTo>
                    <a:pt x="19537" y="490160"/>
                    <a:pt x="25120" y="484574"/>
                    <a:pt x="25120" y="477592"/>
                  </a:cubicBezTo>
                  <a:lnTo>
                    <a:pt x="25120" y="469445"/>
                  </a:lnTo>
                  <a:cubicBezTo>
                    <a:pt x="25120" y="462463"/>
                    <a:pt x="19537" y="456877"/>
                    <a:pt x="12560" y="456877"/>
                  </a:cubicBezTo>
                  <a:cubicBezTo>
                    <a:pt x="5582" y="456877"/>
                    <a:pt x="0" y="462463"/>
                    <a:pt x="0" y="469445"/>
                  </a:cubicBezTo>
                  <a:lnTo>
                    <a:pt x="0" y="477592"/>
                  </a:lnTo>
                  <a:cubicBezTo>
                    <a:pt x="0" y="484574"/>
                    <a:pt x="5582" y="490160"/>
                    <a:pt x="12560" y="490160"/>
                  </a:cubicBezTo>
                  <a:close/>
                  <a:moveTo>
                    <a:pt x="12560" y="547880"/>
                  </a:moveTo>
                  <a:cubicBezTo>
                    <a:pt x="19537" y="547880"/>
                    <a:pt x="25120" y="542295"/>
                    <a:pt x="25120" y="535312"/>
                  </a:cubicBezTo>
                  <a:lnTo>
                    <a:pt x="25120" y="527166"/>
                  </a:lnTo>
                  <a:cubicBezTo>
                    <a:pt x="25120" y="520184"/>
                    <a:pt x="19537" y="514598"/>
                    <a:pt x="12560" y="514598"/>
                  </a:cubicBezTo>
                  <a:cubicBezTo>
                    <a:pt x="5582" y="514598"/>
                    <a:pt x="0" y="520184"/>
                    <a:pt x="0" y="527166"/>
                  </a:cubicBezTo>
                  <a:lnTo>
                    <a:pt x="0" y="535312"/>
                  </a:lnTo>
                  <a:cubicBezTo>
                    <a:pt x="0" y="542295"/>
                    <a:pt x="5582" y="547880"/>
                    <a:pt x="12560" y="547880"/>
                  </a:cubicBez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C1D14EB-5386-614B-30BB-B982202E9564}"/>
                </a:ext>
              </a:extLst>
            </p:cNvPr>
            <p:cNvSpPr/>
            <p:nvPr/>
          </p:nvSpPr>
          <p:spPr>
            <a:xfrm>
              <a:off x="13679489" y="4577547"/>
              <a:ext cx="1070602" cy="1070392"/>
            </a:xfrm>
            <a:custGeom>
              <a:avLst/>
              <a:gdLst>
                <a:gd name="connsiteX0" fmla="*/ 514020 w 1070602"/>
                <a:gd name="connsiteY0" fmla="*/ 24439 h 1070392"/>
                <a:gd name="connsiteX1" fmla="*/ 501925 w 1070602"/>
                <a:gd name="connsiteY1" fmla="*/ 12801 h 1070392"/>
                <a:gd name="connsiteX2" fmla="*/ 513555 w 1070602"/>
                <a:gd name="connsiteY2" fmla="*/ 0 h 1070392"/>
                <a:gd name="connsiteX3" fmla="*/ 521928 w 1070602"/>
                <a:gd name="connsiteY3" fmla="*/ 0 h 1070392"/>
                <a:gd name="connsiteX4" fmla="*/ 534488 w 1070602"/>
                <a:gd name="connsiteY4" fmla="*/ 11637 h 1070392"/>
                <a:gd name="connsiteX5" fmla="*/ 522625 w 1070602"/>
                <a:gd name="connsiteY5" fmla="*/ 24206 h 1070392"/>
                <a:gd name="connsiteX6" fmla="*/ 514717 w 1070602"/>
                <a:gd name="connsiteY6" fmla="*/ 24206 h 1070392"/>
                <a:gd name="connsiteX7" fmla="*/ 514253 w 1070602"/>
                <a:gd name="connsiteY7" fmla="*/ 24439 h 1070392"/>
                <a:gd name="connsiteX8" fmla="*/ 578912 w 1070602"/>
                <a:gd name="connsiteY8" fmla="*/ 25835 h 1070392"/>
                <a:gd name="connsiteX9" fmla="*/ 577981 w 1070602"/>
                <a:gd name="connsiteY9" fmla="*/ 25835 h 1070392"/>
                <a:gd name="connsiteX10" fmla="*/ 570074 w 1070602"/>
                <a:gd name="connsiteY10" fmla="*/ 25369 h 1070392"/>
                <a:gd name="connsiteX11" fmla="*/ 558677 w 1070602"/>
                <a:gd name="connsiteY11" fmla="*/ 12335 h 1070392"/>
                <a:gd name="connsiteX12" fmla="*/ 571702 w 1070602"/>
                <a:gd name="connsiteY12" fmla="*/ 931 h 1070392"/>
                <a:gd name="connsiteX13" fmla="*/ 579843 w 1070602"/>
                <a:gd name="connsiteY13" fmla="*/ 1629 h 1070392"/>
                <a:gd name="connsiteX14" fmla="*/ 591006 w 1070602"/>
                <a:gd name="connsiteY14" fmla="*/ 14663 h 1070392"/>
                <a:gd name="connsiteX15" fmla="*/ 578912 w 1070602"/>
                <a:gd name="connsiteY15" fmla="*/ 25835 h 1070392"/>
                <a:gd name="connsiteX16" fmla="*/ 457501 w 1070602"/>
                <a:gd name="connsiteY16" fmla="*/ 29791 h 1070392"/>
                <a:gd name="connsiteX17" fmla="*/ 445406 w 1070602"/>
                <a:gd name="connsiteY17" fmla="*/ 19318 h 1070392"/>
                <a:gd name="connsiteX18" fmla="*/ 455640 w 1070602"/>
                <a:gd name="connsiteY18" fmla="*/ 5353 h 1070392"/>
                <a:gd name="connsiteX19" fmla="*/ 463781 w 1070602"/>
                <a:gd name="connsiteY19" fmla="*/ 4189 h 1070392"/>
                <a:gd name="connsiteX20" fmla="*/ 477503 w 1070602"/>
                <a:gd name="connsiteY20" fmla="*/ 14663 h 1070392"/>
                <a:gd name="connsiteX21" fmla="*/ 467037 w 1070602"/>
                <a:gd name="connsiteY21" fmla="*/ 28395 h 1070392"/>
                <a:gd name="connsiteX22" fmla="*/ 459129 w 1070602"/>
                <a:gd name="connsiteY22" fmla="*/ 29559 h 1070392"/>
                <a:gd name="connsiteX23" fmla="*/ 457268 w 1070602"/>
                <a:gd name="connsiteY23" fmla="*/ 29559 h 1070392"/>
                <a:gd name="connsiteX24" fmla="*/ 635198 w 1070602"/>
                <a:gd name="connsiteY24" fmla="*/ 33515 h 1070392"/>
                <a:gd name="connsiteX25" fmla="*/ 632873 w 1070602"/>
                <a:gd name="connsiteY25" fmla="*/ 33515 h 1070392"/>
                <a:gd name="connsiteX26" fmla="*/ 624964 w 1070602"/>
                <a:gd name="connsiteY26" fmla="*/ 32119 h 1070392"/>
                <a:gd name="connsiteX27" fmla="*/ 615196 w 1070602"/>
                <a:gd name="connsiteY27" fmla="*/ 17922 h 1070392"/>
                <a:gd name="connsiteX28" fmla="*/ 629383 w 1070602"/>
                <a:gd name="connsiteY28" fmla="*/ 8146 h 1070392"/>
                <a:gd name="connsiteX29" fmla="*/ 637524 w 1070602"/>
                <a:gd name="connsiteY29" fmla="*/ 9776 h 1070392"/>
                <a:gd name="connsiteX30" fmla="*/ 647293 w 1070602"/>
                <a:gd name="connsiteY30" fmla="*/ 23973 h 1070392"/>
                <a:gd name="connsiteX31" fmla="*/ 635431 w 1070602"/>
                <a:gd name="connsiteY31" fmla="*/ 33980 h 1070392"/>
                <a:gd name="connsiteX32" fmla="*/ 401912 w 1070602"/>
                <a:gd name="connsiteY32" fmla="*/ 41196 h 1070392"/>
                <a:gd name="connsiteX33" fmla="*/ 390051 w 1070602"/>
                <a:gd name="connsiteY33" fmla="*/ 32119 h 1070392"/>
                <a:gd name="connsiteX34" fmla="*/ 398656 w 1070602"/>
                <a:gd name="connsiteY34" fmla="*/ 17224 h 1070392"/>
                <a:gd name="connsiteX35" fmla="*/ 406797 w 1070602"/>
                <a:gd name="connsiteY35" fmla="*/ 15128 h 1070392"/>
                <a:gd name="connsiteX36" fmla="*/ 421449 w 1070602"/>
                <a:gd name="connsiteY36" fmla="*/ 23973 h 1070392"/>
                <a:gd name="connsiteX37" fmla="*/ 412379 w 1070602"/>
                <a:gd name="connsiteY37" fmla="*/ 38636 h 1070392"/>
                <a:gd name="connsiteX38" fmla="*/ 404703 w 1070602"/>
                <a:gd name="connsiteY38" fmla="*/ 40498 h 1070392"/>
                <a:gd name="connsiteX39" fmla="*/ 401680 w 1070602"/>
                <a:gd name="connsiteY39" fmla="*/ 40963 h 1070392"/>
                <a:gd name="connsiteX40" fmla="*/ 690322 w 1070602"/>
                <a:gd name="connsiteY40" fmla="*/ 47480 h 1070392"/>
                <a:gd name="connsiteX41" fmla="*/ 686600 w 1070602"/>
                <a:gd name="connsiteY41" fmla="*/ 47015 h 1070392"/>
                <a:gd name="connsiteX42" fmla="*/ 679157 w 1070602"/>
                <a:gd name="connsiteY42" fmla="*/ 44687 h 1070392"/>
                <a:gd name="connsiteX43" fmla="*/ 670784 w 1070602"/>
                <a:gd name="connsiteY43" fmla="*/ 29559 h 1070392"/>
                <a:gd name="connsiteX44" fmla="*/ 685903 w 1070602"/>
                <a:gd name="connsiteY44" fmla="*/ 21180 h 1070392"/>
                <a:gd name="connsiteX45" fmla="*/ 693811 w 1070602"/>
                <a:gd name="connsiteY45" fmla="*/ 23507 h 1070392"/>
                <a:gd name="connsiteX46" fmla="*/ 701951 w 1070602"/>
                <a:gd name="connsiteY46" fmla="*/ 38636 h 1070392"/>
                <a:gd name="connsiteX47" fmla="*/ 690322 w 1070602"/>
                <a:gd name="connsiteY47" fmla="*/ 47247 h 1070392"/>
                <a:gd name="connsiteX48" fmla="*/ 347719 w 1070602"/>
                <a:gd name="connsiteY48" fmla="*/ 58652 h 1070392"/>
                <a:gd name="connsiteX49" fmla="*/ 336323 w 1070602"/>
                <a:gd name="connsiteY49" fmla="*/ 50738 h 1070392"/>
                <a:gd name="connsiteX50" fmla="*/ 343300 w 1070602"/>
                <a:gd name="connsiteY50" fmla="*/ 34912 h 1070392"/>
                <a:gd name="connsiteX51" fmla="*/ 351208 w 1070602"/>
                <a:gd name="connsiteY51" fmla="*/ 32119 h 1070392"/>
                <a:gd name="connsiteX52" fmla="*/ 366792 w 1070602"/>
                <a:gd name="connsiteY52" fmla="*/ 39334 h 1070392"/>
                <a:gd name="connsiteX53" fmla="*/ 359582 w 1070602"/>
                <a:gd name="connsiteY53" fmla="*/ 54928 h 1070392"/>
                <a:gd name="connsiteX54" fmla="*/ 352139 w 1070602"/>
                <a:gd name="connsiteY54" fmla="*/ 57721 h 1070392"/>
                <a:gd name="connsiteX55" fmla="*/ 347719 w 1070602"/>
                <a:gd name="connsiteY55" fmla="*/ 58419 h 1070392"/>
                <a:gd name="connsiteX56" fmla="*/ 743584 w 1070602"/>
                <a:gd name="connsiteY56" fmla="*/ 67263 h 1070392"/>
                <a:gd name="connsiteX57" fmla="*/ 738700 w 1070602"/>
                <a:gd name="connsiteY57" fmla="*/ 66332 h 1070392"/>
                <a:gd name="connsiteX58" fmla="*/ 731490 w 1070602"/>
                <a:gd name="connsiteY58" fmla="*/ 63307 h 1070392"/>
                <a:gd name="connsiteX59" fmla="*/ 724977 w 1070602"/>
                <a:gd name="connsiteY59" fmla="*/ 47480 h 1070392"/>
                <a:gd name="connsiteX60" fmla="*/ 740793 w 1070602"/>
                <a:gd name="connsiteY60" fmla="*/ 40963 h 1070392"/>
                <a:gd name="connsiteX61" fmla="*/ 748469 w 1070602"/>
                <a:gd name="connsiteY61" fmla="*/ 44221 h 1070392"/>
                <a:gd name="connsiteX62" fmla="*/ 754748 w 1070602"/>
                <a:gd name="connsiteY62" fmla="*/ 60281 h 1070392"/>
                <a:gd name="connsiteX63" fmla="*/ 743584 w 1070602"/>
                <a:gd name="connsiteY63" fmla="*/ 67496 h 1070392"/>
                <a:gd name="connsiteX64" fmla="*/ 296085 w 1070602"/>
                <a:gd name="connsiteY64" fmla="*/ 81926 h 1070392"/>
                <a:gd name="connsiteX65" fmla="*/ 285153 w 1070602"/>
                <a:gd name="connsiteY65" fmla="*/ 75177 h 1070392"/>
                <a:gd name="connsiteX66" fmla="*/ 290503 w 1070602"/>
                <a:gd name="connsiteY66" fmla="*/ 58884 h 1070392"/>
                <a:gd name="connsiteX67" fmla="*/ 297945 w 1070602"/>
                <a:gd name="connsiteY67" fmla="*/ 55160 h 1070392"/>
                <a:gd name="connsiteX68" fmla="*/ 314227 w 1070602"/>
                <a:gd name="connsiteY68" fmla="*/ 60747 h 1070392"/>
                <a:gd name="connsiteX69" fmla="*/ 308645 w 1070602"/>
                <a:gd name="connsiteY69" fmla="*/ 77038 h 1070392"/>
                <a:gd name="connsiteX70" fmla="*/ 301667 w 1070602"/>
                <a:gd name="connsiteY70" fmla="*/ 80529 h 1070392"/>
                <a:gd name="connsiteX71" fmla="*/ 296085 w 1070602"/>
                <a:gd name="connsiteY71" fmla="*/ 81926 h 1070392"/>
                <a:gd name="connsiteX72" fmla="*/ 794288 w 1070602"/>
                <a:gd name="connsiteY72" fmla="*/ 92633 h 1070392"/>
                <a:gd name="connsiteX73" fmla="*/ 788241 w 1070602"/>
                <a:gd name="connsiteY73" fmla="*/ 91003 h 1070392"/>
                <a:gd name="connsiteX74" fmla="*/ 781263 w 1070602"/>
                <a:gd name="connsiteY74" fmla="*/ 87047 h 1070392"/>
                <a:gd name="connsiteX75" fmla="*/ 776379 w 1070602"/>
                <a:gd name="connsiteY75" fmla="*/ 70522 h 1070392"/>
                <a:gd name="connsiteX76" fmla="*/ 792893 w 1070602"/>
                <a:gd name="connsiteY76" fmla="*/ 65634 h 1070392"/>
                <a:gd name="connsiteX77" fmla="*/ 800103 w 1070602"/>
                <a:gd name="connsiteY77" fmla="*/ 69591 h 1070392"/>
                <a:gd name="connsiteX78" fmla="*/ 804755 w 1070602"/>
                <a:gd name="connsiteY78" fmla="*/ 86116 h 1070392"/>
                <a:gd name="connsiteX79" fmla="*/ 794056 w 1070602"/>
                <a:gd name="connsiteY79" fmla="*/ 92400 h 1070392"/>
                <a:gd name="connsiteX80" fmla="*/ 247008 w 1070602"/>
                <a:gd name="connsiteY80" fmla="*/ 110554 h 1070392"/>
                <a:gd name="connsiteX81" fmla="*/ 236775 w 1070602"/>
                <a:gd name="connsiteY81" fmla="*/ 105201 h 1070392"/>
                <a:gd name="connsiteX82" fmla="*/ 240264 w 1070602"/>
                <a:gd name="connsiteY82" fmla="*/ 88210 h 1070392"/>
                <a:gd name="connsiteX83" fmla="*/ 247241 w 1070602"/>
                <a:gd name="connsiteY83" fmla="*/ 83555 h 1070392"/>
                <a:gd name="connsiteX84" fmla="*/ 263988 w 1070602"/>
                <a:gd name="connsiteY84" fmla="*/ 87279 h 1070392"/>
                <a:gd name="connsiteX85" fmla="*/ 260266 w 1070602"/>
                <a:gd name="connsiteY85" fmla="*/ 104037 h 1070392"/>
                <a:gd name="connsiteX86" fmla="*/ 253754 w 1070602"/>
                <a:gd name="connsiteY86" fmla="*/ 108226 h 1070392"/>
                <a:gd name="connsiteX87" fmla="*/ 247008 w 1070602"/>
                <a:gd name="connsiteY87" fmla="*/ 110321 h 1070392"/>
                <a:gd name="connsiteX88" fmla="*/ 842202 w 1070602"/>
                <a:gd name="connsiteY88" fmla="*/ 123587 h 1070392"/>
                <a:gd name="connsiteX89" fmla="*/ 834991 w 1070602"/>
                <a:gd name="connsiteY89" fmla="*/ 121260 h 1070392"/>
                <a:gd name="connsiteX90" fmla="*/ 828479 w 1070602"/>
                <a:gd name="connsiteY90" fmla="*/ 116605 h 1070392"/>
                <a:gd name="connsiteX91" fmla="*/ 825455 w 1070602"/>
                <a:gd name="connsiteY91" fmla="*/ 99615 h 1070392"/>
                <a:gd name="connsiteX92" fmla="*/ 842434 w 1070602"/>
                <a:gd name="connsiteY92" fmla="*/ 96589 h 1070392"/>
                <a:gd name="connsiteX93" fmla="*/ 849179 w 1070602"/>
                <a:gd name="connsiteY93" fmla="*/ 101477 h 1070392"/>
                <a:gd name="connsiteX94" fmla="*/ 851737 w 1070602"/>
                <a:gd name="connsiteY94" fmla="*/ 118467 h 1070392"/>
                <a:gd name="connsiteX95" fmla="*/ 841969 w 1070602"/>
                <a:gd name="connsiteY95" fmla="*/ 123355 h 1070392"/>
                <a:gd name="connsiteX96" fmla="*/ 201421 w 1070602"/>
                <a:gd name="connsiteY96" fmla="*/ 144534 h 1070392"/>
                <a:gd name="connsiteX97" fmla="*/ 192118 w 1070602"/>
                <a:gd name="connsiteY97" fmla="*/ 140113 h 1070392"/>
                <a:gd name="connsiteX98" fmla="*/ 193746 w 1070602"/>
                <a:gd name="connsiteY98" fmla="*/ 122889 h 1070392"/>
                <a:gd name="connsiteX99" fmla="*/ 200259 w 1070602"/>
                <a:gd name="connsiteY99" fmla="*/ 117536 h 1070392"/>
                <a:gd name="connsiteX100" fmla="*/ 217470 w 1070602"/>
                <a:gd name="connsiteY100" fmla="*/ 119398 h 1070392"/>
                <a:gd name="connsiteX101" fmla="*/ 215610 w 1070602"/>
                <a:gd name="connsiteY101" fmla="*/ 136621 h 1070392"/>
                <a:gd name="connsiteX102" fmla="*/ 209562 w 1070602"/>
                <a:gd name="connsiteY102" fmla="*/ 141509 h 1070392"/>
                <a:gd name="connsiteX103" fmla="*/ 201654 w 1070602"/>
                <a:gd name="connsiteY103" fmla="*/ 144302 h 1070392"/>
                <a:gd name="connsiteX104" fmla="*/ 886161 w 1070602"/>
                <a:gd name="connsiteY104" fmla="*/ 159430 h 1070392"/>
                <a:gd name="connsiteX105" fmla="*/ 878020 w 1070602"/>
                <a:gd name="connsiteY105" fmla="*/ 156171 h 1070392"/>
                <a:gd name="connsiteX106" fmla="*/ 871973 w 1070602"/>
                <a:gd name="connsiteY106" fmla="*/ 150819 h 1070392"/>
                <a:gd name="connsiteX107" fmla="*/ 870810 w 1070602"/>
                <a:gd name="connsiteY107" fmla="*/ 133596 h 1070392"/>
                <a:gd name="connsiteX108" fmla="*/ 888022 w 1070602"/>
                <a:gd name="connsiteY108" fmla="*/ 132432 h 1070392"/>
                <a:gd name="connsiteX109" fmla="*/ 894301 w 1070602"/>
                <a:gd name="connsiteY109" fmla="*/ 138017 h 1070392"/>
                <a:gd name="connsiteX110" fmla="*/ 895232 w 1070602"/>
                <a:gd name="connsiteY110" fmla="*/ 155241 h 1070392"/>
                <a:gd name="connsiteX111" fmla="*/ 886161 w 1070602"/>
                <a:gd name="connsiteY111" fmla="*/ 159197 h 1070392"/>
                <a:gd name="connsiteX112" fmla="*/ 159788 w 1070602"/>
                <a:gd name="connsiteY112" fmla="*/ 182937 h 1070392"/>
                <a:gd name="connsiteX113" fmla="*/ 151415 w 1070602"/>
                <a:gd name="connsiteY113" fmla="*/ 179446 h 1070392"/>
                <a:gd name="connsiteX114" fmla="*/ 151182 w 1070602"/>
                <a:gd name="connsiteY114" fmla="*/ 162223 h 1070392"/>
                <a:gd name="connsiteX115" fmla="*/ 156997 w 1070602"/>
                <a:gd name="connsiteY115" fmla="*/ 156171 h 1070392"/>
                <a:gd name="connsiteX116" fmla="*/ 174209 w 1070602"/>
                <a:gd name="connsiteY116" fmla="*/ 156171 h 1070392"/>
                <a:gd name="connsiteX117" fmla="*/ 174209 w 1070602"/>
                <a:gd name="connsiteY117" fmla="*/ 173395 h 1070392"/>
                <a:gd name="connsiteX118" fmla="*/ 168626 w 1070602"/>
                <a:gd name="connsiteY118" fmla="*/ 178981 h 1070392"/>
                <a:gd name="connsiteX119" fmla="*/ 159788 w 1070602"/>
                <a:gd name="connsiteY119" fmla="*/ 182705 h 1070392"/>
                <a:gd name="connsiteX120" fmla="*/ 926166 w 1070602"/>
                <a:gd name="connsiteY120" fmla="*/ 199695 h 1070392"/>
                <a:gd name="connsiteX121" fmla="*/ 917095 w 1070602"/>
                <a:gd name="connsiteY121" fmla="*/ 195505 h 1070392"/>
                <a:gd name="connsiteX122" fmla="*/ 911745 w 1070602"/>
                <a:gd name="connsiteY122" fmla="*/ 189687 h 1070392"/>
                <a:gd name="connsiteX123" fmla="*/ 912443 w 1070602"/>
                <a:gd name="connsiteY123" fmla="*/ 172464 h 1070392"/>
                <a:gd name="connsiteX124" fmla="*/ 929654 w 1070602"/>
                <a:gd name="connsiteY124" fmla="*/ 173162 h 1070392"/>
                <a:gd name="connsiteX125" fmla="*/ 935237 w 1070602"/>
                <a:gd name="connsiteY125" fmla="*/ 179446 h 1070392"/>
                <a:gd name="connsiteX126" fmla="*/ 934074 w 1070602"/>
                <a:gd name="connsiteY126" fmla="*/ 196669 h 1070392"/>
                <a:gd name="connsiteX127" fmla="*/ 925933 w 1070602"/>
                <a:gd name="connsiteY127" fmla="*/ 199695 h 1070392"/>
                <a:gd name="connsiteX128" fmla="*/ 122342 w 1070602"/>
                <a:gd name="connsiteY128" fmla="*/ 225995 h 1070392"/>
                <a:gd name="connsiteX129" fmla="*/ 114899 w 1070602"/>
                <a:gd name="connsiteY129" fmla="*/ 223435 h 1070392"/>
                <a:gd name="connsiteX130" fmla="*/ 112805 w 1070602"/>
                <a:gd name="connsiteY130" fmla="*/ 206212 h 1070392"/>
                <a:gd name="connsiteX131" fmla="*/ 117922 w 1070602"/>
                <a:gd name="connsiteY131" fmla="*/ 199695 h 1070392"/>
                <a:gd name="connsiteX132" fmla="*/ 135134 w 1070602"/>
                <a:gd name="connsiteY132" fmla="*/ 197833 h 1070392"/>
                <a:gd name="connsiteX133" fmla="*/ 136995 w 1070602"/>
                <a:gd name="connsiteY133" fmla="*/ 215056 h 1070392"/>
                <a:gd name="connsiteX134" fmla="*/ 132111 w 1070602"/>
                <a:gd name="connsiteY134" fmla="*/ 221340 h 1070392"/>
                <a:gd name="connsiteX135" fmla="*/ 122574 w 1070602"/>
                <a:gd name="connsiteY135" fmla="*/ 225995 h 1070392"/>
                <a:gd name="connsiteX136" fmla="*/ 961752 w 1070602"/>
                <a:gd name="connsiteY136" fmla="*/ 244149 h 1070392"/>
                <a:gd name="connsiteX137" fmla="*/ 951751 w 1070602"/>
                <a:gd name="connsiteY137" fmla="*/ 239029 h 1070392"/>
                <a:gd name="connsiteX138" fmla="*/ 947099 w 1070602"/>
                <a:gd name="connsiteY138" fmla="*/ 232512 h 1070392"/>
                <a:gd name="connsiteX139" fmla="*/ 949657 w 1070602"/>
                <a:gd name="connsiteY139" fmla="*/ 215522 h 1070392"/>
                <a:gd name="connsiteX140" fmla="*/ 966636 w 1070602"/>
                <a:gd name="connsiteY140" fmla="*/ 218081 h 1070392"/>
                <a:gd name="connsiteX141" fmla="*/ 971521 w 1070602"/>
                <a:gd name="connsiteY141" fmla="*/ 224831 h 1070392"/>
                <a:gd name="connsiteX142" fmla="*/ 968729 w 1070602"/>
                <a:gd name="connsiteY142" fmla="*/ 241822 h 1070392"/>
                <a:gd name="connsiteX143" fmla="*/ 961752 w 1070602"/>
                <a:gd name="connsiteY143" fmla="*/ 244149 h 1070392"/>
                <a:gd name="connsiteX144" fmla="*/ 90011 w 1070602"/>
                <a:gd name="connsiteY144" fmla="*/ 272544 h 1070392"/>
                <a:gd name="connsiteX145" fmla="*/ 83732 w 1070602"/>
                <a:gd name="connsiteY145" fmla="*/ 270682 h 1070392"/>
                <a:gd name="connsiteX146" fmla="*/ 79778 w 1070602"/>
                <a:gd name="connsiteY146" fmla="*/ 253924 h 1070392"/>
                <a:gd name="connsiteX147" fmla="*/ 84197 w 1070602"/>
                <a:gd name="connsiteY147" fmla="*/ 246942 h 1070392"/>
                <a:gd name="connsiteX148" fmla="*/ 100943 w 1070602"/>
                <a:gd name="connsiteY148" fmla="*/ 243218 h 1070392"/>
                <a:gd name="connsiteX149" fmla="*/ 104665 w 1070602"/>
                <a:gd name="connsiteY149" fmla="*/ 259976 h 1070392"/>
                <a:gd name="connsiteX150" fmla="*/ 100478 w 1070602"/>
                <a:gd name="connsiteY150" fmla="*/ 266725 h 1070392"/>
                <a:gd name="connsiteX151" fmla="*/ 90011 w 1070602"/>
                <a:gd name="connsiteY151" fmla="*/ 272544 h 1070392"/>
                <a:gd name="connsiteX152" fmla="*/ 991988 w 1070602"/>
                <a:gd name="connsiteY152" fmla="*/ 292095 h 1070392"/>
                <a:gd name="connsiteX153" fmla="*/ 981289 w 1070602"/>
                <a:gd name="connsiteY153" fmla="*/ 285810 h 1070392"/>
                <a:gd name="connsiteX154" fmla="*/ 977335 w 1070602"/>
                <a:gd name="connsiteY154" fmla="*/ 278828 h 1070392"/>
                <a:gd name="connsiteX155" fmla="*/ 981755 w 1070602"/>
                <a:gd name="connsiteY155" fmla="*/ 262070 h 1070392"/>
                <a:gd name="connsiteX156" fmla="*/ 998501 w 1070602"/>
                <a:gd name="connsiteY156" fmla="*/ 266493 h 1070392"/>
                <a:gd name="connsiteX157" fmla="*/ 1002687 w 1070602"/>
                <a:gd name="connsiteY157" fmla="*/ 273708 h 1070392"/>
                <a:gd name="connsiteX158" fmla="*/ 998035 w 1070602"/>
                <a:gd name="connsiteY158" fmla="*/ 290232 h 1070392"/>
                <a:gd name="connsiteX159" fmla="*/ 991988 w 1070602"/>
                <a:gd name="connsiteY159" fmla="*/ 291862 h 1070392"/>
                <a:gd name="connsiteX160" fmla="*/ 62799 w 1070602"/>
                <a:gd name="connsiteY160" fmla="*/ 322584 h 1070392"/>
                <a:gd name="connsiteX161" fmla="*/ 57449 w 1070602"/>
                <a:gd name="connsiteY161" fmla="*/ 321420 h 1070392"/>
                <a:gd name="connsiteX162" fmla="*/ 51635 w 1070602"/>
                <a:gd name="connsiteY162" fmla="*/ 305128 h 1070392"/>
                <a:gd name="connsiteX163" fmla="*/ 55356 w 1070602"/>
                <a:gd name="connsiteY163" fmla="*/ 297680 h 1070392"/>
                <a:gd name="connsiteX164" fmla="*/ 71638 w 1070602"/>
                <a:gd name="connsiteY164" fmla="*/ 292327 h 1070392"/>
                <a:gd name="connsiteX165" fmla="*/ 76987 w 1070602"/>
                <a:gd name="connsiteY165" fmla="*/ 308619 h 1070392"/>
                <a:gd name="connsiteX166" fmla="*/ 73498 w 1070602"/>
                <a:gd name="connsiteY166" fmla="*/ 315834 h 1070392"/>
                <a:gd name="connsiteX167" fmla="*/ 62566 w 1070602"/>
                <a:gd name="connsiteY167" fmla="*/ 322816 h 1070392"/>
                <a:gd name="connsiteX168" fmla="*/ 1016875 w 1070602"/>
                <a:gd name="connsiteY168" fmla="*/ 343298 h 1070392"/>
                <a:gd name="connsiteX169" fmla="*/ 1005711 w 1070602"/>
                <a:gd name="connsiteY169" fmla="*/ 335850 h 1070392"/>
                <a:gd name="connsiteX170" fmla="*/ 1002455 w 1070602"/>
                <a:gd name="connsiteY170" fmla="*/ 328635 h 1070392"/>
                <a:gd name="connsiteX171" fmla="*/ 1008734 w 1070602"/>
                <a:gd name="connsiteY171" fmla="*/ 312576 h 1070392"/>
                <a:gd name="connsiteX172" fmla="*/ 1024783 w 1070602"/>
                <a:gd name="connsiteY172" fmla="*/ 318860 h 1070392"/>
                <a:gd name="connsiteX173" fmla="*/ 1028039 w 1070602"/>
                <a:gd name="connsiteY173" fmla="*/ 326540 h 1070392"/>
                <a:gd name="connsiteX174" fmla="*/ 1021527 w 1070602"/>
                <a:gd name="connsiteY174" fmla="*/ 342600 h 1070392"/>
                <a:gd name="connsiteX175" fmla="*/ 1016875 w 1070602"/>
                <a:gd name="connsiteY175" fmla="*/ 343531 h 1070392"/>
                <a:gd name="connsiteX176" fmla="*/ 41169 w 1070602"/>
                <a:gd name="connsiteY176" fmla="*/ 375184 h 1070392"/>
                <a:gd name="connsiteX177" fmla="*/ 37214 w 1070602"/>
                <a:gd name="connsiteY177" fmla="*/ 374486 h 1070392"/>
                <a:gd name="connsiteX178" fmla="*/ 29771 w 1070602"/>
                <a:gd name="connsiteY178" fmla="*/ 358892 h 1070392"/>
                <a:gd name="connsiteX179" fmla="*/ 32562 w 1070602"/>
                <a:gd name="connsiteY179" fmla="*/ 350979 h 1070392"/>
                <a:gd name="connsiteX180" fmla="*/ 48146 w 1070602"/>
                <a:gd name="connsiteY180" fmla="*/ 343764 h 1070392"/>
                <a:gd name="connsiteX181" fmla="*/ 55356 w 1070602"/>
                <a:gd name="connsiteY181" fmla="*/ 359357 h 1070392"/>
                <a:gd name="connsiteX182" fmla="*/ 52798 w 1070602"/>
                <a:gd name="connsiteY182" fmla="*/ 366805 h 1070392"/>
                <a:gd name="connsiteX183" fmla="*/ 41401 w 1070602"/>
                <a:gd name="connsiteY183" fmla="*/ 374952 h 1070392"/>
                <a:gd name="connsiteX184" fmla="*/ 1036180 w 1070602"/>
                <a:gd name="connsiteY184" fmla="*/ 396597 h 1070392"/>
                <a:gd name="connsiteX185" fmla="*/ 1024551 w 1070602"/>
                <a:gd name="connsiteY185" fmla="*/ 387752 h 1070392"/>
                <a:gd name="connsiteX186" fmla="*/ 1022225 w 1070602"/>
                <a:gd name="connsiteY186" fmla="*/ 380304 h 1070392"/>
                <a:gd name="connsiteX187" fmla="*/ 1030133 w 1070602"/>
                <a:gd name="connsiteY187" fmla="*/ 364943 h 1070392"/>
                <a:gd name="connsiteX188" fmla="*/ 1045484 w 1070602"/>
                <a:gd name="connsiteY188" fmla="*/ 372857 h 1070392"/>
                <a:gd name="connsiteX189" fmla="*/ 1048042 w 1070602"/>
                <a:gd name="connsiteY189" fmla="*/ 380770 h 1070392"/>
                <a:gd name="connsiteX190" fmla="*/ 1039902 w 1070602"/>
                <a:gd name="connsiteY190" fmla="*/ 395899 h 1070392"/>
                <a:gd name="connsiteX191" fmla="*/ 1036412 w 1070602"/>
                <a:gd name="connsiteY191" fmla="*/ 396364 h 1070392"/>
                <a:gd name="connsiteX192" fmla="*/ 25352 w 1070602"/>
                <a:gd name="connsiteY192" fmla="*/ 429879 h 1070392"/>
                <a:gd name="connsiteX193" fmla="*/ 22561 w 1070602"/>
                <a:gd name="connsiteY193" fmla="*/ 429646 h 1070392"/>
                <a:gd name="connsiteX194" fmla="*/ 13491 w 1070602"/>
                <a:gd name="connsiteY194" fmla="*/ 414984 h 1070392"/>
                <a:gd name="connsiteX195" fmla="*/ 15351 w 1070602"/>
                <a:gd name="connsiteY195" fmla="*/ 406838 h 1070392"/>
                <a:gd name="connsiteX196" fmla="*/ 30004 w 1070602"/>
                <a:gd name="connsiteY196" fmla="*/ 397993 h 1070392"/>
                <a:gd name="connsiteX197" fmla="*/ 38843 w 1070602"/>
                <a:gd name="connsiteY197" fmla="*/ 412656 h 1070392"/>
                <a:gd name="connsiteX198" fmla="*/ 36981 w 1070602"/>
                <a:gd name="connsiteY198" fmla="*/ 420336 h 1070392"/>
                <a:gd name="connsiteX199" fmla="*/ 25120 w 1070602"/>
                <a:gd name="connsiteY199" fmla="*/ 429879 h 1070392"/>
                <a:gd name="connsiteX200" fmla="*/ 1049670 w 1070602"/>
                <a:gd name="connsiteY200" fmla="*/ 451990 h 1070392"/>
                <a:gd name="connsiteX201" fmla="*/ 1037576 w 1070602"/>
                <a:gd name="connsiteY201" fmla="*/ 441982 h 1070392"/>
                <a:gd name="connsiteX202" fmla="*/ 1036180 w 1070602"/>
                <a:gd name="connsiteY202" fmla="*/ 434301 h 1070392"/>
                <a:gd name="connsiteX203" fmla="*/ 1045716 w 1070602"/>
                <a:gd name="connsiteY203" fmla="*/ 419871 h 1070392"/>
                <a:gd name="connsiteX204" fmla="*/ 1060137 w 1070602"/>
                <a:gd name="connsiteY204" fmla="*/ 429414 h 1070392"/>
                <a:gd name="connsiteX205" fmla="*/ 1061764 w 1070602"/>
                <a:gd name="connsiteY205" fmla="*/ 437560 h 1070392"/>
                <a:gd name="connsiteX206" fmla="*/ 1051996 w 1070602"/>
                <a:gd name="connsiteY206" fmla="*/ 451757 h 1070392"/>
                <a:gd name="connsiteX207" fmla="*/ 1049670 w 1070602"/>
                <a:gd name="connsiteY207" fmla="*/ 451757 h 1070392"/>
                <a:gd name="connsiteX208" fmla="*/ 15817 w 1070602"/>
                <a:gd name="connsiteY208" fmla="*/ 485738 h 1070392"/>
                <a:gd name="connsiteX209" fmla="*/ 14420 w 1070602"/>
                <a:gd name="connsiteY209" fmla="*/ 485738 h 1070392"/>
                <a:gd name="connsiteX210" fmla="*/ 3721 w 1070602"/>
                <a:gd name="connsiteY210" fmla="*/ 472239 h 1070392"/>
                <a:gd name="connsiteX211" fmla="*/ 4652 w 1070602"/>
                <a:gd name="connsiteY211" fmla="*/ 463859 h 1070392"/>
                <a:gd name="connsiteX212" fmla="*/ 18375 w 1070602"/>
                <a:gd name="connsiteY212" fmla="*/ 453386 h 1070392"/>
                <a:gd name="connsiteX213" fmla="*/ 28841 w 1070602"/>
                <a:gd name="connsiteY213" fmla="*/ 467118 h 1070392"/>
                <a:gd name="connsiteX214" fmla="*/ 27911 w 1070602"/>
                <a:gd name="connsiteY214" fmla="*/ 475031 h 1070392"/>
                <a:gd name="connsiteX215" fmla="*/ 15817 w 1070602"/>
                <a:gd name="connsiteY215" fmla="*/ 485738 h 1070392"/>
                <a:gd name="connsiteX216" fmla="*/ 1056880 w 1070602"/>
                <a:gd name="connsiteY216" fmla="*/ 508314 h 1070392"/>
                <a:gd name="connsiteX217" fmla="*/ 1044786 w 1070602"/>
                <a:gd name="connsiteY217" fmla="*/ 496910 h 1070392"/>
                <a:gd name="connsiteX218" fmla="*/ 1044088 w 1070602"/>
                <a:gd name="connsiteY218" fmla="*/ 488996 h 1070392"/>
                <a:gd name="connsiteX219" fmla="*/ 1055020 w 1070602"/>
                <a:gd name="connsiteY219" fmla="*/ 475730 h 1070392"/>
                <a:gd name="connsiteX220" fmla="*/ 1068277 w 1070602"/>
                <a:gd name="connsiteY220" fmla="*/ 486669 h 1070392"/>
                <a:gd name="connsiteX221" fmla="*/ 1068975 w 1070602"/>
                <a:gd name="connsiteY221" fmla="*/ 495048 h 1070392"/>
                <a:gd name="connsiteX222" fmla="*/ 1057811 w 1070602"/>
                <a:gd name="connsiteY222" fmla="*/ 508081 h 1070392"/>
                <a:gd name="connsiteX223" fmla="*/ 1056880 w 1070602"/>
                <a:gd name="connsiteY223" fmla="*/ 508081 h 1070392"/>
                <a:gd name="connsiteX224" fmla="*/ 12095 w 1070602"/>
                <a:gd name="connsiteY224" fmla="*/ 542527 h 1070392"/>
                <a:gd name="connsiteX225" fmla="*/ 12095 w 1070602"/>
                <a:gd name="connsiteY225" fmla="*/ 542527 h 1070392"/>
                <a:gd name="connsiteX226" fmla="*/ 0 w 1070602"/>
                <a:gd name="connsiteY226" fmla="*/ 530192 h 1070392"/>
                <a:gd name="connsiteX227" fmla="*/ 0 w 1070602"/>
                <a:gd name="connsiteY227" fmla="*/ 522046 h 1070392"/>
                <a:gd name="connsiteX228" fmla="*/ 12560 w 1070602"/>
                <a:gd name="connsiteY228" fmla="*/ 510176 h 1070392"/>
                <a:gd name="connsiteX229" fmla="*/ 24422 w 1070602"/>
                <a:gd name="connsiteY229" fmla="*/ 522512 h 1070392"/>
                <a:gd name="connsiteX230" fmla="*/ 24422 w 1070602"/>
                <a:gd name="connsiteY230" fmla="*/ 530425 h 1070392"/>
                <a:gd name="connsiteX231" fmla="*/ 12095 w 1070602"/>
                <a:gd name="connsiteY231" fmla="*/ 542527 h 1070392"/>
                <a:gd name="connsiteX232" fmla="*/ 1058276 w 1070602"/>
                <a:gd name="connsiteY232" fmla="*/ 555561 h 1070392"/>
                <a:gd name="connsiteX233" fmla="*/ 1058276 w 1070602"/>
                <a:gd name="connsiteY233" fmla="*/ 555561 h 1070392"/>
                <a:gd name="connsiteX234" fmla="*/ 1046181 w 1070602"/>
                <a:gd name="connsiteY234" fmla="*/ 543225 h 1070392"/>
                <a:gd name="connsiteX235" fmla="*/ 1046181 w 1070602"/>
                <a:gd name="connsiteY235" fmla="*/ 535312 h 1070392"/>
                <a:gd name="connsiteX236" fmla="*/ 1058508 w 1070602"/>
                <a:gd name="connsiteY236" fmla="*/ 523210 h 1070392"/>
                <a:gd name="connsiteX237" fmla="*/ 1070603 w 1070602"/>
                <a:gd name="connsiteY237" fmla="*/ 535312 h 1070392"/>
                <a:gd name="connsiteX238" fmla="*/ 1070603 w 1070602"/>
                <a:gd name="connsiteY238" fmla="*/ 543691 h 1070392"/>
                <a:gd name="connsiteX239" fmla="*/ 1058276 w 1070602"/>
                <a:gd name="connsiteY239" fmla="*/ 555794 h 1070392"/>
                <a:gd name="connsiteX240" fmla="*/ 14653 w 1070602"/>
                <a:gd name="connsiteY240" fmla="*/ 599317 h 1070392"/>
                <a:gd name="connsiteX241" fmla="*/ 2559 w 1070602"/>
                <a:gd name="connsiteY241" fmla="*/ 588378 h 1070392"/>
                <a:gd name="connsiteX242" fmla="*/ 1861 w 1070602"/>
                <a:gd name="connsiteY242" fmla="*/ 580232 h 1070392"/>
                <a:gd name="connsiteX243" fmla="*/ 13025 w 1070602"/>
                <a:gd name="connsiteY243" fmla="*/ 566966 h 1070392"/>
                <a:gd name="connsiteX244" fmla="*/ 26283 w 1070602"/>
                <a:gd name="connsiteY244" fmla="*/ 578137 h 1070392"/>
                <a:gd name="connsiteX245" fmla="*/ 26980 w 1070602"/>
                <a:gd name="connsiteY245" fmla="*/ 586050 h 1070392"/>
                <a:gd name="connsiteX246" fmla="*/ 16049 w 1070602"/>
                <a:gd name="connsiteY246" fmla="*/ 599317 h 1070392"/>
                <a:gd name="connsiteX247" fmla="*/ 14886 w 1070602"/>
                <a:gd name="connsiteY247" fmla="*/ 599317 h 1070392"/>
                <a:gd name="connsiteX248" fmla="*/ 1054322 w 1070602"/>
                <a:gd name="connsiteY248" fmla="*/ 612118 h 1070392"/>
                <a:gd name="connsiteX249" fmla="*/ 1052694 w 1070602"/>
                <a:gd name="connsiteY249" fmla="*/ 612118 h 1070392"/>
                <a:gd name="connsiteX250" fmla="*/ 1042227 w 1070602"/>
                <a:gd name="connsiteY250" fmla="*/ 598619 h 1070392"/>
                <a:gd name="connsiteX251" fmla="*/ 1043158 w 1070602"/>
                <a:gd name="connsiteY251" fmla="*/ 590705 h 1070392"/>
                <a:gd name="connsiteX252" fmla="*/ 1056648 w 1070602"/>
                <a:gd name="connsiteY252" fmla="*/ 579999 h 1070392"/>
                <a:gd name="connsiteX253" fmla="*/ 1067579 w 1070602"/>
                <a:gd name="connsiteY253" fmla="*/ 593498 h 1070392"/>
                <a:gd name="connsiteX254" fmla="*/ 1066649 w 1070602"/>
                <a:gd name="connsiteY254" fmla="*/ 601877 h 1070392"/>
                <a:gd name="connsiteX255" fmla="*/ 1054554 w 1070602"/>
                <a:gd name="connsiteY255" fmla="*/ 612584 h 1070392"/>
                <a:gd name="connsiteX256" fmla="*/ 23259 w 1070602"/>
                <a:gd name="connsiteY256" fmla="*/ 655408 h 1070392"/>
                <a:gd name="connsiteX257" fmla="*/ 11397 w 1070602"/>
                <a:gd name="connsiteY257" fmla="*/ 645634 h 1070392"/>
                <a:gd name="connsiteX258" fmla="*/ 9769 w 1070602"/>
                <a:gd name="connsiteY258" fmla="*/ 637487 h 1070392"/>
                <a:gd name="connsiteX259" fmla="*/ 19537 w 1070602"/>
                <a:gd name="connsiteY259" fmla="*/ 623290 h 1070392"/>
                <a:gd name="connsiteX260" fmla="*/ 33726 w 1070602"/>
                <a:gd name="connsiteY260" fmla="*/ 633065 h 1070392"/>
                <a:gd name="connsiteX261" fmla="*/ 35354 w 1070602"/>
                <a:gd name="connsiteY261" fmla="*/ 640745 h 1070392"/>
                <a:gd name="connsiteX262" fmla="*/ 25818 w 1070602"/>
                <a:gd name="connsiteY262" fmla="*/ 655175 h 1070392"/>
                <a:gd name="connsiteX263" fmla="*/ 23259 w 1070602"/>
                <a:gd name="connsiteY263" fmla="*/ 655408 h 1070392"/>
                <a:gd name="connsiteX264" fmla="*/ 1044320 w 1070602"/>
                <a:gd name="connsiteY264" fmla="*/ 668209 h 1070392"/>
                <a:gd name="connsiteX265" fmla="*/ 1041529 w 1070602"/>
                <a:gd name="connsiteY265" fmla="*/ 667977 h 1070392"/>
                <a:gd name="connsiteX266" fmla="*/ 1032459 w 1070602"/>
                <a:gd name="connsiteY266" fmla="*/ 653314 h 1070392"/>
                <a:gd name="connsiteX267" fmla="*/ 1034319 w 1070602"/>
                <a:gd name="connsiteY267" fmla="*/ 645401 h 1070392"/>
                <a:gd name="connsiteX268" fmla="*/ 1048739 w 1070602"/>
                <a:gd name="connsiteY268" fmla="*/ 636091 h 1070392"/>
                <a:gd name="connsiteX269" fmla="*/ 1058044 w 1070602"/>
                <a:gd name="connsiteY269" fmla="*/ 650521 h 1070392"/>
                <a:gd name="connsiteX270" fmla="*/ 1056182 w 1070602"/>
                <a:gd name="connsiteY270" fmla="*/ 658667 h 1070392"/>
                <a:gd name="connsiteX271" fmla="*/ 1044320 w 1070602"/>
                <a:gd name="connsiteY271" fmla="*/ 668209 h 1070392"/>
                <a:gd name="connsiteX272" fmla="*/ 38145 w 1070602"/>
                <a:gd name="connsiteY272" fmla="*/ 710336 h 1070392"/>
                <a:gd name="connsiteX273" fmla="*/ 26515 w 1070602"/>
                <a:gd name="connsiteY273" fmla="*/ 701957 h 1070392"/>
                <a:gd name="connsiteX274" fmla="*/ 23957 w 1070602"/>
                <a:gd name="connsiteY274" fmla="*/ 694044 h 1070392"/>
                <a:gd name="connsiteX275" fmla="*/ 32097 w 1070602"/>
                <a:gd name="connsiteY275" fmla="*/ 678916 h 1070392"/>
                <a:gd name="connsiteX276" fmla="*/ 47448 w 1070602"/>
                <a:gd name="connsiteY276" fmla="*/ 687062 h 1070392"/>
                <a:gd name="connsiteX277" fmla="*/ 49774 w 1070602"/>
                <a:gd name="connsiteY277" fmla="*/ 694509 h 1070392"/>
                <a:gd name="connsiteX278" fmla="*/ 42098 w 1070602"/>
                <a:gd name="connsiteY278" fmla="*/ 709871 h 1070392"/>
                <a:gd name="connsiteX279" fmla="*/ 38377 w 1070602"/>
                <a:gd name="connsiteY279" fmla="*/ 710569 h 1070392"/>
                <a:gd name="connsiteX280" fmla="*/ 1028272 w 1070602"/>
                <a:gd name="connsiteY280" fmla="*/ 722672 h 1070392"/>
                <a:gd name="connsiteX281" fmla="*/ 1024318 w 1070602"/>
                <a:gd name="connsiteY281" fmla="*/ 721974 h 1070392"/>
                <a:gd name="connsiteX282" fmla="*/ 1016875 w 1070602"/>
                <a:gd name="connsiteY282" fmla="*/ 706380 h 1070392"/>
                <a:gd name="connsiteX283" fmla="*/ 1019434 w 1070602"/>
                <a:gd name="connsiteY283" fmla="*/ 698932 h 1070392"/>
                <a:gd name="connsiteX284" fmla="*/ 1034785 w 1070602"/>
                <a:gd name="connsiteY284" fmla="*/ 691251 h 1070392"/>
                <a:gd name="connsiteX285" fmla="*/ 1042460 w 1070602"/>
                <a:gd name="connsiteY285" fmla="*/ 706612 h 1070392"/>
                <a:gd name="connsiteX286" fmla="*/ 1039669 w 1070602"/>
                <a:gd name="connsiteY286" fmla="*/ 714526 h 1070392"/>
                <a:gd name="connsiteX287" fmla="*/ 1028272 w 1070602"/>
                <a:gd name="connsiteY287" fmla="*/ 722672 h 1070392"/>
                <a:gd name="connsiteX288" fmla="*/ 58613 w 1070602"/>
                <a:gd name="connsiteY288" fmla="*/ 763402 h 1070392"/>
                <a:gd name="connsiteX289" fmla="*/ 47448 w 1070602"/>
                <a:gd name="connsiteY289" fmla="*/ 756187 h 1070392"/>
                <a:gd name="connsiteX290" fmla="*/ 43959 w 1070602"/>
                <a:gd name="connsiteY290" fmla="*/ 748739 h 1070392"/>
                <a:gd name="connsiteX291" fmla="*/ 50239 w 1070602"/>
                <a:gd name="connsiteY291" fmla="*/ 732680 h 1070392"/>
                <a:gd name="connsiteX292" fmla="*/ 66288 w 1070602"/>
                <a:gd name="connsiteY292" fmla="*/ 738964 h 1070392"/>
                <a:gd name="connsiteX293" fmla="*/ 69544 w 1070602"/>
                <a:gd name="connsiteY293" fmla="*/ 746179 h 1070392"/>
                <a:gd name="connsiteX294" fmla="*/ 63497 w 1070602"/>
                <a:gd name="connsiteY294" fmla="*/ 762238 h 1070392"/>
                <a:gd name="connsiteX295" fmla="*/ 58380 w 1070602"/>
                <a:gd name="connsiteY295" fmla="*/ 763402 h 1070392"/>
                <a:gd name="connsiteX296" fmla="*/ 1006176 w 1070602"/>
                <a:gd name="connsiteY296" fmla="*/ 775272 h 1070392"/>
                <a:gd name="connsiteX297" fmla="*/ 1000826 w 1070602"/>
                <a:gd name="connsiteY297" fmla="*/ 774108 h 1070392"/>
                <a:gd name="connsiteX298" fmla="*/ 995244 w 1070602"/>
                <a:gd name="connsiteY298" fmla="*/ 757816 h 1070392"/>
                <a:gd name="connsiteX299" fmla="*/ 998733 w 1070602"/>
                <a:gd name="connsiteY299" fmla="*/ 750601 h 1070392"/>
                <a:gd name="connsiteX300" fmla="*/ 1015015 w 1070602"/>
                <a:gd name="connsiteY300" fmla="*/ 744550 h 1070392"/>
                <a:gd name="connsiteX301" fmla="*/ 1021061 w 1070602"/>
                <a:gd name="connsiteY301" fmla="*/ 760842 h 1070392"/>
                <a:gd name="connsiteX302" fmla="*/ 1017573 w 1070602"/>
                <a:gd name="connsiteY302" fmla="*/ 768290 h 1070392"/>
                <a:gd name="connsiteX303" fmla="*/ 1006641 w 1070602"/>
                <a:gd name="connsiteY303" fmla="*/ 775272 h 1070392"/>
                <a:gd name="connsiteX304" fmla="*/ 84894 w 1070602"/>
                <a:gd name="connsiteY304" fmla="*/ 813674 h 1070392"/>
                <a:gd name="connsiteX305" fmla="*/ 74428 w 1070602"/>
                <a:gd name="connsiteY305" fmla="*/ 807623 h 1070392"/>
                <a:gd name="connsiteX306" fmla="*/ 70242 w 1070602"/>
                <a:gd name="connsiteY306" fmla="*/ 800408 h 1070392"/>
                <a:gd name="connsiteX307" fmla="*/ 74661 w 1070602"/>
                <a:gd name="connsiteY307" fmla="*/ 783651 h 1070392"/>
                <a:gd name="connsiteX308" fmla="*/ 91408 w 1070602"/>
                <a:gd name="connsiteY308" fmla="*/ 788073 h 1070392"/>
                <a:gd name="connsiteX309" fmla="*/ 95361 w 1070602"/>
                <a:gd name="connsiteY309" fmla="*/ 795055 h 1070392"/>
                <a:gd name="connsiteX310" fmla="*/ 90942 w 1070602"/>
                <a:gd name="connsiteY310" fmla="*/ 811813 h 1070392"/>
                <a:gd name="connsiteX311" fmla="*/ 84662 w 1070602"/>
                <a:gd name="connsiteY311" fmla="*/ 813442 h 1070392"/>
                <a:gd name="connsiteX312" fmla="*/ 978731 w 1070602"/>
                <a:gd name="connsiteY312" fmla="*/ 824846 h 1070392"/>
                <a:gd name="connsiteX313" fmla="*/ 972218 w 1070602"/>
                <a:gd name="connsiteY313" fmla="*/ 822985 h 1070392"/>
                <a:gd name="connsiteX314" fmla="*/ 968497 w 1070602"/>
                <a:gd name="connsiteY314" fmla="*/ 806227 h 1070392"/>
                <a:gd name="connsiteX315" fmla="*/ 972683 w 1070602"/>
                <a:gd name="connsiteY315" fmla="*/ 799477 h 1070392"/>
                <a:gd name="connsiteX316" fmla="*/ 989430 w 1070602"/>
                <a:gd name="connsiteY316" fmla="*/ 795288 h 1070392"/>
                <a:gd name="connsiteX317" fmla="*/ 993616 w 1070602"/>
                <a:gd name="connsiteY317" fmla="*/ 812046 h 1070392"/>
                <a:gd name="connsiteX318" fmla="*/ 989197 w 1070602"/>
                <a:gd name="connsiteY318" fmla="*/ 819261 h 1070392"/>
                <a:gd name="connsiteX319" fmla="*/ 978963 w 1070602"/>
                <a:gd name="connsiteY319" fmla="*/ 825079 h 1070392"/>
                <a:gd name="connsiteX320" fmla="*/ 116527 w 1070602"/>
                <a:gd name="connsiteY320" fmla="*/ 860922 h 1070392"/>
                <a:gd name="connsiteX321" fmla="*/ 106758 w 1070602"/>
                <a:gd name="connsiteY321" fmla="*/ 856034 h 1070392"/>
                <a:gd name="connsiteX322" fmla="*/ 101874 w 1070602"/>
                <a:gd name="connsiteY322" fmla="*/ 849285 h 1070392"/>
                <a:gd name="connsiteX323" fmla="*/ 104433 w 1070602"/>
                <a:gd name="connsiteY323" fmla="*/ 832294 h 1070392"/>
                <a:gd name="connsiteX324" fmla="*/ 121411 w 1070602"/>
                <a:gd name="connsiteY324" fmla="*/ 834854 h 1070392"/>
                <a:gd name="connsiteX325" fmla="*/ 126063 w 1070602"/>
                <a:gd name="connsiteY325" fmla="*/ 841371 h 1070392"/>
                <a:gd name="connsiteX326" fmla="*/ 123737 w 1070602"/>
                <a:gd name="connsiteY326" fmla="*/ 858362 h 1070392"/>
                <a:gd name="connsiteX327" fmla="*/ 116527 w 1070602"/>
                <a:gd name="connsiteY327" fmla="*/ 860689 h 1070392"/>
                <a:gd name="connsiteX328" fmla="*/ 945936 w 1070602"/>
                <a:gd name="connsiteY328" fmla="*/ 871395 h 1070392"/>
                <a:gd name="connsiteX329" fmla="*/ 938260 w 1070602"/>
                <a:gd name="connsiteY329" fmla="*/ 868835 h 1070392"/>
                <a:gd name="connsiteX330" fmla="*/ 936167 w 1070602"/>
                <a:gd name="connsiteY330" fmla="*/ 851612 h 1070392"/>
                <a:gd name="connsiteX331" fmla="*/ 941052 w 1070602"/>
                <a:gd name="connsiteY331" fmla="*/ 845328 h 1070392"/>
                <a:gd name="connsiteX332" fmla="*/ 958030 w 1070602"/>
                <a:gd name="connsiteY332" fmla="*/ 843000 h 1070392"/>
                <a:gd name="connsiteX333" fmla="*/ 960356 w 1070602"/>
                <a:gd name="connsiteY333" fmla="*/ 860223 h 1070392"/>
                <a:gd name="connsiteX334" fmla="*/ 955239 w 1070602"/>
                <a:gd name="connsiteY334" fmla="*/ 866741 h 1070392"/>
                <a:gd name="connsiteX335" fmla="*/ 945703 w 1070602"/>
                <a:gd name="connsiteY335" fmla="*/ 871395 h 1070392"/>
                <a:gd name="connsiteX336" fmla="*/ 153043 w 1070602"/>
                <a:gd name="connsiteY336" fmla="*/ 904677 h 1070392"/>
                <a:gd name="connsiteX337" fmla="*/ 144205 w 1070602"/>
                <a:gd name="connsiteY337" fmla="*/ 900721 h 1070392"/>
                <a:gd name="connsiteX338" fmla="*/ 138623 w 1070602"/>
                <a:gd name="connsiteY338" fmla="*/ 894670 h 1070392"/>
                <a:gd name="connsiteX339" fmla="*/ 139553 w 1070602"/>
                <a:gd name="connsiteY339" fmla="*/ 877447 h 1070392"/>
                <a:gd name="connsiteX340" fmla="*/ 156765 w 1070602"/>
                <a:gd name="connsiteY340" fmla="*/ 878378 h 1070392"/>
                <a:gd name="connsiteX341" fmla="*/ 162114 w 1070602"/>
                <a:gd name="connsiteY341" fmla="*/ 884197 h 1070392"/>
                <a:gd name="connsiteX342" fmla="*/ 161649 w 1070602"/>
                <a:gd name="connsiteY342" fmla="*/ 901419 h 1070392"/>
                <a:gd name="connsiteX343" fmla="*/ 153275 w 1070602"/>
                <a:gd name="connsiteY343" fmla="*/ 904677 h 1070392"/>
                <a:gd name="connsiteX344" fmla="*/ 908489 w 1070602"/>
                <a:gd name="connsiteY344" fmla="*/ 913988 h 1070392"/>
                <a:gd name="connsiteX345" fmla="*/ 899883 w 1070602"/>
                <a:gd name="connsiteY345" fmla="*/ 910496 h 1070392"/>
                <a:gd name="connsiteX346" fmla="*/ 899883 w 1070602"/>
                <a:gd name="connsiteY346" fmla="*/ 893273 h 1070392"/>
                <a:gd name="connsiteX347" fmla="*/ 905466 w 1070602"/>
                <a:gd name="connsiteY347" fmla="*/ 887688 h 1070392"/>
                <a:gd name="connsiteX348" fmla="*/ 922677 w 1070602"/>
                <a:gd name="connsiteY348" fmla="*/ 887222 h 1070392"/>
                <a:gd name="connsiteX349" fmla="*/ 923142 w 1070602"/>
                <a:gd name="connsiteY349" fmla="*/ 904445 h 1070392"/>
                <a:gd name="connsiteX350" fmla="*/ 917327 w 1070602"/>
                <a:gd name="connsiteY350" fmla="*/ 910496 h 1070392"/>
                <a:gd name="connsiteX351" fmla="*/ 908722 w 1070602"/>
                <a:gd name="connsiteY351" fmla="*/ 914220 h 1070392"/>
                <a:gd name="connsiteX352" fmla="*/ 193978 w 1070602"/>
                <a:gd name="connsiteY352" fmla="*/ 944011 h 1070392"/>
                <a:gd name="connsiteX353" fmla="*/ 186070 w 1070602"/>
                <a:gd name="connsiteY353" fmla="*/ 940986 h 1070392"/>
                <a:gd name="connsiteX354" fmla="*/ 179791 w 1070602"/>
                <a:gd name="connsiteY354" fmla="*/ 935400 h 1070392"/>
                <a:gd name="connsiteX355" fmla="*/ 178860 w 1070602"/>
                <a:gd name="connsiteY355" fmla="*/ 918177 h 1070392"/>
                <a:gd name="connsiteX356" fmla="*/ 196072 w 1070602"/>
                <a:gd name="connsiteY356" fmla="*/ 917246 h 1070392"/>
                <a:gd name="connsiteX357" fmla="*/ 202119 w 1070602"/>
                <a:gd name="connsiteY357" fmla="*/ 922366 h 1070392"/>
                <a:gd name="connsiteX358" fmla="*/ 203282 w 1070602"/>
                <a:gd name="connsiteY358" fmla="*/ 939589 h 1070392"/>
                <a:gd name="connsiteX359" fmla="*/ 193978 w 1070602"/>
                <a:gd name="connsiteY359" fmla="*/ 943779 h 1070392"/>
                <a:gd name="connsiteX360" fmla="*/ 866623 w 1070602"/>
                <a:gd name="connsiteY360" fmla="*/ 952391 h 1070392"/>
                <a:gd name="connsiteX361" fmla="*/ 857320 w 1070602"/>
                <a:gd name="connsiteY361" fmla="*/ 947968 h 1070392"/>
                <a:gd name="connsiteX362" fmla="*/ 858948 w 1070602"/>
                <a:gd name="connsiteY362" fmla="*/ 930745 h 1070392"/>
                <a:gd name="connsiteX363" fmla="*/ 864995 w 1070602"/>
                <a:gd name="connsiteY363" fmla="*/ 925625 h 1070392"/>
                <a:gd name="connsiteX364" fmla="*/ 882207 w 1070602"/>
                <a:gd name="connsiteY364" fmla="*/ 927021 h 1070392"/>
                <a:gd name="connsiteX365" fmla="*/ 880811 w 1070602"/>
                <a:gd name="connsiteY365" fmla="*/ 944244 h 1070392"/>
                <a:gd name="connsiteX366" fmla="*/ 874531 w 1070602"/>
                <a:gd name="connsiteY366" fmla="*/ 949598 h 1070392"/>
                <a:gd name="connsiteX367" fmla="*/ 866856 w 1070602"/>
                <a:gd name="connsiteY367" fmla="*/ 952391 h 1070392"/>
                <a:gd name="connsiteX368" fmla="*/ 238868 w 1070602"/>
                <a:gd name="connsiteY368" fmla="*/ 978691 h 1070392"/>
                <a:gd name="connsiteX369" fmla="*/ 231890 w 1070602"/>
                <a:gd name="connsiteY369" fmla="*/ 976595 h 1070392"/>
                <a:gd name="connsiteX370" fmla="*/ 225146 w 1070602"/>
                <a:gd name="connsiteY370" fmla="*/ 971941 h 1070392"/>
                <a:gd name="connsiteX371" fmla="*/ 222354 w 1070602"/>
                <a:gd name="connsiteY371" fmla="*/ 954950 h 1070392"/>
                <a:gd name="connsiteX372" fmla="*/ 239333 w 1070602"/>
                <a:gd name="connsiteY372" fmla="*/ 952158 h 1070392"/>
                <a:gd name="connsiteX373" fmla="*/ 245846 w 1070602"/>
                <a:gd name="connsiteY373" fmla="*/ 956813 h 1070392"/>
                <a:gd name="connsiteX374" fmla="*/ 248869 w 1070602"/>
                <a:gd name="connsiteY374" fmla="*/ 973803 h 1070392"/>
                <a:gd name="connsiteX375" fmla="*/ 238868 w 1070602"/>
                <a:gd name="connsiteY375" fmla="*/ 979156 h 1070392"/>
                <a:gd name="connsiteX376" fmla="*/ 820803 w 1070602"/>
                <a:gd name="connsiteY376" fmla="*/ 985906 h 1070392"/>
                <a:gd name="connsiteX377" fmla="*/ 810569 w 1070602"/>
                <a:gd name="connsiteY377" fmla="*/ 980319 h 1070392"/>
                <a:gd name="connsiteX378" fmla="*/ 814058 w 1070602"/>
                <a:gd name="connsiteY378" fmla="*/ 963330 h 1070392"/>
                <a:gd name="connsiteX379" fmla="*/ 820571 w 1070602"/>
                <a:gd name="connsiteY379" fmla="*/ 958907 h 1070392"/>
                <a:gd name="connsiteX380" fmla="*/ 837550 w 1070602"/>
                <a:gd name="connsiteY380" fmla="*/ 962165 h 1070392"/>
                <a:gd name="connsiteX381" fmla="*/ 834293 w 1070602"/>
                <a:gd name="connsiteY381" fmla="*/ 979156 h 1070392"/>
                <a:gd name="connsiteX382" fmla="*/ 827316 w 1070602"/>
                <a:gd name="connsiteY382" fmla="*/ 983811 h 1070392"/>
                <a:gd name="connsiteX383" fmla="*/ 820571 w 1070602"/>
                <a:gd name="connsiteY383" fmla="*/ 985906 h 1070392"/>
                <a:gd name="connsiteX384" fmla="*/ 287246 w 1070602"/>
                <a:gd name="connsiteY384" fmla="*/ 1008482 h 1070392"/>
                <a:gd name="connsiteX385" fmla="*/ 281432 w 1070602"/>
                <a:gd name="connsiteY385" fmla="*/ 1007086 h 1070392"/>
                <a:gd name="connsiteX386" fmla="*/ 274222 w 1070602"/>
                <a:gd name="connsiteY386" fmla="*/ 1003129 h 1070392"/>
                <a:gd name="connsiteX387" fmla="*/ 269569 w 1070602"/>
                <a:gd name="connsiteY387" fmla="*/ 986604 h 1070392"/>
                <a:gd name="connsiteX388" fmla="*/ 286084 w 1070602"/>
                <a:gd name="connsiteY388" fmla="*/ 981949 h 1070392"/>
                <a:gd name="connsiteX389" fmla="*/ 293061 w 1070602"/>
                <a:gd name="connsiteY389" fmla="*/ 985906 h 1070392"/>
                <a:gd name="connsiteX390" fmla="*/ 297945 w 1070602"/>
                <a:gd name="connsiteY390" fmla="*/ 1002430 h 1070392"/>
                <a:gd name="connsiteX391" fmla="*/ 287246 w 1070602"/>
                <a:gd name="connsiteY391" fmla="*/ 1008714 h 1070392"/>
                <a:gd name="connsiteX392" fmla="*/ 771495 w 1070602"/>
                <a:gd name="connsiteY392" fmla="*/ 1014533 h 1070392"/>
                <a:gd name="connsiteX393" fmla="*/ 760563 w 1070602"/>
                <a:gd name="connsiteY393" fmla="*/ 1007784 h 1070392"/>
                <a:gd name="connsiteX394" fmla="*/ 765913 w 1070602"/>
                <a:gd name="connsiteY394" fmla="*/ 991491 h 1070392"/>
                <a:gd name="connsiteX395" fmla="*/ 772890 w 1070602"/>
                <a:gd name="connsiteY395" fmla="*/ 987767 h 1070392"/>
                <a:gd name="connsiteX396" fmla="*/ 789404 w 1070602"/>
                <a:gd name="connsiteY396" fmla="*/ 992888 h 1070392"/>
                <a:gd name="connsiteX397" fmla="*/ 784287 w 1070602"/>
                <a:gd name="connsiteY397" fmla="*/ 1009412 h 1070392"/>
                <a:gd name="connsiteX398" fmla="*/ 776844 w 1070602"/>
                <a:gd name="connsiteY398" fmla="*/ 1013136 h 1070392"/>
                <a:gd name="connsiteX399" fmla="*/ 771262 w 1070602"/>
                <a:gd name="connsiteY399" fmla="*/ 1014533 h 1070392"/>
                <a:gd name="connsiteX400" fmla="*/ 338881 w 1070602"/>
                <a:gd name="connsiteY400" fmla="*/ 1032687 h 1070392"/>
                <a:gd name="connsiteX401" fmla="*/ 334229 w 1070602"/>
                <a:gd name="connsiteY401" fmla="*/ 1031756 h 1070392"/>
                <a:gd name="connsiteX402" fmla="*/ 326554 w 1070602"/>
                <a:gd name="connsiteY402" fmla="*/ 1028498 h 1070392"/>
                <a:gd name="connsiteX403" fmla="*/ 320041 w 1070602"/>
                <a:gd name="connsiteY403" fmla="*/ 1012438 h 1070392"/>
                <a:gd name="connsiteX404" fmla="*/ 336090 w 1070602"/>
                <a:gd name="connsiteY404" fmla="*/ 1005921 h 1070392"/>
                <a:gd name="connsiteX405" fmla="*/ 343300 w 1070602"/>
                <a:gd name="connsiteY405" fmla="*/ 1008947 h 1070392"/>
                <a:gd name="connsiteX406" fmla="*/ 350045 w 1070602"/>
                <a:gd name="connsiteY406" fmla="*/ 1024774 h 1070392"/>
                <a:gd name="connsiteX407" fmla="*/ 338881 w 1070602"/>
                <a:gd name="connsiteY407" fmla="*/ 1032455 h 1070392"/>
                <a:gd name="connsiteX408" fmla="*/ 719627 w 1070602"/>
                <a:gd name="connsiteY408" fmla="*/ 1037342 h 1070392"/>
                <a:gd name="connsiteX409" fmla="*/ 708231 w 1070602"/>
                <a:gd name="connsiteY409" fmla="*/ 1029429 h 1070392"/>
                <a:gd name="connsiteX410" fmla="*/ 715441 w 1070602"/>
                <a:gd name="connsiteY410" fmla="*/ 1013835 h 1070392"/>
                <a:gd name="connsiteX411" fmla="*/ 722884 w 1070602"/>
                <a:gd name="connsiteY411" fmla="*/ 1011042 h 1070392"/>
                <a:gd name="connsiteX412" fmla="*/ 738700 w 1070602"/>
                <a:gd name="connsiteY412" fmla="*/ 1017792 h 1070392"/>
                <a:gd name="connsiteX413" fmla="*/ 731955 w 1070602"/>
                <a:gd name="connsiteY413" fmla="*/ 1033618 h 1070392"/>
                <a:gd name="connsiteX414" fmla="*/ 724047 w 1070602"/>
                <a:gd name="connsiteY414" fmla="*/ 1036644 h 1070392"/>
                <a:gd name="connsiteX415" fmla="*/ 719860 w 1070602"/>
                <a:gd name="connsiteY415" fmla="*/ 1037342 h 1070392"/>
                <a:gd name="connsiteX416" fmla="*/ 392609 w 1070602"/>
                <a:gd name="connsiteY416" fmla="*/ 1051074 h 1070392"/>
                <a:gd name="connsiteX417" fmla="*/ 389353 w 1070602"/>
                <a:gd name="connsiteY417" fmla="*/ 1050609 h 1070392"/>
                <a:gd name="connsiteX418" fmla="*/ 381444 w 1070602"/>
                <a:gd name="connsiteY418" fmla="*/ 1048281 h 1070392"/>
                <a:gd name="connsiteX419" fmla="*/ 373304 w 1070602"/>
                <a:gd name="connsiteY419" fmla="*/ 1033153 h 1070392"/>
                <a:gd name="connsiteX420" fmla="*/ 388422 w 1070602"/>
                <a:gd name="connsiteY420" fmla="*/ 1025007 h 1070392"/>
                <a:gd name="connsiteX421" fmla="*/ 396097 w 1070602"/>
                <a:gd name="connsiteY421" fmla="*/ 1027334 h 1070392"/>
                <a:gd name="connsiteX422" fmla="*/ 404471 w 1070602"/>
                <a:gd name="connsiteY422" fmla="*/ 1042463 h 1070392"/>
                <a:gd name="connsiteX423" fmla="*/ 392842 w 1070602"/>
                <a:gd name="connsiteY423" fmla="*/ 1051307 h 1070392"/>
                <a:gd name="connsiteX424" fmla="*/ 665435 w 1070602"/>
                <a:gd name="connsiteY424" fmla="*/ 1054333 h 1070392"/>
                <a:gd name="connsiteX425" fmla="*/ 653573 w 1070602"/>
                <a:gd name="connsiteY425" fmla="*/ 1045255 h 1070392"/>
                <a:gd name="connsiteX426" fmla="*/ 662411 w 1070602"/>
                <a:gd name="connsiteY426" fmla="*/ 1030360 h 1070392"/>
                <a:gd name="connsiteX427" fmla="*/ 670086 w 1070602"/>
                <a:gd name="connsiteY427" fmla="*/ 1028265 h 1070392"/>
                <a:gd name="connsiteX428" fmla="*/ 684972 w 1070602"/>
                <a:gd name="connsiteY428" fmla="*/ 1036877 h 1070392"/>
                <a:gd name="connsiteX429" fmla="*/ 676366 w 1070602"/>
                <a:gd name="connsiteY429" fmla="*/ 1051772 h 1070392"/>
                <a:gd name="connsiteX430" fmla="*/ 668226 w 1070602"/>
                <a:gd name="connsiteY430" fmla="*/ 1053867 h 1070392"/>
                <a:gd name="connsiteX431" fmla="*/ 665202 w 1070602"/>
                <a:gd name="connsiteY431" fmla="*/ 1054333 h 1070392"/>
                <a:gd name="connsiteX432" fmla="*/ 447965 w 1070602"/>
                <a:gd name="connsiteY432" fmla="*/ 1063409 h 1070392"/>
                <a:gd name="connsiteX433" fmla="*/ 445872 w 1070602"/>
                <a:gd name="connsiteY433" fmla="*/ 1063409 h 1070392"/>
                <a:gd name="connsiteX434" fmla="*/ 437498 w 1070602"/>
                <a:gd name="connsiteY434" fmla="*/ 1062013 h 1070392"/>
                <a:gd name="connsiteX435" fmla="*/ 427730 w 1070602"/>
                <a:gd name="connsiteY435" fmla="*/ 1047816 h 1070392"/>
                <a:gd name="connsiteX436" fmla="*/ 441917 w 1070602"/>
                <a:gd name="connsiteY436" fmla="*/ 1038040 h 1070392"/>
                <a:gd name="connsiteX437" fmla="*/ 449593 w 1070602"/>
                <a:gd name="connsiteY437" fmla="*/ 1039437 h 1070392"/>
                <a:gd name="connsiteX438" fmla="*/ 459594 w 1070602"/>
                <a:gd name="connsiteY438" fmla="*/ 1053402 h 1070392"/>
                <a:gd name="connsiteX439" fmla="*/ 447500 w 1070602"/>
                <a:gd name="connsiteY439" fmla="*/ 1063642 h 1070392"/>
                <a:gd name="connsiteX440" fmla="*/ 609614 w 1070602"/>
                <a:gd name="connsiteY440" fmla="*/ 1065504 h 1070392"/>
                <a:gd name="connsiteX441" fmla="*/ 597519 w 1070602"/>
                <a:gd name="connsiteY441" fmla="*/ 1055031 h 1070392"/>
                <a:gd name="connsiteX442" fmla="*/ 607753 w 1070602"/>
                <a:gd name="connsiteY442" fmla="*/ 1041299 h 1070392"/>
                <a:gd name="connsiteX443" fmla="*/ 615661 w 1070602"/>
                <a:gd name="connsiteY443" fmla="*/ 1040135 h 1070392"/>
                <a:gd name="connsiteX444" fmla="*/ 629616 w 1070602"/>
                <a:gd name="connsiteY444" fmla="*/ 1050376 h 1070392"/>
                <a:gd name="connsiteX445" fmla="*/ 619382 w 1070602"/>
                <a:gd name="connsiteY445" fmla="*/ 1064341 h 1070392"/>
                <a:gd name="connsiteX446" fmla="*/ 611241 w 1070602"/>
                <a:gd name="connsiteY446" fmla="*/ 1065504 h 1070392"/>
                <a:gd name="connsiteX447" fmla="*/ 609381 w 1070602"/>
                <a:gd name="connsiteY447" fmla="*/ 1065504 h 1070392"/>
                <a:gd name="connsiteX448" fmla="*/ 504484 w 1070602"/>
                <a:gd name="connsiteY448" fmla="*/ 1069926 h 1070392"/>
                <a:gd name="connsiteX449" fmla="*/ 503786 w 1070602"/>
                <a:gd name="connsiteY449" fmla="*/ 1069926 h 1070392"/>
                <a:gd name="connsiteX450" fmla="*/ 495413 w 1070602"/>
                <a:gd name="connsiteY450" fmla="*/ 1069461 h 1070392"/>
                <a:gd name="connsiteX451" fmla="*/ 484248 w 1070602"/>
                <a:gd name="connsiteY451" fmla="*/ 1056427 h 1070392"/>
                <a:gd name="connsiteX452" fmla="*/ 497273 w 1070602"/>
                <a:gd name="connsiteY452" fmla="*/ 1045255 h 1070392"/>
                <a:gd name="connsiteX453" fmla="*/ 505181 w 1070602"/>
                <a:gd name="connsiteY453" fmla="*/ 1045721 h 1070392"/>
                <a:gd name="connsiteX454" fmla="*/ 516579 w 1070602"/>
                <a:gd name="connsiteY454" fmla="*/ 1058522 h 1070392"/>
                <a:gd name="connsiteX455" fmla="*/ 504484 w 1070602"/>
                <a:gd name="connsiteY455" fmla="*/ 1069926 h 1070392"/>
                <a:gd name="connsiteX456" fmla="*/ 553094 w 1070602"/>
                <a:gd name="connsiteY456" fmla="*/ 1070392 h 1070392"/>
                <a:gd name="connsiteX457" fmla="*/ 541000 w 1070602"/>
                <a:gd name="connsiteY457" fmla="*/ 1058522 h 1070392"/>
                <a:gd name="connsiteX458" fmla="*/ 552862 w 1070602"/>
                <a:gd name="connsiteY458" fmla="*/ 1045954 h 1070392"/>
                <a:gd name="connsiteX459" fmla="*/ 560770 w 1070602"/>
                <a:gd name="connsiteY459" fmla="*/ 1045954 h 1070392"/>
                <a:gd name="connsiteX460" fmla="*/ 573562 w 1070602"/>
                <a:gd name="connsiteY460" fmla="*/ 1057126 h 1070392"/>
                <a:gd name="connsiteX461" fmla="*/ 562166 w 1070602"/>
                <a:gd name="connsiteY461" fmla="*/ 1069926 h 1070392"/>
                <a:gd name="connsiteX462" fmla="*/ 553792 w 1070602"/>
                <a:gd name="connsiteY462" fmla="*/ 1069926 h 1070392"/>
                <a:gd name="connsiteX463" fmla="*/ 553327 w 1070602"/>
                <a:gd name="connsiteY463" fmla="*/ 1070392 h 107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602" h="1070392">
                  <a:moveTo>
                    <a:pt x="514020" y="24439"/>
                  </a:moveTo>
                  <a:cubicBezTo>
                    <a:pt x="507507" y="24439"/>
                    <a:pt x="502158" y="19318"/>
                    <a:pt x="501925" y="12801"/>
                  </a:cubicBezTo>
                  <a:cubicBezTo>
                    <a:pt x="501693" y="6052"/>
                    <a:pt x="506810" y="466"/>
                    <a:pt x="513555" y="0"/>
                  </a:cubicBezTo>
                  <a:lnTo>
                    <a:pt x="521928" y="0"/>
                  </a:lnTo>
                  <a:cubicBezTo>
                    <a:pt x="528906" y="0"/>
                    <a:pt x="534255" y="4887"/>
                    <a:pt x="534488" y="11637"/>
                  </a:cubicBezTo>
                  <a:cubicBezTo>
                    <a:pt x="534488" y="18387"/>
                    <a:pt x="529371" y="23973"/>
                    <a:pt x="522625" y="24206"/>
                  </a:cubicBezTo>
                  <a:lnTo>
                    <a:pt x="514717" y="24206"/>
                  </a:lnTo>
                  <a:cubicBezTo>
                    <a:pt x="514717" y="24206"/>
                    <a:pt x="514485" y="24439"/>
                    <a:pt x="514253" y="24439"/>
                  </a:cubicBezTo>
                  <a:moveTo>
                    <a:pt x="578912" y="25835"/>
                  </a:moveTo>
                  <a:cubicBezTo>
                    <a:pt x="578912" y="25835"/>
                    <a:pt x="578214" y="25835"/>
                    <a:pt x="577981" y="25835"/>
                  </a:cubicBezTo>
                  <a:lnTo>
                    <a:pt x="570074" y="25369"/>
                  </a:lnTo>
                  <a:cubicBezTo>
                    <a:pt x="563328" y="24904"/>
                    <a:pt x="558211" y="19085"/>
                    <a:pt x="558677" y="12335"/>
                  </a:cubicBezTo>
                  <a:cubicBezTo>
                    <a:pt x="559142" y="5586"/>
                    <a:pt x="565189" y="698"/>
                    <a:pt x="571702" y="931"/>
                  </a:cubicBezTo>
                  <a:lnTo>
                    <a:pt x="579843" y="1629"/>
                  </a:lnTo>
                  <a:cubicBezTo>
                    <a:pt x="586587" y="2095"/>
                    <a:pt x="591472" y="8146"/>
                    <a:pt x="591006" y="14663"/>
                  </a:cubicBezTo>
                  <a:cubicBezTo>
                    <a:pt x="590541" y="20947"/>
                    <a:pt x="585192" y="25835"/>
                    <a:pt x="578912" y="25835"/>
                  </a:cubicBezTo>
                  <a:moveTo>
                    <a:pt x="457501" y="29791"/>
                  </a:moveTo>
                  <a:cubicBezTo>
                    <a:pt x="451686" y="29791"/>
                    <a:pt x="446337" y="25369"/>
                    <a:pt x="445406" y="19318"/>
                  </a:cubicBezTo>
                  <a:cubicBezTo>
                    <a:pt x="444476" y="12568"/>
                    <a:pt x="448895" y="6517"/>
                    <a:pt x="455640" y="5353"/>
                  </a:cubicBezTo>
                  <a:lnTo>
                    <a:pt x="463781" y="4189"/>
                  </a:lnTo>
                  <a:cubicBezTo>
                    <a:pt x="470293" y="3491"/>
                    <a:pt x="476573" y="7913"/>
                    <a:pt x="477503" y="14663"/>
                  </a:cubicBezTo>
                  <a:cubicBezTo>
                    <a:pt x="478434" y="21413"/>
                    <a:pt x="473782" y="27464"/>
                    <a:pt x="467037" y="28395"/>
                  </a:cubicBezTo>
                  <a:lnTo>
                    <a:pt x="459129" y="29559"/>
                  </a:lnTo>
                  <a:cubicBezTo>
                    <a:pt x="459129" y="29559"/>
                    <a:pt x="457966" y="29559"/>
                    <a:pt x="457268" y="29559"/>
                  </a:cubicBezTo>
                  <a:moveTo>
                    <a:pt x="635198" y="33515"/>
                  </a:moveTo>
                  <a:cubicBezTo>
                    <a:pt x="635198" y="33515"/>
                    <a:pt x="633570" y="33515"/>
                    <a:pt x="632873" y="33515"/>
                  </a:cubicBezTo>
                  <a:lnTo>
                    <a:pt x="624964" y="32119"/>
                  </a:lnTo>
                  <a:cubicBezTo>
                    <a:pt x="618452" y="30955"/>
                    <a:pt x="614032" y="24671"/>
                    <a:pt x="615196" y="17922"/>
                  </a:cubicBezTo>
                  <a:cubicBezTo>
                    <a:pt x="616358" y="11172"/>
                    <a:pt x="622639" y="6750"/>
                    <a:pt x="629383" y="8146"/>
                  </a:cubicBezTo>
                  <a:lnTo>
                    <a:pt x="637524" y="9776"/>
                  </a:lnTo>
                  <a:cubicBezTo>
                    <a:pt x="644036" y="10939"/>
                    <a:pt x="648456" y="17456"/>
                    <a:pt x="647293" y="23973"/>
                  </a:cubicBezTo>
                  <a:cubicBezTo>
                    <a:pt x="646130" y="29791"/>
                    <a:pt x="641013" y="33980"/>
                    <a:pt x="635431" y="33980"/>
                  </a:cubicBezTo>
                  <a:moveTo>
                    <a:pt x="401912" y="41196"/>
                  </a:moveTo>
                  <a:cubicBezTo>
                    <a:pt x="396563" y="41196"/>
                    <a:pt x="391678" y="37704"/>
                    <a:pt x="390051" y="32119"/>
                  </a:cubicBezTo>
                  <a:cubicBezTo>
                    <a:pt x="388422" y="25602"/>
                    <a:pt x="392144" y="18852"/>
                    <a:pt x="398656" y="17224"/>
                  </a:cubicBezTo>
                  <a:cubicBezTo>
                    <a:pt x="401214" y="16525"/>
                    <a:pt x="404005" y="15826"/>
                    <a:pt x="406797" y="15128"/>
                  </a:cubicBezTo>
                  <a:cubicBezTo>
                    <a:pt x="413309" y="13500"/>
                    <a:pt x="420054" y="17456"/>
                    <a:pt x="421449" y="23973"/>
                  </a:cubicBezTo>
                  <a:cubicBezTo>
                    <a:pt x="423078" y="30489"/>
                    <a:pt x="419124" y="37006"/>
                    <a:pt x="412379" y="38636"/>
                  </a:cubicBezTo>
                  <a:lnTo>
                    <a:pt x="404703" y="40498"/>
                  </a:lnTo>
                  <a:cubicBezTo>
                    <a:pt x="404703" y="40498"/>
                    <a:pt x="402610" y="40963"/>
                    <a:pt x="401680" y="40963"/>
                  </a:cubicBezTo>
                  <a:moveTo>
                    <a:pt x="690322" y="47480"/>
                  </a:moveTo>
                  <a:cubicBezTo>
                    <a:pt x="689158" y="47480"/>
                    <a:pt x="687996" y="47480"/>
                    <a:pt x="686600" y="47015"/>
                  </a:cubicBezTo>
                  <a:lnTo>
                    <a:pt x="679157" y="44687"/>
                  </a:lnTo>
                  <a:cubicBezTo>
                    <a:pt x="672645" y="42825"/>
                    <a:pt x="668923" y="36076"/>
                    <a:pt x="670784" y="29559"/>
                  </a:cubicBezTo>
                  <a:cubicBezTo>
                    <a:pt x="672645" y="23042"/>
                    <a:pt x="679390" y="19318"/>
                    <a:pt x="685903" y="21180"/>
                  </a:cubicBezTo>
                  <a:lnTo>
                    <a:pt x="693811" y="23507"/>
                  </a:lnTo>
                  <a:cubicBezTo>
                    <a:pt x="700323" y="25369"/>
                    <a:pt x="703812" y="32352"/>
                    <a:pt x="701951" y="38636"/>
                  </a:cubicBezTo>
                  <a:cubicBezTo>
                    <a:pt x="700323" y="43756"/>
                    <a:pt x="695438" y="47247"/>
                    <a:pt x="690322" y="47247"/>
                  </a:cubicBezTo>
                  <a:moveTo>
                    <a:pt x="347719" y="58652"/>
                  </a:moveTo>
                  <a:cubicBezTo>
                    <a:pt x="342835" y="58652"/>
                    <a:pt x="338183" y="55626"/>
                    <a:pt x="336323" y="50738"/>
                  </a:cubicBezTo>
                  <a:cubicBezTo>
                    <a:pt x="333997" y="44454"/>
                    <a:pt x="337021" y="37472"/>
                    <a:pt x="343300" y="34912"/>
                  </a:cubicBezTo>
                  <a:lnTo>
                    <a:pt x="351208" y="32119"/>
                  </a:lnTo>
                  <a:cubicBezTo>
                    <a:pt x="357488" y="29791"/>
                    <a:pt x="364466" y="33050"/>
                    <a:pt x="366792" y="39334"/>
                  </a:cubicBezTo>
                  <a:cubicBezTo>
                    <a:pt x="369117" y="45618"/>
                    <a:pt x="365861" y="52600"/>
                    <a:pt x="359582" y="54928"/>
                  </a:cubicBezTo>
                  <a:lnTo>
                    <a:pt x="352139" y="57721"/>
                  </a:lnTo>
                  <a:cubicBezTo>
                    <a:pt x="350743" y="58186"/>
                    <a:pt x="349348" y="58419"/>
                    <a:pt x="347719" y="58419"/>
                  </a:cubicBezTo>
                  <a:moveTo>
                    <a:pt x="743584" y="67263"/>
                  </a:moveTo>
                  <a:cubicBezTo>
                    <a:pt x="741956" y="67263"/>
                    <a:pt x="740328" y="67031"/>
                    <a:pt x="738700" y="66332"/>
                  </a:cubicBezTo>
                  <a:lnTo>
                    <a:pt x="731490" y="63307"/>
                  </a:lnTo>
                  <a:cubicBezTo>
                    <a:pt x="725210" y="60747"/>
                    <a:pt x="722418" y="53532"/>
                    <a:pt x="724977" y="47480"/>
                  </a:cubicBezTo>
                  <a:cubicBezTo>
                    <a:pt x="727535" y="41196"/>
                    <a:pt x="734746" y="38403"/>
                    <a:pt x="740793" y="40963"/>
                  </a:cubicBezTo>
                  <a:lnTo>
                    <a:pt x="748469" y="44221"/>
                  </a:lnTo>
                  <a:cubicBezTo>
                    <a:pt x="754748" y="47015"/>
                    <a:pt x="757539" y="54230"/>
                    <a:pt x="754748" y="60281"/>
                  </a:cubicBezTo>
                  <a:cubicBezTo>
                    <a:pt x="752655" y="64936"/>
                    <a:pt x="748236" y="67496"/>
                    <a:pt x="743584" y="67496"/>
                  </a:cubicBezTo>
                  <a:moveTo>
                    <a:pt x="296085" y="81926"/>
                  </a:moveTo>
                  <a:cubicBezTo>
                    <a:pt x="291666" y="81926"/>
                    <a:pt x="287479" y="79599"/>
                    <a:pt x="285153" y="75177"/>
                  </a:cubicBezTo>
                  <a:cubicBezTo>
                    <a:pt x="282129" y="69125"/>
                    <a:pt x="284455" y="61910"/>
                    <a:pt x="290503" y="58884"/>
                  </a:cubicBezTo>
                  <a:lnTo>
                    <a:pt x="297945" y="55160"/>
                  </a:lnTo>
                  <a:cubicBezTo>
                    <a:pt x="303993" y="52135"/>
                    <a:pt x="311203" y="54695"/>
                    <a:pt x="314227" y="60747"/>
                  </a:cubicBezTo>
                  <a:cubicBezTo>
                    <a:pt x="317250" y="66798"/>
                    <a:pt x="314692" y="74013"/>
                    <a:pt x="308645" y="77038"/>
                  </a:cubicBezTo>
                  <a:lnTo>
                    <a:pt x="301667" y="80529"/>
                  </a:lnTo>
                  <a:cubicBezTo>
                    <a:pt x="299806" y="81461"/>
                    <a:pt x="297945" y="81926"/>
                    <a:pt x="296085" y="81926"/>
                  </a:cubicBezTo>
                  <a:moveTo>
                    <a:pt x="794288" y="92633"/>
                  </a:moveTo>
                  <a:cubicBezTo>
                    <a:pt x="792195" y="92633"/>
                    <a:pt x="790102" y="92167"/>
                    <a:pt x="788241" y="91003"/>
                  </a:cubicBezTo>
                  <a:lnTo>
                    <a:pt x="781263" y="87047"/>
                  </a:lnTo>
                  <a:cubicBezTo>
                    <a:pt x="775448" y="83788"/>
                    <a:pt x="773355" y="76340"/>
                    <a:pt x="776379" y="70522"/>
                  </a:cubicBezTo>
                  <a:cubicBezTo>
                    <a:pt x="779636" y="64703"/>
                    <a:pt x="787078" y="62375"/>
                    <a:pt x="792893" y="65634"/>
                  </a:cubicBezTo>
                  <a:lnTo>
                    <a:pt x="800103" y="69591"/>
                  </a:lnTo>
                  <a:cubicBezTo>
                    <a:pt x="805917" y="72849"/>
                    <a:pt x="808011" y="80297"/>
                    <a:pt x="804755" y="86116"/>
                  </a:cubicBezTo>
                  <a:cubicBezTo>
                    <a:pt x="802429" y="90072"/>
                    <a:pt x="798475" y="92400"/>
                    <a:pt x="794056" y="92400"/>
                  </a:cubicBezTo>
                  <a:moveTo>
                    <a:pt x="247008" y="110554"/>
                  </a:moveTo>
                  <a:cubicBezTo>
                    <a:pt x="243055" y="110554"/>
                    <a:pt x="239100" y="108692"/>
                    <a:pt x="236775" y="105201"/>
                  </a:cubicBezTo>
                  <a:cubicBezTo>
                    <a:pt x="233054" y="99615"/>
                    <a:pt x="234449" y="91934"/>
                    <a:pt x="240264" y="88210"/>
                  </a:cubicBezTo>
                  <a:cubicBezTo>
                    <a:pt x="242590" y="86581"/>
                    <a:pt x="244915" y="85185"/>
                    <a:pt x="247241" y="83555"/>
                  </a:cubicBezTo>
                  <a:cubicBezTo>
                    <a:pt x="252823" y="79831"/>
                    <a:pt x="260499" y="81694"/>
                    <a:pt x="263988" y="87279"/>
                  </a:cubicBezTo>
                  <a:cubicBezTo>
                    <a:pt x="267476" y="92866"/>
                    <a:pt x="265849" y="100546"/>
                    <a:pt x="260266" y="104037"/>
                  </a:cubicBezTo>
                  <a:cubicBezTo>
                    <a:pt x="258173" y="105433"/>
                    <a:pt x="255847" y="106830"/>
                    <a:pt x="253754" y="108226"/>
                  </a:cubicBezTo>
                  <a:cubicBezTo>
                    <a:pt x="251660" y="109622"/>
                    <a:pt x="249334" y="110321"/>
                    <a:pt x="247008" y="110321"/>
                  </a:cubicBezTo>
                  <a:moveTo>
                    <a:pt x="842202" y="123587"/>
                  </a:moveTo>
                  <a:cubicBezTo>
                    <a:pt x="839643" y="123587"/>
                    <a:pt x="837317" y="122889"/>
                    <a:pt x="834991" y="121260"/>
                  </a:cubicBezTo>
                  <a:lnTo>
                    <a:pt x="828479" y="116605"/>
                  </a:lnTo>
                  <a:cubicBezTo>
                    <a:pt x="822897" y="112648"/>
                    <a:pt x="821734" y="105201"/>
                    <a:pt x="825455" y="99615"/>
                  </a:cubicBezTo>
                  <a:cubicBezTo>
                    <a:pt x="829409" y="94029"/>
                    <a:pt x="836852" y="92866"/>
                    <a:pt x="842434" y="96589"/>
                  </a:cubicBezTo>
                  <a:lnTo>
                    <a:pt x="849179" y="101477"/>
                  </a:lnTo>
                  <a:cubicBezTo>
                    <a:pt x="854529" y="105433"/>
                    <a:pt x="855692" y="113114"/>
                    <a:pt x="851737" y="118467"/>
                  </a:cubicBezTo>
                  <a:cubicBezTo>
                    <a:pt x="849412" y="121726"/>
                    <a:pt x="845691" y="123355"/>
                    <a:pt x="841969" y="123355"/>
                  </a:cubicBezTo>
                  <a:moveTo>
                    <a:pt x="201421" y="144534"/>
                  </a:moveTo>
                  <a:cubicBezTo>
                    <a:pt x="197933" y="144534"/>
                    <a:pt x="194444" y="142905"/>
                    <a:pt x="192118" y="140113"/>
                  </a:cubicBezTo>
                  <a:cubicBezTo>
                    <a:pt x="187932" y="134992"/>
                    <a:pt x="188629" y="127311"/>
                    <a:pt x="193746" y="122889"/>
                  </a:cubicBezTo>
                  <a:lnTo>
                    <a:pt x="200259" y="117536"/>
                  </a:lnTo>
                  <a:cubicBezTo>
                    <a:pt x="205376" y="113346"/>
                    <a:pt x="213051" y="114045"/>
                    <a:pt x="217470" y="119398"/>
                  </a:cubicBezTo>
                  <a:cubicBezTo>
                    <a:pt x="221656" y="124751"/>
                    <a:pt x="220959" y="132199"/>
                    <a:pt x="215610" y="136621"/>
                  </a:cubicBezTo>
                  <a:lnTo>
                    <a:pt x="209562" y="141509"/>
                  </a:lnTo>
                  <a:cubicBezTo>
                    <a:pt x="207236" y="143371"/>
                    <a:pt x="204445" y="144302"/>
                    <a:pt x="201654" y="144302"/>
                  </a:cubicBezTo>
                  <a:moveTo>
                    <a:pt x="886161" y="159430"/>
                  </a:moveTo>
                  <a:cubicBezTo>
                    <a:pt x="883370" y="159430"/>
                    <a:pt x="880346" y="158267"/>
                    <a:pt x="878020" y="156171"/>
                  </a:cubicBezTo>
                  <a:lnTo>
                    <a:pt x="871973" y="150819"/>
                  </a:lnTo>
                  <a:cubicBezTo>
                    <a:pt x="866856" y="146396"/>
                    <a:pt x="866390" y="138715"/>
                    <a:pt x="870810" y="133596"/>
                  </a:cubicBezTo>
                  <a:cubicBezTo>
                    <a:pt x="875229" y="128475"/>
                    <a:pt x="882905" y="128009"/>
                    <a:pt x="888022" y="132432"/>
                  </a:cubicBezTo>
                  <a:lnTo>
                    <a:pt x="894301" y="138017"/>
                  </a:lnTo>
                  <a:cubicBezTo>
                    <a:pt x="899185" y="142439"/>
                    <a:pt x="899651" y="150120"/>
                    <a:pt x="895232" y="155241"/>
                  </a:cubicBezTo>
                  <a:cubicBezTo>
                    <a:pt x="892906" y="158034"/>
                    <a:pt x="889417" y="159197"/>
                    <a:pt x="886161" y="159197"/>
                  </a:cubicBezTo>
                  <a:moveTo>
                    <a:pt x="159788" y="182937"/>
                  </a:moveTo>
                  <a:cubicBezTo>
                    <a:pt x="156765" y="182937"/>
                    <a:pt x="153741" y="181773"/>
                    <a:pt x="151415" y="179446"/>
                  </a:cubicBezTo>
                  <a:cubicBezTo>
                    <a:pt x="146531" y="174791"/>
                    <a:pt x="146531" y="167110"/>
                    <a:pt x="151182" y="162223"/>
                  </a:cubicBezTo>
                  <a:lnTo>
                    <a:pt x="156997" y="156171"/>
                  </a:lnTo>
                  <a:cubicBezTo>
                    <a:pt x="161882" y="151517"/>
                    <a:pt x="169557" y="151517"/>
                    <a:pt x="174209" y="156171"/>
                  </a:cubicBezTo>
                  <a:cubicBezTo>
                    <a:pt x="179093" y="160826"/>
                    <a:pt x="179093" y="168740"/>
                    <a:pt x="174209" y="173395"/>
                  </a:cubicBezTo>
                  <a:lnTo>
                    <a:pt x="168626" y="178981"/>
                  </a:lnTo>
                  <a:cubicBezTo>
                    <a:pt x="166300" y="181541"/>
                    <a:pt x="163044" y="182705"/>
                    <a:pt x="159788" y="182705"/>
                  </a:cubicBezTo>
                  <a:moveTo>
                    <a:pt x="926166" y="199695"/>
                  </a:moveTo>
                  <a:cubicBezTo>
                    <a:pt x="922910" y="199695"/>
                    <a:pt x="919421" y="198299"/>
                    <a:pt x="917095" y="195505"/>
                  </a:cubicBezTo>
                  <a:cubicBezTo>
                    <a:pt x="915234" y="193644"/>
                    <a:pt x="913606" y="191549"/>
                    <a:pt x="911745" y="189687"/>
                  </a:cubicBezTo>
                  <a:cubicBezTo>
                    <a:pt x="907326" y="184799"/>
                    <a:pt x="907559" y="177119"/>
                    <a:pt x="912443" y="172464"/>
                  </a:cubicBezTo>
                  <a:cubicBezTo>
                    <a:pt x="917327" y="168042"/>
                    <a:pt x="925003" y="168274"/>
                    <a:pt x="929654" y="173162"/>
                  </a:cubicBezTo>
                  <a:cubicBezTo>
                    <a:pt x="931516" y="175257"/>
                    <a:pt x="933376" y="177351"/>
                    <a:pt x="935237" y="179446"/>
                  </a:cubicBezTo>
                  <a:cubicBezTo>
                    <a:pt x="939656" y="184566"/>
                    <a:pt x="939191" y="192247"/>
                    <a:pt x="934074" y="196669"/>
                  </a:cubicBezTo>
                  <a:cubicBezTo>
                    <a:pt x="931748" y="198764"/>
                    <a:pt x="928957" y="199695"/>
                    <a:pt x="925933" y="199695"/>
                  </a:cubicBezTo>
                  <a:moveTo>
                    <a:pt x="122342" y="225995"/>
                  </a:moveTo>
                  <a:cubicBezTo>
                    <a:pt x="119783" y="225995"/>
                    <a:pt x="116992" y="225064"/>
                    <a:pt x="114899" y="223435"/>
                  </a:cubicBezTo>
                  <a:cubicBezTo>
                    <a:pt x="109549" y="219246"/>
                    <a:pt x="108619" y="211565"/>
                    <a:pt x="112805" y="206212"/>
                  </a:cubicBezTo>
                  <a:cubicBezTo>
                    <a:pt x="114434" y="203884"/>
                    <a:pt x="116294" y="201790"/>
                    <a:pt x="117922" y="199695"/>
                  </a:cubicBezTo>
                  <a:cubicBezTo>
                    <a:pt x="122109" y="194342"/>
                    <a:pt x="129785" y="193644"/>
                    <a:pt x="135134" y="197833"/>
                  </a:cubicBezTo>
                  <a:cubicBezTo>
                    <a:pt x="140251" y="202022"/>
                    <a:pt x="141181" y="209703"/>
                    <a:pt x="136995" y="215056"/>
                  </a:cubicBezTo>
                  <a:cubicBezTo>
                    <a:pt x="135366" y="217151"/>
                    <a:pt x="133738" y="219246"/>
                    <a:pt x="132111" y="221340"/>
                  </a:cubicBezTo>
                  <a:cubicBezTo>
                    <a:pt x="129785" y="224366"/>
                    <a:pt x="126063" y="225995"/>
                    <a:pt x="122574" y="225995"/>
                  </a:cubicBezTo>
                  <a:moveTo>
                    <a:pt x="961752" y="244149"/>
                  </a:moveTo>
                  <a:cubicBezTo>
                    <a:pt x="957798" y="244149"/>
                    <a:pt x="954077" y="242287"/>
                    <a:pt x="951751" y="239029"/>
                  </a:cubicBezTo>
                  <a:lnTo>
                    <a:pt x="947099" y="232512"/>
                  </a:lnTo>
                  <a:cubicBezTo>
                    <a:pt x="943145" y="227159"/>
                    <a:pt x="944308" y="219478"/>
                    <a:pt x="949657" y="215522"/>
                  </a:cubicBezTo>
                  <a:cubicBezTo>
                    <a:pt x="955006" y="211565"/>
                    <a:pt x="962682" y="212729"/>
                    <a:pt x="966636" y="218081"/>
                  </a:cubicBezTo>
                  <a:cubicBezTo>
                    <a:pt x="968264" y="220409"/>
                    <a:pt x="969892" y="222504"/>
                    <a:pt x="971521" y="224831"/>
                  </a:cubicBezTo>
                  <a:cubicBezTo>
                    <a:pt x="975474" y="230417"/>
                    <a:pt x="974079" y="237865"/>
                    <a:pt x="968729" y="241822"/>
                  </a:cubicBezTo>
                  <a:cubicBezTo>
                    <a:pt x="966636" y="243218"/>
                    <a:pt x="964078" y="244149"/>
                    <a:pt x="961752" y="244149"/>
                  </a:cubicBezTo>
                  <a:moveTo>
                    <a:pt x="90011" y="272544"/>
                  </a:moveTo>
                  <a:cubicBezTo>
                    <a:pt x="87918" y="272544"/>
                    <a:pt x="85593" y="272078"/>
                    <a:pt x="83732" y="270682"/>
                  </a:cubicBezTo>
                  <a:cubicBezTo>
                    <a:pt x="77917" y="267191"/>
                    <a:pt x="76289" y="259510"/>
                    <a:pt x="79778" y="253924"/>
                  </a:cubicBezTo>
                  <a:lnTo>
                    <a:pt x="84197" y="246942"/>
                  </a:lnTo>
                  <a:cubicBezTo>
                    <a:pt x="87686" y="241356"/>
                    <a:pt x="95361" y="239494"/>
                    <a:pt x="100943" y="243218"/>
                  </a:cubicBezTo>
                  <a:cubicBezTo>
                    <a:pt x="106526" y="246709"/>
                    <a:pt x="108386" y="254389"/>
                    <a:pt x="104665" y="259976"/>
                  </a:cubicBezTo>
                  <a:lnTo>
                    <a:pt x="100478" y="266725"/>
                  </a:lnTo>
                  <a:cubicBezTo>
                    <a:pt x="98152" y="270449"/>
                    <a:pt x="94199" y="272544"/>
                    <a:pt x="90011" y="272544"/>
                  </a:cubicBezTo>
                  <a:moveTo>
                    <a:pt x="991988" y="292095"/>
                  </a:moveTo>
                  <a:cubicBezTo>
                    <a:pt x="987801" y="292095"/>
                    <a:pt x="983615" y="289767"/>
                    <a:pt x="981289" y="285810"/>
                  </a:cubicBezTo>
                  <a:lnTo>
                    <a:pt x="977335" y="278828"/>
                  </a:lnTo>
                  <a:cubicBezTo>
                    <a:pt x="974079" y="273009"/>
                    <a:pt x="975940" y="265561"/>
                    <a:pt x="981755" y="262070"/>
                  </a:cubicBezTo>
                  <a:cubicBezTo>
                    <a:pt x="987569" y="258812"/>
                    <a:pt x="995012" y="260674"/>
                    <a:pt x="998501" y="266493"/>
                  </a:cubicBezTo>
                  <a:lnTo>
                    <a:pt x="1002687" y="273708"/>
                  </a:lnTo>
                  <a:cubicBezTo>
                    <a:pt x="1005943" y="279526"/>
                    <a:pt x="1003850" y="286974"/>
                    <a:pt x="998035" y="290232"/>
                  </a:cubicBezTo>
                  <a:cubicBezTo>
                    <a:pt x="996175" y="291396"/>
                    <a:pt x="994082" y="291862"/>
                    <a:pt x="991988" y="291862"/>
                  </a:cubicBezTo>
                  <a:moveTo>
                    <a:pt x="62799" y="322584"/>
                  </a:moveTo>
                  <a:cubicBezTo>
                    <a:pt x="60938" y="322584"/>
                    <a:pt x="59310" y="322118"/>
                    <a:pt x="57449" y="321420"/>
                  </a:cubicBezTo>
                  <a:cubicBezTo>
                    <a:pt x="51402" y="318627"/>
                    <a:pt x="48844" y="311179"/>
                    <a:pt x="51635" y="305128"/>
                  </a:cubicBezTo>
                  <a:lnTo>
                    <a:pt x="55356" y="297680"/>
                  </a:lnTo>
                  <a:cubicBezTo>
                    <a:pt x="58380" y="291629"/>
                    <a:pt x="65590" y="289301"/>
                    <a:pt x="71638" y="292327"/>
                  </a:cubicBezTo>
                  <a:cubicBezTo>
                    <a:pt x="77684" y="295353"/>
                    <a:pt x="80010" y="302568"/>
                    <a:pt x="76987" y="308619"/>
                  </a:cubicBezTo>
                  <a:lnTo>
                    <a:pt x="73498" y="315834"/>
                  </a:lnTo>
                  <a:cubicBezTo>
                    <a:pt x="71405" y="320257"/>
                    <a:pt x="66985" y="322816"/>
                    <a:pt x="62566" y="322816"/>
                  </a:cubicBezTo>
                  <a:moveTo>
                    <a:pt x="1016875" y="343298"/>
                  </a:moveTo>
                  <a:cubicBezTo>
                    <a:pt x="1012224" y="343298"/>
                    <a:pt x="1007572" y="340505"/>
                    <a:pt x="1005711" y="335850"/>
                  </a:cubicBezTo>
                  <a:lnTo>
                    <a:pt x="1002455" y="328635"/>
                  </a:lnTo>
                  <a:cubicBezTo>
                    <a:pt x="999664" y="322584"/>
                    <a:pt x="1002455" y="315369"/>
                    <a:pt x="1008734" y="312576"/>
                  </a:cubicBezTo>
                  <a:cubicBezTo>
                    <a:pt x="1014782" y="309783"/>
                    <a:pt x="1021992" y="312576"/>
                    <a:pt x="1024783" y="318860"/>
                  </a:cubicBezTo>
                  <a:lnTo>
                    <a:pt x="1028039" y="326540"/>
                  </a:lnTo>
                  <a:cubicBezTo>
                    <a:pt x="1030598" y="332825"/>
                    <a:pt x="1027807" y="339807"/>
                    <a:pt x="1021527" y="342600"/>
                  </a:cubicBezTo>
                  <a:cubicBezTo>
                    <a:pt x="1019899" y="343298"/>
                    <a:pt x="1018270" y="343531"/>
                    <a:pt x="1016875" y="343531"/>
                  </a:cubicBezTo>
                  <a:moveTo>
                    <a:pt x="41169" y="375184"/>
                  </a:moveTo>
                  <a:cubicBezTo>
                    <a:pt x="39773" y="375184"/>
                    <a:pt x="38377" y="375184"/>
                    <a:pt x="37214" y="374486"/>
                  </a:cubicBezTo>
                  <a:cubicBezTo>
                    <a:pt x="30935" y="372159"/>
                    <a:pt x="27446" y="365409"/>
                    <a:pt x="29771" y="358892"/>
                  </a:cubicBezTo>
                  <a:cubicBezTo>
                    <a:pt x="30702" y="356332"/>
                    <a:pt x="31632" y="353539"/>
                    <a:pt x="32562" y="350979"/>
                  </a:cubicBezTo>
                  <a:cubicBezTo>
                    <a:pt x="34888" y="344694"/>
                    <a:pt x="41866" y="341436"/>
                    <a:pt x="48146" y="343764"/>
                  </a:cubicBezTo>
                  <a:cubicBezTo>
                    <a:pt x="54426" y="346091"/>
                    <a:pt x="57682" y="353074"/>
                    <a:pt x="55356" y="359357"/>
                  </a:cubicBezTo>
                  <a:lnTo>
                    <a:pt x="52798" y="366805"/>
                  </a:lnTo>
                  <a:cubicBezTo>
                    <a:pt x="50937" y="371926"/>
                    <a:pt x="46286" y="374952"/>
                    <a:pt x="41401" y="374952"/>
                  </a:cubicBezTo>
                  <a:moveTo>
                    <a:pt x="1036180" y="396597"/>
                  </a:moveTo>
                  <a:cubicBezTo>
                    <a:pt x="1030830" y="396597"/>
                    <a:pt x="1026178" y="393106"/>
                    <a:pt x="1024551" y="387752"/>
                  </a:cubicBezTo>
                  <a:lnTo>
                    <a:pt x="1022225" y="380304"/>
                  </a:lnTo>
                  <a:cubicBezTo>
                    <a:pt x="1020132" y="373788"/>
                    <a:pt x="1023853" y="367038"/>
                    <a:pt x="1030133" y="364943"/>
                  </a:cubicBezTo>
                  <a:cubicBezTo>
                    <a:pt x="1036645" y="362848"/>
                    <a:pt x="1043390" y="366572"/>
                    <a:pt x="1045484" y="372857"/>
                  </a:cubicBezTo>
                  <a:cubicBezTo>
                    <a:pt x="1046414" y="375417"/>
                    <a:pt x="1047112" y="378210"/>
                    <a:pt x="1048042" y="380770"/>
                  </a:cubicBezTo>
                  <a:cubicBezTo>
                    <a:pt x="1049903" y="387287"/>
                    <a:pt x="1046181" y="394036"/>
                    <a:pt x="1039902" y="395899"/>
                  </a:cubicBezTo>
                  <a:cubicBezTo>
                    <a:pt x="1038738" y="396131"/>
                    <a:pt x="1037576" y="396364"/>
                    <a:pt x="1036412" y="396364"/>
                  </a:cubicBezTo>
                  <a:moveTo>
                    <a:pt x="25352" y="429879"/>
                  </a:moveTo>
                  <a:cubicBezTo>
                    <a:pt x="25352" y="429879"/>
                    <a:pt x="23492" y="429879"/>
                    <a:pt x="22561" y="429646"/>
                  </a:cubicBezTo>
                  <a:cubicBezTo>
                    <a:pt x="16049" y="428017"/>
                    <a:pt x="11862" y="421501"/>
                    <a:pt x="13491" y="414984"/>
                  </a:cubicBezTo>
                  <a:lnTo>
                    <a:pt x="15351" y="406838"/>
                  </a:lnTo>
                  <a:cubicBezTo>
                    <a:pt x="16979" y="400321"/>
                    <a:pt x="23492" y="396364"/>
                    <a:pt x="30004" y="397993"/>
                  </a:cubicBezTo>
                  <a:cubicBezTo>
                    <a:pt x="36516" y="399623"/>
                    <a:pt x="40471" y="406139"/>
                    <a:pt x="38843" y="412656"/>
                  </a:cubicBezTo>
                  <a:lnTo>
                    <a:pt x="36981" y="420336"/>
                  </a:lnTo>
                  <a:cubicBezTo>
                    <a:pt x="35819" y="425923"/>
                    <a:pt x="30702" y="429879"/>
                    <a:pt x="25120" y="429879"/>
                  </a:cubicBezTo>
                  <a:moveTo>
                    <a:pt x="1049670" y="451990"/>
                  </a:moveTo>
                  <a:cubicBezTo>
                    <a:pt x="1043855" y="451990"/>
                    <a:pt x="1038738" y="447801"/>
                    <a:pt x="1037576" y="441982"/>
                  </a:cubicBezTo>
                  <a:lnTo>
                    <a:pt x="1036180" y="434301"/>
                  </a:lnTo>
                  <a:cubicBezTo>
                    <a:pt x="1034785" y="427784"/>
                    <a:pt x="1038971" y="421268"/>
                    <a:pt x="1045716" y="419871"/>
                  </a:cubicBezTo>
                  <a:cubicBezTo>
                    <a:pt x="1052229" y="418475"/>
                    <a:pt x="1058741" y="422897"/>
                    <a:pt x="1060137" y="429414"/>
                  </a:cubicBezTo>
                  <a:lnTo>
                    <a:pt x="1061764" y="437560"/>
                  </a:lnTo>
                  <a:cubicBezTo>
                    <a:pt x="1062928" y="444077"/>
                    <a:pt x="1058741" y="450594"/>
                    <a:pt x="1051996" y="451757"/>
                  </a:cubicBezTo>
                  <a:cubicBezTo>
                    <a:pt x="1051298" y="451757"/>
                    <a:pt x="1050601" y="451757"/>
                    <a:pt x="1049670" y="451757"/>
                  </a:cubicBezTo>
                  <a:moveTo>
                    <a:pt x="15817" y="485738"/>
                  </a:moveTo>
                  <a:cubicBezTo>
                    <a:pt x="15817" y="485738"/>
                    <a:pt x="14886" y="485738"/>
                    <a:pt x="14420" y="485738"/>
                  </a:cubicBezTo>
                  <a:cubicBezTo>
                    <a:pt x="7676" y="485039"/>
                    <a:pt x="3024" y="478988"/>
                    <a:pt x="3721" y="472239"/>
                  </a:cubicBezTo>
                  <a:lnTo>
                    <a:pt x="4652" y="463859"/>
                  </a:lnTo>
                  <a:cubicBezTo>
                    <a:pt x="5583" y="457110"/>
                    <a:pt x="11862" y="452688"/>
                    <a:pt x="18375" y="453386"/>
                  </a:cubicBezTo>
                  <a:cubicBezTo>
                    <a:pt x="25120" y="454318"/>
                    <a:pt x="29771" y="460368"/>
                    <a:pt x="28841" y="467118"/>
                  </a:cubicBezTo>
                  <a:lnTo>
                    <a:pt x="27911" y="475031"/>
                  </a:lnTo>
                  <a:cubicBezTo>
                    <a:pt x="27213" y="481315"/>
                    <a:pt x="21863" y="485738"/>
                    <a:pt x="15817" y="485738"/>
                  </a:cubicBezTo>
                  <a:moveTo>
                    <a:pt x="1056880" y="508314"/>
                  </a:moveTo>
                  <a:cubicBezTo>
                    <a:pt x="1050601" y="508314"/>
                    <a:pt x="1045251" y="503426"/>
                    <a:pt x="1044786" y="496910"/>
                  </a:cubicBezTo>
                  <a:lnTo>
                    <a:pt x="1044088" y="488996"/>
                  </a:lnTo>
                  <a:cubicBezTo>
                    <a:pt x="1043390" y="482246"/>
                    <a:pt x="1048507" y="476428"/>
                    <a:pt x="1055020" y="475730"/>
                  </a:cubicBezTo>
                  <a:cubicBezTo>
                    <a:pt x="1061532" y="475264"/>
                    <a:pt x="1067579" y="480152"/>
                    <a:pt x="1068277" y="486669"/>
                  </a:cubicBezTo>
                  <a:lnTo>
                    <a:pt x="1068975" y="495048"/>
                  </a:lnTo>
                  <a:cubicBezTo>
                    <a:pt x="1069440" y="501797"/>
                    <a:pt x="1064323" y="507616"/>
                    <a:pt x="1057811" y="508081"/>
                  </a:cubicBezTo>
                  <a:cubicBezTo>
                    <a:pt x="1057578" y="508081"/>
                    <a:pt x="1057113" y="508081"/>
                    <a:pt x="1056880" y="508081"/>
                  </a:cubicBezTo>
                  <a:moveTo>
                    <a:pt x="12095" y="542527"/>
                  </a:moveTo>
                  <a:cubicBezTo>
                    <a:pt x="12095" y="542527"/>
                    <a:pt x="12095" y="542527"/>
                    <a:pt x="12095" y="542527"/>
                  </a:cubicBezTo>
                  <a:cubicBezTo>
                    <a:pt x="5350" y="542527"/>
                    <a:pt x="0" y="536942"/>
                    <a:pt x="0" y="530192"/>
                  </a:cubicBezTo>
                  <a:lnTo>
                    <a:pt x="0" y="522046"/>
                  </a:lnTo>
                  <a:cubicBezTo>
                    <a:pt x="233" y="515297"/>
                    <a:pt x="5350" y="509710"/>
                    <a:pt x="12560" y="510176"/>
                  </a:cubicBezTo>
                  <a:cubicBezTo>
                    <a:pt x="19305" y="510176"/>
                    <a:pt x="24654" y="515995"/>
                    <a:pt x="24422" y="522512"/>
                  </a:cubicBezTo>
                  <a:lnTo>
                    <a:pt x="24422" y="530425"/>
                  </a:lnTo>
                  <a:cubicBezTo>
                    <a:pt x="24422" y="537175"/>
                    <a:pt x="18840" y="542527"/>
                    <a:pt x="12095" y="542527"/>
                  </a:cubicBezTo>
                  <a:moveTo>
                    <a:pt x="1058276" y="555561"/>
                  </a:moveTo>
                  <a:cubicBezTo>
                    <a:pt x="1058276" y="555561"/>
                    <a:pt x="1058276" y="555561"/>
                    <a:pt x="1058276" y="555561"/>
                  </a:cubicBezTo>
                  <a:cubicBezTo>
                    <a:pt x="1051531" y="555561"/>
                    <a:pt x="1046181" y="549975"/>
                    <a:pt x="1046181" y="543225"/>
                  </a:cubicBezTo>
                  <a:lnTo>
                    <a:pt x="1046181" y="535312"/>
                  </a:lnTo>
                  <a:cubicBezTo>
                    <a:pt x="1046181" y="528562"/>
                    <a:pt x="1051763" y="523210"/>
                    <a:pt x="1058508" y="523210"/>
                  </a:cubicBezTo>
                  <a:cubicBezTo>
                    <a:pt x="1065254" y="523210"/>
                    <a:pt x="1070603" y="528795"/>
                    <a:pt x="1070603" y="535312"/>
                  </a:cubicBezTo>
                  <a:lnTo>
                    <a:pt x="1070603" y="543691"/>
                  </a:lnTo>
                  <a:cubicBezTo>
                    <a:pt x="1070603" y="550440"/>
                    <a:pt x="1065021" y="555794"/>
                    <a:pt x="1058276" y="555794"/>
                  </a:cubicBezTo>
                  <a:moveTo>
                    <a:pt x="14653" y="599317"/>
                  </a:moveTo>
                  <a:cubicBezTo>
                    <a:pt x="8374" y="599317"/>
                    <a:pt x="3257" y="594662"/>
                    <a:pt x="2559" y="588378"/>
                  </a:cubicBezTo>
                  <a:lnTo>
                    <a:pt x="1861" y="580232"/>
                  </a:lnTo>
                  <a:cubicBezTo>
                    <a:pt x="1163" y="573483"/>
                    <a:pt x="6280" y="567664"/>
                    <a:pt x="13025" y="566966"/>
                  </a:cubicBezTo>
                  <a:cubicBezTo>
                    <a:pt x="19537" y="566500"/>
                    <a:pt x="25585" y="571388"/>
                    <a:pt x="26283" y="578137"/>
                  </a:cubicBezTo>
                  <a:lnTo>
                    <a:pt x="26980" y="586050"/>
                  </a:lnTo>
                  <a:cubicBezTo>
                    <a:pt x="27678" y="592800"/>
                    <a:pt x="22794" y="598619"/>
                    <a:pt x="16049" y="599317"/>
                  </a:cubicBezTo>
                  <a:cubicBezTo>
                    <a:pt x="15584" y="599317"/>
                    <a:pt x="15351" y="599317"/>
                    <a:pt x="14886" y="599317"/>
                  </a:cubicBezTo>
                  <a:moveTo>
                    <a:pt x="1054322" y="612118"/>
                  </a:moveTo>
                  <a:cubicBezTo>
                    <a:pt x="1054322" y="612118"/>
                    <a:pt x="1053391" y="612118"/>
                    <a:pt x="1052694" y="612118"/>
                  </a:cubicBezTo>
                  <a:cubicBezTo>
                    <a:pt x="1045948" y="611187"/>
                    <a:pt x="1041297" y="605136"/>
                    <a:pt x="1042227" y="598619"/>
                  </a:cubicBezTo>
                  <a:lnTo>
                    <a:pt x="1043158" y="590705"/>
                  </a:lnTo>
                  <a:cubicBezTo>
                    <a:pt x="1043855" y="583956"/>
                    <a:pt x="1049903" y="579301"/>
                    <a:pt x="1056648" y="579999"/>
                  </a:cubicBezTo>
                  <a:cubicBezTo>
                    <a:pt x="1063393" y="580698"/>
                    <a:pt x="1068277" y="586749"/>
                    <a:pt x="1067579" y="593498"/>
                  </a:cubicBezTo>
                  <a:lnTo>
                    <a:pt x="1066649" y="601877"/>
                  </a:lnTo>
                  <a:cubicBezTo>
                    <a:pt x="1065951" y="607928"/>
                    <a:pt x="1060602" y="612584"/>
                    <a:pt x="1054554" y="612584"/>
                  </a:cubicBezTo>
                  <a:moveTo>
                    <a:pt x="23259" y="655408"/>
                  </a:moveTo>
                  <a:cubicBezTo>
                    <a:pt x="17677" y="655408"/>
                    <a:pt x="12560" y="651452"/>
                    <a:pt x="11397" y="645634"/>
                  </a:cubicBezTo>
                  <a:lnTo>
                    <a:pt x="9769" y="637487"/>
                  </a:lnTo>
                  <a:cubicBezTo>
                    <a:pt x="8606" y="630971"/>
                    <a:pt x="12793" y="624454"/>
                    <a:pt x="19537" y="623290"/>
                  </a:cubicBezTo>
                  <a:cubicBezTo>
                    <a:pt x="26283" y="621893"/>
                    <a:pt x="32562" y="626315"/>
                    <a:pt x="33726" y="633065"/>
                  </a:cubicBezTo>
                  <a:lnTo>
                    <a:pt x="35354" y="640745"/>
                  </a:lnTo>
                  <a:cubicBezTo>
                    <a:pt x="36749" y="647262"/>
                    <a:pt x="32562" y="653779"/>
                    <a:pt x="25818" y="655175"/>
                  </a:cubicBezTo>
                  <a:cubicBezTo>
                    <a:pt x="24887" y="655175"/>
                    <a:pt x="24189" y="655408"/>
                    <a:pt x="23259" y="655408"/>
                  </a:cubicBezTo>
                  <a:moveTo>
                    <a:pt x="1044320" y="668209"/>
                  </a:moveTo>
                  <a:cubicBezTo>
                    <a:pt x="1044320" y="668209"/>
                    <a:pt x="1042460" y="668209"/>
                    <a:pt x="1041529" y="667977"/>
                  </a:cubicBezTo>
                  <a:cubicBezTo>
                    <a:pt x="1035017" y="666347"/>
                    <a:pt x="1030830" y="659831"/>
                    <a:pt x="1032459" y="653314"/>
                  </a:cubicBezTo>
                  <a:lnTo>
                    <a:pt x="1034319" y="645401"/>
                  </a:lnTo>
                  <a:cubicBezTo>
                    <a:pt x="1035715" y="638884"/>
                    <a:pt x="1042227" y="634695"/>
                    <a:pt x="1048739" y="636091"/>
                  </a:cubicBezTo>
                  <a:cubicBezTo>
                    <a:pt x="1055252" y="637487"/>
                    <a:pt x="1059439" y="644004"/>
                    <a:pt x="1058044" y="650521"/>
                  </a:cubicBezTo>
                  <a:lnTo>
                    <a:pt x="1056182" y="658667"/>
                  </a:lnTo>
                  <a:cubicBezTo>
                    <a:pt x="1054787" y="664253"/>
                    <a:pt x="1049903" y="668209"/>
                    <a:pt x="1044320" y="668209"/>
                  </a:cubicBezTo>
                  <a:moveTo>
                    <a:pt x="38145" y="710336"/>
                  </a:moveTo>
                  <a:cubicBezTo>
                    <a:pt x="33028" y="710336"/>
                    <a:pt x="28376" y="707078"/>
                    <a:pt x="26515" y="701957"/>
                  </a:cubicBezTo>
                  <a:lnTo>
                    <a:pt x="23957" y="694044"/>
                  </a:lnTo>
                  <a:cubicBezTo>
                    <a:pt x="22096" y="687527"/>
                    <a:pt x="25585" y="680777"/>
                    <a:pt x="32097" y="678916"/>
                  </a:cubicBezTo>
                  <a:cubicBezTo>
                    <a:pt x="38610" y="676821"/>
                    <a:pt x="45355" y="680545"/>
                    <a:pt x="47448" y="687062"/>
                  </a:cubicBezTo>
                  <a:lnTo>
                    <a:pt x="49774" y="694509"/>
                  </a:lnTo>
                  <a:cubicBezTo>
                    <a:pt x="51867" y="701026"/>
                    <a:pt x="48379" y="707776"/>
                    <a:pt x="42098" y="709871"/>
                  </a:cubicBezTo>
                  <a:cubicBezTo>
                    <a:pt x="40936" y="710336"/>
                    <a:pt x="39540" y="710569"/>
                    <a:pt x="38377" y="710569"/>
                  </a:cubicBezTo>
                  <a:moveTo>
                    <a:pt x="1028272" y="722672"/>
                  </a:moveTo>
                  <a:cubicBezTo>
                    <a:pt x="1026876" y="722672"/>
                    <a:pt x="1025481" y="722672"/>
                    <a:pt x="1024318" y="721974"/>
                  </a:cubicBezTo>
                  <a:cubicBezTo>
                    <a:pt x="1018038" y="719646"/>
                    <a:pt x="1014549" y="712663"/>
                    <a:pt x="1016875" y="706380"/>
                  </a:cubicBezTo>
                  <a:lnTo>
                    <a:pt x="1019434" y="698932"/>
                  </a:lnTo>
                  <a:cubicBezTo>
                    <a:pt x="1021527" y="692648"/>
                    <a:pt x="1028504" y="689157"/>
                    <a:pt x="1034785" y="691251"/>
                  </a:cubicBezTo>
                  <a:cubicBezTo>
                    <a:pt x="1041064" y="693346"/>
                    <a:pt x="1044553" y="700328"/>
                    <a:pt x="1042460" y="706612"/>
                  </a:cubicBezTo>
                  <a:lnTo>
                    <a:pt x="1039669" y="714526"/>
                  </a:lnTo>
                  <a:cubicBezTo>
                    <a:pt x="1037808" y="719413"/>
                    <a:pt x="1033156" y="722672"/>
                    <a:pt x="1028272" y="722672"/>
                  </a:cubicBezTo>
                  <a:moveTo>
                    <a:pt x="58613" y="763402"/>
                  </a:moveTo>
                  <a:cubicBezTo>
                    <a:pt x="53961" y="763402"/>
                    <a:pt x="49541" y="760842"/>
                    <a:pt x="47448" y="756187"/>
                  </a:cubicBezTo>
                  <a:lnTo>
                    <a:pt x="43959" y="748739"/>
                  </a:lnTo>
                  <a:cubicBezTo>
                    <a:pt x="41401" y="742688"/>
                    <a:pt x="43959" y="735473"/>
                    <a:pt x="50239" y="732680"/>
                  </a:cubicBezTo>
                  <a:cubicBezTo>
                    <a:pt x="56287" y="729887"/>
                    <a:pt x="63497" y="732680"/>
                    <a:pt x="66288" y="738964"/>
                  </a:cubicBezTo>
                  <a:lnTo>
                    <a:pt x="69544" y="746179"/>
                  </a:lnTo>
                  <a:cubicBezTo>
                    <a:pt x="72335" y="752230"/>
                    <a:pt x="69544" y="759678"/>
                    <a:pt x="63497" y="762238"/>
                  </a:cubicBezTo>
                  <a:cubicBezTo>
                    <a:pt x="61869" y="762936"/>
                    <a:pt x="60240" y="763402"/>
                    <a:pt x="58380" y="763402"/>
                  </a:cubicBezTo>
                  <a:moveTo>
                    <a:pt x="1006176" y="775272"/>
                  </a:moveTo>
                  <a:cubicBezTo>
                    <a:pt x="1004316" y="775272"/>
                    <a:pt x="1002687" y="774806"/>
                    <a:pt x="1000826" y="774108"/>
                  </a:cubicBezTo>
                  <a:cubicBezTo>
                    <a:pt x="994780" y="771082"/>
                    <a:pt x="992221" y="763867"/>
                    <a:pt x="995244" y="757816"/>
                  </a:cubicBezTo>
                  <a:lnTo>
                    <a:pt x="998733" y="750601"/>
                  </a:lnTo>
                  <a:cubicBezTo>
                    <a:pt x="1001524" y="744550"/>
                    <a:pt x="1008734" y="741756"/>
                    <a:pt x="1015015" y="744550"/>
                  </a:cubicBezTo>
                  <a:cubicBezTo>
                    <a:pt x="1021061" y="747343"/>
                    <a:pt x="1023853" y="754558"/>
                    <a:pt x="1021061" y="760842"/>
                  </a:cubicBezTo>
                  <a:lnTo>
                    <a:pt x="1017573" y="768290"/>
                  </a:lnTo>
                  <a:cubicBezTo>
                    <a:pt x="1015479" y="772712"/>
                    <a:pt x="1011060" y="775272"/>
                    <a:pt x="1006641" y="775272"/>
                  </a:cubicBezTo>
                  <a:moveTo>
                    <a:pt x="84894" y="813674"/>
                  </a:moveTo>
                  <a:cubicBezTo>
                    <a:pt x="80708" y="813674"/>
                    <a:pt x="76754" y="811580"/>
                    <a:pt x="74428" y="807623"/>
                  </a:cubicBezTo>
                  <a:lnTo>
                    <a:pt x="70242" y="800408"/>
                  </a:lnTo>
                  <a:cubicBezTo>
                    <a:pt x="66985" y="794590"/>
                    <a:pt x="68847" y="787142"/>
                    <a:pt x="74661" y="783651"/>
                  </a:cubicBezTo>
                  <a:cubicBezTo>
                    <a:pt x="80476" y="780392"/>
                    <a:pt x="87918" y="782254"/>
                    <a:pt x="91408" y="788073"/>
                  </a:cubicBezTo>
                  <a:lnTo>
                    <a:pt x="95361" y="795055"/>
                  </a:lnTo>
                  <a:cubicBezTo>
                    <a:pt x="98850" y="800874"/>
                    <a:pt x="96757" y="808322"/>
                    <a:pt x="90942" y="811813"/>
                  </a:cubicBezTo>
                  <a:cubicBezTo>
                    <a:pt x="89082" y="812976"/>
                    <a:pt x="86756" y="813442"/>
                    <a:pt x="84662" y="813442"/>
                  </a:cubicBezTo>
                  <a:moveTo>
                    <a:pt x="978731" y="824846"/>
                  </a:moveTo>
                  <a:cubicBezTo>
                    <a:pt x="976405" y="824846"/>
                    <a:pt x="974312" y="824148"/>
                    <a:pt x="972218" y="822985"/>
                  </a:cubicBezTo>
                  <a:cubicBezTo>
                    <a:pt x="966636" y="819493"/>
                    <a:pt x="964775" y="811813"/>
                    <a:pt x="968497" y="806227"/>
                  </a:cubicBezTo>
                  <a:cubicBezTo>
                    <a:pt x="969892" y="803899"/>
                    <a:pt x="971288" y="801805"/>
                    <a:pt x="972683" y="799477"/>
                  </a:cubicBezTo>
                  <a:cubicBezTo>
                    <a:pt x="976172" y="793659"/>
                    <a:pt x="983615" y="791797"/>
                    <a:pt x="989430" y="795288"/>
                  </a:cubicBezTo>
                  <a:cubicBezTo>
                    <a:pt x="995244" y="798779"/>
                    <a:pt x="997105" y="806227"/>
                    <a:pt x="993616" y="812046"/>
                  </a:cubicBezTo>
                  <a:cubicBezTo>
                    <a:pt x="992221" y="814373"/>
                    <a:pt x="990825" y="816933"/>
                    <a:pt x="989197" y="819261"/>
                  </a:cubicBezTo>
                  <a:cubicBezTo>
                    <a:pt x="986872" y="822985"/>
                    <a:pt x="982917" y="825079"/>
                    <a:pt x="978963" y="825079"/>
                  </a:cubicBezTo>
                  <a:moveTo>
                    <a:pt x="116527" y="860922"/>
                  </a:moveTo>
                  <a:cubicBezTo>
                    <a:pt x="112805" y="860922"/>
                    <a:pt x="109084" y="859293"/>
                    <a:pt x="106758" y="856034"/>
                  </a:cubicBezTo>
                  <a:lnTo>
                    <a:pt x="101874" y="849285"/>
                  </a:lnTo>
                  <a:cubicBezTo>
                    <a:pt x="97920" y="843699"/>
                    <a:pt x="99083" y="836251"/>
                    <a:pt x="104433" y="832294"/>
                  </a:cubicBezTo>
                  <a:cubicBezTo>
                    <a:pt x="109782" y="828337"/>
                    <a:pt x="117457" y="829502"/>
                    <a:pt x="121411" y="834854"/>
                  </a:cubicBezTo>
                  <a:lnTo>
                    <a:pt x="126063" y="841371"/>
                  </a:lnTo>
                  <a:cubicBezTo>
                    <a:pt x="130017" y="846724"/>
                    <a:pt x="129087" y="854405"/>
                    <a:pt x="123737" y="858362"/>
                  </a:cubicBezTo>
                  <a:cubicBezTo>
                    <a:pt x="121644" y="859991"/>
                    <a:pt x="119085" y="860689"/>
                    <a:pt x="116527" y="860689"/>
                  </a:cubicBezTo>
                  <a:moveTo>
                    <a:pt x="945936" y="871395"/>
                  </a:moveTo>
                  <a:cubicBezTo>
                    <a:pt x="943377" y="871395"/>
                    <a:pt x="940586" y="870464"/>
                    <a:pt x="938260" y="868835"/>
                  </a:cubicBezTo>
                  <a:cubicBezTo>
                    <a:pt x="932911" y="864645"/>
                    <a:pt x="932213" y="856965"/>
                    <a:pt x="936167" y="851612"/>
                  </a:cubicBezTo>
                  <a:lnTo>
                    <a:pt x="941052" y="845328"/>
                  </a:lnTo>
                  <a:cubicBezTo>
                    <a:pt x="945005" y="839975"/>
                    <a:pt x="952681" y="839044"/>
                    <a:pt x="958030" y="843000"/>
                  </a:cubicBezTo>
                  <a:cubicBezTo>
                    <a:pt x="963380" y="847190"/>
                    <a:pt x="964311" y="854871"/>
                    <a:pt x="960356" y="860223"/>
                  </a:cubicBezTo>
                  <a:lnTo>
                    <a:pt x="955239" y="866741"/>
                  </a:lnTo>
                  <a:cubicBezTo>
                    <a:pt x="952913" y="869766"/>
                    <a:pt x="949192" y="871395"/>
                    <a:pt x="945703" y="871395"/>
                  </a:cubicBezTo>
                  <a:moveTo>
                    <a:pt x="153043" y="904677"/>
                  </a:moveTo>
                  <a:cubicBezTo>
                    <a:pt x="149787" y="904677"/>
                    <a:pt x="146531" y="903281"/>
                    <a:pt x="144205" y="900721"/>
                  </a:cubicBezTo>
                  <a:cubicBezTo>
                    <a:pt x="142344" y="898627"/>
                    <a:pt x="140483" y="896532"/>
                    <a:pt x="138623" y="894670"/>
                  </a:cubicBezTo>
                  <a:cubicBezTo>
                    <a:pt x="134204" y="889549"/>
                    <a:pt x="134436" y="881869"/>
                    <a:pt x="139553" y="877447"/>
                  </a:cubicBezTo>
                  <a:cubicBezTo>
                    <a:pt x="144438" y="873025"/>
                    <a:pt x="152346" y="873258"/>
                    <a:pt x="156765" y="878378"/>
                  </a:cubicBezTo>
                  <a:lnTo>
                    <a:pt x="162114" y="884197"/>
                  </a:lnTo>
                  <a:cubicBezTo>
                    <a:pt x="166766" y="889084"/>
                    <a:pt x="166533" y="896764"/>
                    <a:pt x="161649" y="901419"/>
                  </a:cubicBezTo>
                  <a:cubicBezTo>
                    <a:pt x="159323" y="903747"/>
                    <a:pt x="156299" y="904677"/>
                    <a:pt x="153275" y="904677"/>
                  </a:cubicBezTo>
                  <a:moveTo>
                    <a:pt x="908489" y="913988"/>
                  </a:moveTo>
                  <a:cubicBezTo>
                    <a:pt x="905466" y="913988"/>
                    <a:pt x="902209" y="912824"/>
                    <a:pt x="899883" y="910496"/>
                  </a:cubicBezTo>
                  <a:cubicBezTo>
                    <a:pt x="894999" y="905842"/>
                    <a:pt x="894999" y="897928"/>
                    <a:pt x="899883" y="893273"/>
                  </a:cubicBezTo>
                  <a:lnTo>
                    <a:pt x="905466" y="887688"/>
                  </a:lnTo>
                  <a:cubicBezTo>
                    <a:pt x="910117" y="882799"/>
                    <a:pt x="917793" y="882567"/>
                    <a:pt x="922677" y="887222"/>
                  </a:cubicBezTo>
                  <a:cubicBezTo>
                    <a:pt x="927561" y="891877"/>
                    <a:pt x="927794" y="899557"/>
                    <a:pt x="923142" y="904445"/>
                  </a:cubicBezTo>
                  <a:lnTo>
                    <a:pt x="917327" y="910496"/>
                  </a:lnTo>
                  <a:cubicBezTo>
                    <a:pt x="915001" y="912824"/>
                    <a:pt x="911745" y="914220"/>
                    <a:pt x="908722" y="914220"/>
                  </a:cubicBezTo>
                  <a:moveTo>
                    <a:pt x="193978" y="944011"/>
                  </a:moveTo>
                  <a:cubicBezTo>
                    <a:pt x="191187" y="944011"/>
                    <a:pt x="188396" y="943081"/>
                    <a:pt x="186070" y="940986"/>
                  </a:cubicBezTo>
                  <a:lnTo>
                    <a:pt x="179791" y="935400"/>
                  </a:lnTo>
                  <a:cubicBezTo>
                    <a:pt x="174674" y="930978"/>
                    <a:pt x="174209" y="923297"/>
                    <a:pt x="178860" y="918177"/>
                  </a:cubicBezTo>
                  <a:cubicBezTo>
                    <a:pt x="183512" y="913057"/>
                    <a:pt x="190955" y="912591"/>
                    <a:pt x="196072" y="917246"/>
                  </a:cubicBezTo>
                  <a:lnTo>
                    <a:pt x="202119" y="922366"/>
                  </a:lnTo>
                  <a:cubicBezTo>
                    <a:pt x="207236" y="926789"/>
                    <a:pt x="207702" y="934469"/>
                    <a:pt x="203282" y="939589"/>
                  </a:cubicBezTo>
                  <a:cubicBezTo>
                    <a:pt x="200956" y="942383"/>
                    <a:pt x="197468" y="943779"/>
                    <a:pt x="193978" y="943779"/>
                  </a:cubicBezTo>
                  <a:moveTo>
                    <a:pt x="866623" y="952391"/>
                  </a:moveTo>
                  <a:cubicBezTo>
                    <a:pt x="863135" y="952391"/>
                    <a:pt x="859646" y="950761"/>
                    <a:pt x="857320" y="947968"/>
                  </a:cubicBezTo>
                  <a:cubicBezTo>
                    <a:pt x="853133" y="942848"/>
                    <a:pt x="853831" y="935167"/>
                    <a:pt x="858948" y="930745"/>
                  </a:cubicBezTo>
                  <a:lnTo>
                    <a:pt x="864995" y="925625"/>
                  </a:lnTo>
                  <a:cubicBezTo>
                    <a:pt x="870112" y="921435"/>
                    <a:pt x="877788" y="921901"/>
                    <a:pt x="882207" y="927021"/>
                  </a:cubicBezTo>
                  <a:cubicBezTo>
                    <a:pt x="886626" y="932142"/>
                    <a:pt x="885928" y="939822"/>
                    <a:pt x="880811" y="944244"/>
                  </a:cubicBezTo>
                  <a:lnTo>
                    <a:pt x="874531" y="949598"/>
                  </a:lnTo>
                  <a:cubicBezTo>
                    <a:pt x="872205" y="951459"/>
                    <a:pt x="869414" y="952391"/>
                    <a:pt x="866856" y="952391"/>
                  </a:cubicBezTo>
                  <a:moveTo>
                    <a:pt x="238868" y="978691"/>
                  </a:moveTo>
                  <a:cubicBezTo>
                    <a:pt x="236542" y="978691"/>
                    <a:pt x="233984" y="977993"/>
                    <a:pt x="231890" y="976595"/>
                  </a:cubicBezTo>
                  <a:lnTo>
                    <a:pt x="225146" y="971941"/>
                  </a:lnTo>
                  <a:cubicBezTo>
                    <a:pt x="219796" y="967984"/>
                    <a:pt x="218401" y="960537"/>
                    <a:pt x="222354" y="954950"/>
                  </a:cubicBezTo>
                  <a:cubicBezTo>
                    <a:pt x="226308" y="949365"/>
                    <a:pt x="233751" y="948201"/>
                    <a:pt x="239333" y="952158"/>
                  </a:cubicBezTo>
                  <a:lnTo>
                    <a:pt x="245846" y="956813"/>
                  </a:lnTo>
                  <a:cubicBezTo>
                    <a:pt x="251428" y="960769"/>
                    <a:pt x="252823" y="968217"/>
                    <a:pt x="248869" y="973803"/>
                  </a:cubicBezTo>
                  <a:cubicBezTo>
                    <a:pt x="246543" y="977294"/>
                    <a:pt x="242822" y="979156"/>
                    <a:pt x="238868" y="979156"/>
                  </a:cubicBezTo>
                  <a:moveTo>
                    <a:pt x="820803" y="985906"/>
                  </a:moveTo>
                  <a:cubicBezTo>
                    <a:pt x="816849" y="985906"/>
                    <a:pt x="812896" y="984043"/>
                    <a:pt x="810569" y="980319"/>
                  </a:cubicBezTo>
                  <a:cubicBezTo>
                    <a:pt x="806848" y="974734"/>
                    <a:pt x="808476" y="967054"/>
                    <a:pt x="814058" y="963330"/>
                  </a:cubicBezTo>
                  <a:lnTo>
                    <a:pt x="820571" y="958907"/>
                  </a:lnTo>
                  <a:cubicBezTo>
                    <a:pt x="826153" y="955183"/>
                    <a:pt x="833595" y="956580"/>
                    <a:pt x="837550" y="962165"/>
                  </a:cubicBezTo>
                  <a:cubicBezTo>
                    <a:pt x="841271" y="967752"/>
                    <a:pt x="839876" y="975432"/>
                    <a:pt x="834293" y="979156"/>
                  </a:cubicBezTo>
                  <a:lnTo>
                    <a:pt x="827316" y="983811"/>
                  </a:lnTo>
                  <a:cubicBezTo>
                    <a:pt x="825223" y="985208"/>
                    <a:pt x="822897" y="985906"/>
                    <a:pt x="820571" y="985906"/>
                  </a:cubicBezTo>
                  <a:moveTo>
                    <a:pt x="287246" y="1008482"/>
                  </a:moveTo>
                  <a:cubicBezTo>
                    <a:pt x="285386" y="1008482"/>
                    <a:pt x="283293" y="1008016"/>
                    <a:pt x="281432" y="1007086"/>
                  </a:cubicBezTo>
                  <a:lnTo>
                    <a:pt x="274222" y="1003129"/>
                  </a:lnTo>
                  <a:cubicBezTo>
                    <a:pt x="268407" y="999870"/>
                    <a:pt x="266314" y="992423"/>
                    <a:pt x="269569" y="986604"/>
                  </a:cubicBezTo>
                  <a:cubicBezTo>
                    <a:pt x="272826" y="980785"/>
                    <a:pt x="280269" y="978458"/>
                    <a:pt x="286084" y="981949"/>
                  </a:cubicBezTo>
                  <a:lnTo>
                    <a:pt x="293061" y="985906"/>
                  </a:lnTo>
                  <a:cubicBezTo>
                    <a:pt x="298876" y="989164"/>
                    <a:pt x="301202" y="996612"/>
                    <a:pt x="297945" y="1002430"/>
                  </a:cubicBezTo>
                  <a:cubicBezTo>
                    <a:pt x="295852" y="1006620"/>
                    <a:pt x="291666" y="1008714"/>
                    <a:pt x="287246" y="1008714"/>
                  </a:cubicBezTo>
                  <a:moveTo>
                    <a:pt x="771495" y="1014533"/>
                  </a:moveTo>
                  <a:cubicBezTo>
                    <a:pt x="767076" y="1014533"/>
                    <a:pt x="762656" y="1012206"/>
                    <a:pt x="760563" y="1007784"/>
                  </a:cubicBezTo>
                  <a:cubicBezTo>
                    <a:pt x="757539" y="1001732"/>
                    <a:pt x="759865" y="994517"/>
                    <a:pt x="765913" y="991491"/>
                  </a:cubicBezTo>
                  <a:lnTo>
                    <a:pt x="772890" y="987767"/>
                  </a:lnTo>
                  <a:cubicBezTo>
                    <a:pt x="778938" y="984509"/>
                    <a:pt x="786148" y="986836"/>
                    <a:pt x="789404" y="992888"/>
                  </a:cubicBezTo>
                  <a:cubicBezTo>
                    <a:pt x="792660" y="998939"/>
                    <a:pt x="790334" y="1006154"/>
                    <a:pt x="784287" y="1009412"/>
                  </a:cubicBezTo>
                  <a:lnTo>
                    <a:pt x="776844" y="1013136"/>
                  </a:lnTo>
                  <a:cubicBezTo>
                    <a:pt x="774984" y="1014068"/>
                    <a:pt x="773123" y="1014533"/>
                    <a:pt x="771262" y="1014533"/>
                  </a:cubicBezTo>
                  <a:moveTo>
                    <a:pt x="338881" y="1032687"/>
                  </a:moveTo>
                  <a:cubicBezTo>
                    <a:pt x="337253" y="1032687"/>
                    <a:pt x="335857" y="1032455"/>
                    <a:pt x="334229" y="1031756"/>
                  </a:cubicBezTo>
                  <a:cubicBezTo>
                    <a:pt x="331671" y="1030825"/>
                    <a:pt x="329112" y="1029662"/>
                    <a:pt x="326554" y="1028498"/>
                  </a:cubicBezTo>
                  <a:cubicBezTo>
                    <a:pt x="320274" y="1025938"/>
                    <a:pt x="317483" y="1018723"/>
                    <a:pt x="320041" y="1012438"/>
                  </a:cubicBezTo>
                  <a:cubicBezTo>
                    <a:pt x="322600" y="1006154"/>
                    <a:pt x="329810" y="1003362"/>
                    <a:pt x="336090" y="1005921"/>
                  </a:cubicBezTo>
                  <a:cubicBezTo>
                    <a:pt x="338416" y="1006853"/>
                    <a:pt x="340974" y="1008016"/>
                    <a:pt x="343300" y="1008947"/>
                  </a:cubicBezTo>
                  <a:cubicBezTo>
                    <a:pt x="349580" y="1011507"/>
                    <a:pt x="352604" y="1018490"/>
                    <a:pt x="350045" y="1024774"/>
                  </a:cubicBezTo>
                  <a:cubicBezTo>
                    <a:pt x="348184" y="1029429"/>
                    <a:pt x="343533" y="1032455"/>
                    <a:pt x="338881" y="1032455"/>
                  </a:cubicBezTo>
                  <a:moveTo>
                    <a:pt x="719627" y="1037342"/>
                  </a:moveTo>
                  <a:cubicBezTo>
                    <a:pt x="714743" y="1037342"/>
                    <a:pt x="710091" y="1034316"/>
                    <a:pt x="708231" y="1029429"/>
                  </a:cubicBezTo>
                  <a:cubicBezTo>
                    <a:pt x="705905" y="1023144"/>
                    <a:pt x="709161" y="1016162"/>
                    <a:pt x="715441" y="1013835"/>
                  </a:cubicBezTo>
                  <a:lnTo>
                    <a:pt x="722884" y="1011042"/>
                  </a:lnTo>
                  <a:cubicBezTo>
                    <a:pt x="729164" y="1008482"/>
                    <a:pt x="736141" y="1011507"/>
                    <a:pt x="738700" y="1017792"/>
                  </a:cubicBezTo>
                  <a:cubicBezTo>
                    <a:pt x="741258" y="1024076"/>
                    <a:pt x="738235" y="1031058"/>
                    <a:pt x="731955" y="1033618"/>
                  </a:cubicBezTo>
                  <a:cubicBezTo>
                    <a:pt x="729396" y="1034549"/>
                    <a:pt x="726838" y="1035713"/>
                    <a:pt x="724047" y="1036644"/>
                  </a:cubicBezTo>
                  <a:cubicBezTo>
                    <a:pt x="722651" y="1037109"/>
                    <a:pt x="721256" y="1037342"/>
                    <a:pt x="719860" y="1037342"/>
                  </a:cubicBezTo>
                  <a:moveTo>
                    <a:pt x="392609" y="1051074"/>
                  </a:moveTo>
                  <a:cubicBezTo>
                    <a:pt x="392609" y="1051074"/>
                    <a:pt x="390283" y="1051074"/>
                    <a:pt x="389353" y="1050609"/>
                  </a:cubicBezTo>
                  <a:lnTo>
                    <a:pt x="381444" y="1048281"/>
                  </a:lnTo>
                  <a:cubicBezTo>
                    <a:pt x="374932" y="1046419"/>
                    <a:pt x="371443" y="1039437"/>
                    <a:pt x="373304" y="1033153"/>
                  </a:cubicBezTo>
                  <a:cubicBezTo>
                    <a:pt x="375165" y="1026636"/>
                    <a:pt x="381910" y="1022912"/>
                    <a:pt x="388422" y="1025007"/>
                  </a:cubicBezTo>
                  <a:lnTo>
                    <a:pt x="396097" y="1027334"/>
                  </a:lnTo>
                  <a:cubicBezTo>
                    <a:pt x="402610" y="1029196"/>
                    <a:pt x="406331" y="1035946"/>
                    <a:pt x="404471" y="1042463"/>
                  </a:cubicBezTo>
                  <a:cubicBezTo>
                    <a:pt x="402843" y="1047816"/>
                    <a:pt x="398191" y="1051307"/>
                    <a:pt x="392842" y="1051307"/>
                  </a:cubicBezTo>
                  <a:moveTo>
                    <a:pt x="665435" y="1054333"/>
                  </a:moveTo>
                  <a:cubicBezTo>
                    <a:pt x="660085" y="1054333"/>
                    <a:pt x="654968" y="1050609"/>
                    <a:pt x="653573" y="1045255"/>
                  </a:cubicBezTo>
                  <a:cubicBezTo>
                    <a:pt x="651944" y="1038739"/>
                    <a:pt x="655899" y="1031989"/>
                    <a:pt x="662411" y="1030360"/>
                  </a:cubicBezTo>
                  <a:lnTo>
                    <a:pt x="670086" y="1028265"/>
                  </a:lnTo>
                  <a:cubicBezTo>
                    <a:pt x="676599" y="1026403"/>
                    <a:pt x="683344" y="1030360"/>
                    <a:pt x="684972" y="1036877"/>
                  </a:cubicBezTo>
                  <a:cubicBezTo>
                    <a:pt x="686832" y="1043394"/>
                    <a:pt x="682879" y="1050143"/>
                    <a:pt x="676366" y="1051772"/>
                  </a:cubicBezTo>
                  <a:lnTo>
                    <a:pt x="668226" y="1053867"/>
                  </a:lnTo>
                  <a:cubicBezTo>
                    <a:pt x="668226" y="1053867"/>
                    <a:pt x="666133" y="1054333"/>
                    <a:pt x="665202" y="1054333"/>
                  </a:cubicBezTo>
                  <a:moveTo>
                    <a:pt x="447965" y="1063409"/>
                  </a:moveTo>
                  <a:cubicBezTo>
                    <a:pt x="447965" y="1063409"/>
                    <a:pt x="446569" y="1063409"/>
                    <a:pt x="445872" y="1063409"/>
                  </a:cubicBezTo>
                  <a:cubicBezTo>
                    <a:pt x="443081" y="1062944"/>
                    <a:pt x="440290" y="1062478"/>
                    <a:pt x="437498" y="1062013"/>
                  </a:cubicBezTo>
                  <a:cubicBezTo>
                    <a:pt x="430986" y="1060850"/>
                    <a:pt x="426566" y="1054333"/>
                    <a:pt x="427730" y="1047816"/>
                  </a:cubicBezTo>
                  <a:cubicBezTo>
                    <a:pt x="428892" y="1041299"/>
                    <a:pt x="435405" y="1036644"/>
                    <a:pt x="441917" y="1038040"/>
                  </a:cubicBezTo>
                  <a:cubicBezTo>
                    <a:pt x="444476" y="1038506"/>
                    <a:pt x="447034" y="1038971"/>
                    <a:pt x="449593" y="1039437"/>
                  </a:cubicBezTo>
                  <a:cubicBezTo>
                    <a:pt x="456106" y="1040600"/>
                    <a:pt x="460757" y="1046885"/>
                    <a:pt x="459594" y="1053402"/>
                  </a:cubicBezTo>
                  <a:cubicBezTo>
                    <a:pt x="458664" y="1059453"/>
                    <a:pt x="453547" y="1063642"/>
                    <a:pt x="447500" y="1063642"/>
                  </a:cubicBezTo>
                  <a:moveTo>
                    <a:pt x="609614" y="1065504"/>
                  </a:moveTo>
                  <a:cubicBezTo>
                    <a:pt x="603566" y="1065504"/>
                    <a:pt x="598449" y="1061082"/>
                    <a:pt x="597519" y="1055031"/>
                  </a:cubicBezTo>
                  <a:cubicBezTo>
                    <a:pt x="596588" y="1048281"/>
                    <a:pt x="601240" y="1042230"/>
                    <a:pt x="607753" y="1041299"/>
                  </a:cubicBezTo>
                  <a:lnTo>
                    <a:pt x="615661" y="1040135"/>
                  </a:lnTo>
                  <a:cubicBezTo>
                    <a:pt x="622173" y="1039204"/>
                    <a:pt x="628453" y="1043626"/>
                    <a:pt x="629616" y="1050376"/>
                  </a:cubicBezTo>
                  <a:cubicBezTo>
                    <a:pt x="630547" y="1057126"/>
                    <a:pt x="626127" y="1063176"/>
                    <a:pt x="619382" y="1064341"/>
                  </a:cubicBezTo>
                  <a:lnTo>
                    <a:pt x="611241" y="1065504"/>
                  </a:lnTo>
                  <a:cubicBezTo>
                    <a:pt x="611241" y="1065504"/>
                    <a:pt x="610079" y="1065504"/>
                    <a:pt x="609381" y="1065504"/>
                  </a:cubicBezTo>
                  <a:moveTo>
                    <a:pt x="504484" y="1069926"/>
                  </a:moveTo>
                  <a:cubicBezTo>
                    <a:pt x="504484" y="1069926"/>
                    <a:pt x="504019" y="1069926"/>
                    <a:pt x="503786" y="1069926"/>
                  </a:cubicBezTo>
                  <a:lnTo>
                    <a:pt x="495413" y="1069461"/>
                  </a:lnTo>
                  <a:cubicBezTo>
                    <a:pt x="488668" y="1068995"/>
                    <a:pt x="483551" y="1063176"/>
                    <a:pt x="484248" y="1056427"/>
                  </a:cubicBezTo>
                  <a:cubicBezTo>
                    <a:pt x="484713" y="1049678"/>
                    <a:pt x="490761" y="1044557"/>
                    <a:pt x="497273" y="1045255"/>
                  </a:cubicBezTo>
                  <a:lnTo>
                    <a:pt x="505181" y="1045721"/>
                  </a:lnTo>
                  <a:cubicBezTo>
                    <a:pt x="511927" y="1046187"/>
                    <a:pt x="517043" y="1051772"/>
                    <a:pt x="516579" y="1058522"/>
                  </a:cubicBezTo>
                  <a:cubicBezTo>
                    <a:pt x="516113" y="1065039"/>
                    <a:pt x="510764" y="1069926"/>
                    <a:pt x="504484" y="1069926"/>
                  </a:cubicBezTo>
                  <a:moveTo>
                    <a:pt x="553094" y="1070392"/>
                  </a:moveTo>
                  <a:cubicBezTo>
                    <a:pt x="546582" y="1070392"/>
                    <a:pt x="541233" y="1065272"/>
                    <a:pt x="541000" y="1058522"/>
                  </a:cubicBezTo>
                  <a:cubicBezTo>
                    <a:pt x="540767" y="1051772"/>
                    <a:pt x="546117" y="1046187"/>
                    <a:pt x="552862" y="1045954"/>
                  </a:cubicBezTo>
                  <a:lnTo>
                    <a:pt x="560770" y="1045954"/>
                  </a:lnTo>
                  <a:cubicBezTo>
                    <a:pt x="567283" y="1045255"/>
                    <a:pt x="573329" y="1050376"/>
                    <a:pt x="573562" y="1057126"/>
                  </a:cubicBezTo>
                  <a:cubicBezTo>
                    <a:pt x="574028" y="1063875"/>
                    <a:pt x="568678" y="1069693"/>
                    <a:pt x="562166" y="1069926"/>
                  </a:cubicBezTo>
                  <a:lnTo>
                    <a:pt x="553792" y="1069926"/>
                  </a:lnTo>
                  <a:cubicBezTo>
                    <a:pt x="553792" y="1069926"/>
                    <a:pt x="553560" y="1070392"/>
                    <a:pt x="553327" y="107039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E247148-0EF8-BE9A-7538-22829B7D7444}"/>
                </a:ext>
              </a:extLst>
            </p:cNvPr>
            <p:cNvSpPr/>
            <p:nvPr/>
          </p:nvSpPr>
          <p:spPr>
            <a:xfrm>
              <a:off x="11541939" y="5637696"/>
              <a:ext cx="1070602" cy="1070392"/>
            </a:xfrm>
            <a:custGeom>
              <a:avLst/>
              <a:gdLst>
                <a:gd name="connsiteX0" fmla="*/ 514020 w 1070602"/>
                <a:gd name="connsiteY0" fmla="*/ 24439 h 1070392"/>
                <a:gd name="connsiteX1" fmla="*/ 501925 w 1070602"/>
                <a:gd name="connsiteY1" fmla="*/ 12801 h 1070392"/>
                <a:gd name="connsiteX2" fmla="*/ 513555 w 1070602"/>
                <a:gd name="connsiteY2" fmla="*/ 0 h 1070392"/>
                <a:gd name="connsiteX3" fmla="*/ 521928 w 1070602"/>
                <a:gd name="connsiteY3" fmla="*/ 0 h 1070392"/>
                <a:gd name="connsiteX4" fmla="*/ 534488 w 1070602"/>
                <a:gd name="connsiteY4" fmla="*/ 11637 h 1070392"/>
                <a:gd name="connsiteX5" fmla="*/ 522625 w 1070602"/>
                <a:gd name="connsiteY5" fmla="*/ 24206 h 1070392"/>
                <a:gd name="connsiteX6" fmla="*/ 514717 w 1070602"/>
                <a:gd name="connsiteY6" fmla="*/ 24206 h 1070392"/>
                <a:gd name="connsiteX7" fmla="*/ 514253 w 1070602"/>
                <a:gd name="connsiteY7" fmla="*/ 24439 h 1070392"/>
                <a:gd name="connsiteX8" fmla="*/ 578912 w 1070602"/>
                <a:gd name="connsiteY8" fmla="*/ 25835 h 1070392"/>
                <a:gd name="connsiteX9" fmla="*/ 577981 w 1070602"/>
                <a:gd name="connsiteY9" fmla="*/ 25835 h 1070392"/>
                <a:gd name="connsiteX10" fmla="*/ 570074 w 1070602"/>
                <a:gd name="connsiteY10" fmla="*/ 25369 h 1070392"/>
                <a:gd name="connsiteX11" fmla="*/ 558677 w 1070602"/>
                <a:gd name="connsiteY11" fmla="*/ 12335 h 1070392"/>
                <a:gd name="connsiteX12" fmla="*/ 571702 w 1070602"/>
                <a:gd name="connsiteY12" fmla="*/ 931 h 1070392"/>
                <a:gd name="connsiteX13" fmla="*/ 579843 w 1070602"/>
                <a:gd name="connsiteY13" fmla="*/ 1629 h 1070392"/>
                <a:gd name="connsiteX14" fmla="*/ 591006 w 1070602"/>
                <a:gd name="connsiteY14" fmla="*/ 14663 h 1070392"/>
                <a:gd name="connsiteX15" fmla="*/ 578912 w 1070602"/>
                <a:gd name="connsiteY15" fmla="*/ 25835 h 1070392"/>
                <a:gd name="connsiteX16" fmla="*/ 457501 w 1070602"/>
                <a:gd name="connsiteY16" fmla="*/ 29791 h 1070392"/>
                <a:gd name="connsiteX17" fmla="*/ 445406 w 1070602"/>
                <a:gd name="connsiteY17" fmla="*/ 19318 h 1070392"/>
                <a:gd name="connsiteX18" fmla="*/ 455640 w 1070602"/>
                <a:gd name="connsiteY18" fmla="*/ 5353 h 1070392"/>
                <a:gd name="connsiteX19" fmla="*/ 463781 w 1070602"/>
                <a:gd name="connsiteY19" fmla="*/ 4189 h 1070392"/>
                <a:gd name="connsiteX20" fmla="*/ 477503 w 1070602"/>
                <a:gd name="connsiteY20" fmla="*/ 14663 h 1070392"/>
                <a:gd name="connsiteX21" fmla="*/ 467037 w 1070602"/>
                <a:gd name="connsiteY21" fmla="*/ 28395 h 1070392"/>
                <a:gd name="connsiteX22" fmla="*/ 459129 w 1070602"/>
                <a:gd name="connsiteY22" fmla="*/ 29559 h 1070392"/>
                <a:gd name="connsiteX23" fmla="*/ 457268 w 1070602"/>
                <a:gd name="connsiteY23" fmla="*/ 29559 h 1070392"/>
                <a:gd name="connsiteX24" fmla="*/ 635198 w 1070602"/>
                <a:gd name="connsiteY24" fmla="*/ 33515 h 1070392"/>
                <a:gd name="connsiteX25" fmla="*/ 632873 w 1070602"/>
                <a:gd name="connsiteY25" fmla="*/ 33515 h 1070392"/>
                <a:gd name="connsiteX26" fmla="*/ 624964 w 1070602"/>
                <a:gd name="connsiteY26" fmla="*/ 32119 h 1070392"/>
                <a:gd name="connsiteX27" fmla="*/ 615196 w 1070602"/>
                <a:gd name="connsiteY27" fmla="*/ 17922 h 1070392"/>
                <a:gd name="connsiteX28" fmla="*/ 629383 w 1070602"/>
                <a:gd name="connsiteY28" fmla="*/ 8146 h 1070392"/>
                <a:gd name="connsiteX29" fmla="*/ 637524 w 1070602"/>
                <a:gd name="connsiteY29" fmla="*/ 9776 h 1070392"/>
                <a:gd name="connsiteX30" fmla="*/ 647293 w 1070602"/>
                <a:gd name="connsiteY30" fmla="*/ 23973 h 1070392"/>
                <a:gd name="connsiteX31" fmla="*/ 635431 w 1070602"/>
                <a:gd name="connsiteY31" fmla="*/ 33980 h 1070392"/>
                <a:gd name="connsiteX32" fmla="*/ 401912 w 1070602"/>
                <a:gd name="connsiteY32" fmla="*/ 41196 h 1070392"/>
                <a:gd name="connsiteX33" fmla="*/ 390051 w 1070602"/>
                <a:gd name="connsiteY33" fmla="*/ 32119 h 1070392"/>
                <a:gd name="connsiteX34" fmla="*/ 398656 w 1070602"/>
                <a:gd name="connsiteY34" fmla="*/ 17224 h 1070392"/>
                <a:gd name="connsiteX35" fmla="*/ 406797 w 1070602"/>
                <a:gd name="connsiteY35" fmla="*/ 15128 h 1070392"/>
                <a:gd name="connsiteX36" fmla="*/ 421449 w 1070602"/>
                <a:gd name="connsiteY36" fmla="*/ 23973 h 1070392"/>
                <a:gd name="connsiteX37" fmla="*/ 412379 w 1070602"/>
                <a:gd name="connsiteY37" fmla="*/ 38636 h 1070392"/>
                <a:gd name="connsiteX38" fmla="*/ 404703 w 1070602"/>
                <a:gd name="connsiteY38" fmla="*/ 40498 h 1070392"/>
                <a:gd name="connsiteX39" fmla="*/ 401680 w 1070602"/>
                <a:gd name="connsiteY39" fmla="*/ 40963 h 1070392"/>
                <a:gd name="connsiteX40" fmla="*/ 690322 w 1070602"/>
                <a:gd name="connsiteY40" fmla="*/ 47480 h 1070392"/>
                <a:gd name="connsiteX41" fmla="*/ 686600 w 1070602"/>
                <a:gd name="connsiteY41" fmla="*/ 47015 h 1070392"/>
                <a:gd name="connsiteX42" fmla="*/ 679157 w 1070602"/>
                <a:gd name="connsiteY42" fmla="*/ 44687 h 1070392"/>
                <a:gd name="connsiteX43" fmla="*/ 670784 w 1070602"/>
                <a:gd name="connsiteY43" fmla="*/ 29559 h 1070392"/>
                <a:gd name="connsiteX44" fmla="*/ 685903 w 1070602"/>
                <a:gd name="connsiteY44" fmla="*/ 21180 h 1070392"/>
                <a:gd name="connsiteX45" fmla="*/ 693811 w 1070602"/>
                <a:gd name="connsiteY45" fmla="*/ 23507 h 1070392"/>
                <a:gd name="connsiteX46" fmla="*/ 701951 w 1070602"/>
                <a:gd name="connsiteY46" fmla="*/ 38636 h 1070392"/>
                <a:gd name="connsiteX47" fmla="*/ 690322 w 1070602"/>
                <a:gd name="connsiteY47" fmla="*/ 47247 h 1070392"/>
                <a:gd name="connsiteX48" fmla="*/ 347719 w 1070602"/>
                <a:gd name="connsiteY48" fmla="*/ 58652 h 1070392"/>
                <a:gd name="connsiteX49" fmla="*/ 336323 w 1070602"/>
                <a:gd name="connsiteY49" fmla="*/ 50738 h 1070392"/>
                <a:gd name="connsiteX50" fmla="*/ 343300 w 1070602"/>
                <a:gd name="connsiteY50" fmla="*/ 34912 h 1070392"/>
                <a:gd name="connsiteX51" fmla="*/ 351208 w 1070602"/>
                <a:gd name="connsiteY51" fmla="*/ 32119 h 1070392"/>
                <a:gd name="connsiteX52" fmla="*/ 366792 w 1070602"/>
                <a:gd name="connsiteY52" fmla="*/ 39334 h 1070392"/>
                <a:gd name="connsiteX53" fmla="*/ 359582 w 1070602"/>
                <a:gd name="connsiteY53" fmla="*/ 54928 h 1070392"/>
                <a:gd name="connsiteX54" fmla="*/ 352139 w 1070602"/>
                <a:gd name="connsiteY54" fmla="*/ 57721 h 1070392"/>
                <a:gd name="connsiteX55" fmla="*/ 347719 w 1070602"/>
                <a:gd name="connsiteY55" fmla="*/ 58419 h 1070392"/>
                <a:gd name="connsiteX56" fmla="*/ 743584 w 1070602"/>
                <a:gd name="connsiteY56" fmla="*/ 67263 h 1070392"/>
                <a:gd name="connsiteX57" fmla="*/ 738700 w 1070602"/>
                <a:gd name="connsiteY57" fmla="*/ 66332 h 1070392"/>
                <a:gd name="connsiteX58" fmla="*/ 731490 w 1070602"/>
                <a:gd name="connsiteY58" fmla="*/ 63307 h 1070392"/>
                <a:gd name="connsiteX59" fmla="*/ 724977 w 1070602"/>
                <a:gd name="connsiteY59" fmla="*/ 47480 h 1070392"/>
                <a:gd name="connsiteX60" fmla="*/ 740793 w 1070602"/>
                <a:gd name="connsiteY60" fmla="*/ 40963 h 1070392"/>
                <a:gd name="connsiteX61" fmla="*/ 748469 w 1070602"/>
                <a:gd name="connsiteY61" fmla="*/ 44221 h 1070392"/>
                <a:gd name="connsiteX62" fmla="*/ 754748 w 1070602"/>
                <a:gd name="connsiteY62" fmla="*/ 60281 h 1070392"/>
                <a:gd name="connsiteX63" fmla="*/ 743584 w 1070602"/>
                <a:gd name="connsiteY63" fmla="*/ 67496 h 1070392"/>
                <a:gd name="connsiteX64" fmla="*/ 296085 w 1070602"/>
                <a:gd name="connsiteY64" fmla="*/ 81926 h 1070392"/>
                <a:gd name="connsiteX65" fmla="*/ 285153 w 1070602"/>
                <a:gd name="connsiteY65" fmla="*/ 75177 h 1070392"/>
                <a:gd name="connsiteX66" fmla="*/ 290503 w 1070602"/>
                <a:gd name="connsiteY66" fmla="*/ 58884 h 1070392"/>
                <a:gd name="connsiteX67" fmla="*/ 297945 w 1070602"/>
                <a:gd name="connsiteY67" fmla="*/ 55160 h 1070392"/>
                <a:gd name="connsiteX68" fmla="*/ 314227 w 1070602"/>
                <a:gd name="connsiteY68" fmla="*/ 60747 h 1070392"/>
                <a:gd name="connsiteX69" fmla="*/ 308645 w 1070602"/>
                <a:gd name="connsiteY69" fmla="*/ 77038 h 1070392"/>
                <a:gd name="connsiteX70" fmla="*/ 301667 w 1070602"/>
                <a:gd name="connsiteY70" fmla="*/ 80529 h 1070392"/>
                <a:gd name="connsiteX71" fmla="*/ 296085 w 1070602"/>
                <a:gd name="connsiteY71" fmla="*/ 81926 h 1070392"/>
                <a:gd name="connsiteX72" fmla="*/ 794288 w 1070602"/>
                <a:gd name="connsiteY72" fmla="*/ 92633 h 1070392"/>
                <a:gd name="connsiteX73" fmla="*/ 788241 w 1070602"/>
                <a:gd name="connsiteY73" fmla="*/ 91003 h 1070392"/>
                <a:gd name="connsiteX74" fmla="*/ 781263 w 1070602"/>
                <a:gd name="connsiteY74" fmla="*/ 87047 h 1070392"/>
                <a:gd name="connsiteX75" fmla="*/ 776379 w 1070602"/>
                <a:gd name="connsiteY75" fmla="*/ 70522 h 1070392"/>
                <a:gd name="connsiteX76" fmla="*/ 792893 w 1070602"/>
                <a:gd name="connsiteY76" fmla="*/ 65634 h 1070392"/>
                <a:gd name="connsiteX77" fmla="*/ 800103 w 1070602"/>
                <a:gd name="connsiteY77" fmla="*/ 69591 h 1070392"/>
                <a:gd name="connsiteX78" fmla="*/ 804755 w 1070602"/>
                <a:gd name="connsiteY78" fmla="*/ 86116 h 1070392"/>
                <a:gd name="connsiteX79" fmla="*/ 794056 w 1070602"/>
                <a:gd name="connsiteY79" fmla="*/ 92400 h 1070392"/>
                <a:gd name="connsiteX80" fmla="*/ 247008 w 1070602"/>
                <a:gd name="connsiteY80" fmla="*/ 110554 h 1070392"/>
                <a:gd name="connsiteX81" fmla="*/ 236775 w 1070602"/>
                <a:gd name="connsiteY81" fmla="*/ 105201 h 1070392"/>
                <a:gd name="connsiteX82" fmla="*/ 240264 w 1070602"/>
                <a:gd name="connsiteY82" fmla="*/ 88210 h 1070392"/>
                <a:gd name="connsiteX83" fmla="*/ 247241 w 1070602"/>
                <a:gd name="connsiteY83" fmla="*/ 83555 h 1070392"/>
                <a:gd name="connsiteX84" fmla="*/ 263988 w 1070602"/>
                <a:gd name="connsiteY84" fmla="*/ 87279 h 1070392"/>
                <a:gd name="connsiteX85" fmla="*/ 260266 w 1070602"/>
                <a:gd name="connsiteY85" fmla="*/ 104037 h 1070392"/>
                <a:gd name="connsiteX86" fmla="*/ 253754 w 1070602"/>
                <a:gd name="connsiteY86" fmla="*/ 108226 h 1070392"/>
                <a:gd name="connsiteX87" fmla="*/ 247008 w 1070602"/>
                <a:gd name="connsiteY87" fmla="*/ 110321 h 1070392"/>
                <a:gd name="connsiteX88" fmla="*/ 842202 w 1070602"/>
                <a:gd name="connsiteY88" fmla="*/ 123587 h 1070392"/>
                <a:gd name="connsiteX89" fmla="*/ 834991 w 1070602"/>
                <a:gd name="connsiteY89" fmla="*/ 121260 h 1070392"/>
                <a:gd name="connsiteX90" fmla="*/ 828479 w 1070602"/>
                <a:gd name="connsiteY90" fmla="*/ 116605 h 1070392"/>
                <a:gd name="connsiteX91" fmla="*/ 825455 w 1070602"/>
                <a:gd name="connsiteY91" fmla="*/ 99615 h 1070392"/>
                <a:gd name="connsiteX92" fmla="*/ 842434 w 1070602"/>
                <a:gd name="connsiteY92" fmla="*/ 96589 h 1070392"/>
                <a:gd name="connsiteX93" fmla="*/ 849179 w 1070602"/>
                <a:gd name="connsiteY93" fmla="*/ 101477 h 1070392"/>
                <a:gd name="connsiteX94" fmla="*/ 851737 w 1070602"/>
                <a:gd name="connsiteY94" fmla="*/ 118467 h 1070392"/>
                <a:gd name="connsiteX95" fmla="*/ 841969 w 1070602"/>
                <a:gd name="connsiteY95" fmla="*/ 123355 h 1070392"/>
                <a:gd name="connsiteX96" fmla="*/ 201421 w 1070602"/>
                <a:gd name="connsiteY96" fmla="*/ 144534 h 1070392"/>
                <a:gd name="connsiteX97" fmla="*/ 192118 w 1070602"/>
                <a:gd name="connsiteY97" fmla="*/ 140113 h 1070392"/>
                <a:gd name="connsiteX98" fmla="*/ 193746 w 1070602"/>
                <a:gd name="connsiteY98" fmla="*/ 122889 h 1070392"/>
                <a:gd name="connsiteX99" fmla="*/ 200259 w 1070602"/>
                <a:gd name="connsiteY99" fmla="*/ 117536 h 1070392"/>
                <a:gd name="connsiteX100" fmla="*/ 217470 w 1070602"/>
                <a:gd name="connsiteY100" fmla="*/ 119398 h 1070392"/>
                <a:gd name="connsiteX101" fmla="*/ 215610 w 1070602"/>
                <a:gd name="connsiteY101" fmla="*/ 136621 h 1070392"/>
                <a:gd name="connsiteX102" fmla="*/ 209562 w 1070602"/>
                <a:gd name="connsiteY102" fmla="*/ 141509 h 1070392"/>
                <a:gd name="connsiteX103" fmla="*/ 201654 w 1070602"/>
                <a:gd name="connsiteY103" fmla="*/ 144302 h 1070392"/>
                <a:gd name="connsiteX104" fmla="*/ 886161 w 1070602"/>
                <a:gd name="connsiteY104" fmla="*/ 159430 h 1070392"/>
                <a:gd name="connsiteX105" fmla="*/ 878020 w 1070602"/>
                <a:gd name="connsiteY105" fmla="*/ 156171 h 1070392"/>
                <a:gd name="connsiteX106" fmla="*/ 871973 w 1070602"/>
                <a:gd name="connsiteY106" fmla="*/ 150819 h 1070392"/>
                <a:gd name="connsiteX107" fmla="*/ 870810 w 1070602"/>
                <a:gd name="connsiteY107" fmla="*/ 133596 h 1070392"/>
                <a:gd name="connsiteX108" fmla="*/ 888022 w 1070602"/>
                <a:gd name="connsiteY108" fmla="*/ 132432 h 1070392"/>
                <a:gd name="connsiteX109" fmla="*/ 894301 w 1070602"/>
                <a:gd name="connsiteY109" fmla="*/ 138017 h 1070392"/>
                <a:gd name="connsiteX110" fmla="*/ 895232 w 1070602"/>
                <a:gd name="connsiteY110" fmla="*/ 155241 h 1070392"/>
                <a:gd name="connsiteX111" fmla="*/ 886161 w 1070602"/>
                <a:gd name="connsiteY111" fmla="*/ 159197 h 1070392"/>
                <a:gd name="connsiteX112" fmla="*/ 159788 w 1070602"/>
                <a:gd name="connsiteY112" fmla="*/ 182937 h 1070392"/>
                <a:gd name="connsiteX113" fmla="*/ 151415 w 1070602"/>
                <a:gd name="connsiteY113" fmla="*/ 179446 h 1070392"/>
                <a:gd name="connsiteX114" fmla="*/ 151182 w 1070602"/>
                <a:gd name="connsiteY114" fmla="*/ 162223 h 1070392"/>
                <a:gd name="connsiteX115" fmla="*/ 156997 w 1070602"/>
                <a:gd name="connsiteY115" fmla="*/ 156171 h 1070392"/>
                <a:gd name="connsiteX116" fmla="*/ 174209 w 1070602"/>
                <a:gd name="connsiteY116" fmla="*/ 156171 h 1070392"/>
                <a:gd name="connsiteX117" fmla="*/ 174209 w 1070602"/>
                <a:gd name="connsiteY117" fmla="*/ 173395 h 1070392"/>
                <a:gd name="connsiteX118" fmla="*/ 168626 w 1070602"/>
                <a:gd name="connsiteY118" fmla="*/ 178981 h 1070392"/>
                <a:gd name="connsiteX119" fmla="*/ 159788 w 1070602"/>
                <a:gd name="connsiteY119" fmla="*/ 182705 h 1070392"/>
                <a:gd name="connsiteX120" fmla="*/ 926166 w 1070602"/>
                <a:gd name="connsiteY120" fmla="*/ 199695 h 1070392"/>
                <a:gd name="connsiteX121" fmla="*/ 917095 w 1070602"/>
                <a:gd name="connsiteY121" fmla="*/ 195505 h 1070392"/>
                <a:gd name="connsiteX122" fmla="*/ 911745 w 1070602"/>
                <a:gd name="connsiteY122" fmla="*/ 189687 h 1070392"/>
                <a:gd name="connsiteX123" fmla="*/ 912443 w 1070602"/>
                <a:gd name="connsiteY123" fmla="*/ 172464 h 1070392"/>
                <a:gd name="connsiteX124" fmla="*/ 929654 w 1070602"/>
                <a:gd name="connsiteY124" fmla="*/ 173162 h 1070392"/>
                <a:gd name="connsiteX125" fmla="*/ 935237 w 1070602"/>
                <a:gd name="connsiteY125" fmla="*/ 179446 h 1070392"/>
                <a:gd name="connsiteX126" fmla="*/ 934074 w 1070602"/>
                <a:gd name="connsiteY126" fmla="*/ 196669 h 1070392"/>
                <a:gd name="connsiteX127" fmla="*/ 925933 w 1070602"/>
                <a:gd name="connsiteY127" fmla="*/ 199695 h 1070392"/>
                <a:gd name="connsiteX128" fmla="*/ 122342 w 1070602"/>
                <a:gd name="connsiteY128" fmla="*/ 225995 h 1070392"/>
                <a:gd name="connsiteX129" fmla="*/ 114899 w 1070602"/>
                <a:gd name="connsiteY129" fmla="*/ 223435 h 1070392"/>
                <a:gd name="connsiteX130" fmla="*/ 112805 w 1070602"/>
                <a:gd name="connsiteY130" fmla="*/ 206212 h 1070392"/>
                <a:gd name="connsiteX131" fmla="*/ 117922 w 1070602"/>
                <a:gd name="connsiteY131" fmla="*/ 199695 h 1070392"/>
                <a:gd name="connsiteX132" fmla="*/ 135134 w 1070602"/>
                <a:gd name="connsiteY132" fmla="*/ 197833 h 1070392"/>
                <a:gd name="connsiteX133" fmla="*/ 136995 w 1070602"/>
                <a:gd name="connsiteY133" fmla="*/ 215056 h 1070392"/>
                <a:gd name="connsiteX134" fmla="*/ 132111 w 1070602"/>
                <a:gd name="connsiteY134" fmla="*/ 221340 h 1070392"/>
                <a:gd name="connsiteX135" fmla="*/ 122574 w 1070602"/>
                <a:gd name="connsiteY135" fmla="*/ 225995 h 1070392"/>
                <a:gd name="connsiteX136" fmla="*/ 961752 w 1070602"/>
                <a:gd name="connsiteY136" fmla="*/ 244149 h 1070392"/>
                <a:gd name="connsiteX137" fmla="*/ 951751 w 1070602"/>
                <a:gd name="connsiteY137" fmla="*/ 239029 h 1070392"/>
                <a:gd name="connsiteX138" fmla="*/ 947099 w 1070602"/>
                <a:gd name="connsiteY138" fmla="*/ 232512 h 1070392"/>
                <a:gd name="connsiteX139" fmla="*/ 949657 w 1070602"/>
                <a:gd name="connsiteY139" fmla="*/ 215522 h 1070392"/>
                <a:gd name="connsiteX140" fmla="*/ 966636 w 1070602"/>
                <a:gd name="connsiteY140" fmla="*/ 218081 h 1070392"/>
                <a:gd name="connsiteX141" fmla="*/ 971521 w 1070602"/>
                <a:gd name="connsiteY141" fmla="*/ 224831 h 1070392"/>
                <a:gd name="connsiteX142" fmla="*/ 968729 w 1070602"/>
                <a:gd name="connsiteY142" fmla="*/ 241822 h 1070392"/>
                <a:gd name="connsiteX143" fmla="*/ 961752 w 1070602"/>
                <a:gd name="connsiteY143" fmla="*/ 244149 h 1070392"/>
                <a:gd name="connsiteX144" fmla="*/ 90011 w 1070602"/>
                <a:gd name="connsiteY144" fmla="*/ 272544 h 1070392"/>
                <a:gd name="connsiteX145" fmla="*/ 83732 w 1070602"/>
                <a:gd name="connsiteY145" fmla="*/ 270682 h 1070392"/>
                <a:gd name="connsiteX146" fmla="*/ 79778 w 1070602"/>
                <a:gd name="connsiteY146" fmla="*/ 253924 h 1070392"/>
                <a:gd name="connsiteX147" fmla="*/ 84197 w 1070602"/>
                <a:gd name="connsiteY147" fmla="*/ 246942 h 1070392"/>
                <a:gd name="connsiteX148" fmla="*/ 100943 w 1070602"/>
                <a:gd name="connsiteY148" fmla="*/ 243218 h 1070392"/>
                <a:gd name="connsiteX149" fmla="*/ 104665 w 1070602"/>
                <a:gd name="connsiteY149" fmla="*/ 259976 h 1070392"/>
                <a:gd name="connsiteX150" fmla="*/ 100478 w 1070602"/>
                <a:gd name="connsiteY150" fmla="*/ 266725 h 1070392"/>
                <a:gd name="connsiteX151" fmla="*/ 90011 w 1070602"/>
                <a:gd name="connsiteY151" fmla="*/ 272544 h 1070392"/>
                <a:gd name="connsiteX152" fmla="*/ 991988 w 1070602"/>
                <a:gd name="connsiteY152" fmla="*/ 292095 h 1070392"/>
                <a:gd name="connsiteX153" fmla="*/ 981289 w 1070602"/>
                <a:gd name="connsiteY153" fmla="*/ 285810 h 1070392"/>
                <a:gd name="connsiteX154" fmla="*/ 977335 w 1070602"/>
                <a:gd name="connsiteY154" fmla="*/ 278828 h 1070392"/>
                <a:gd name="connsiteX155" fmla="*/ 981755 w 1070602"/>
                <a:gd name="connsiteY155" fmla="*/ 262070 h 1070392"/>
                <a:gd name="connsiteX156" fmla="*/ 998501 w 1070602"/>
                <a:gd name="connsiteY156" fmla="*/ 266493 h 1070392"/>
                <a:gd name="connsiteX157" fmla="*/ 1002687 w 1070602"/>
                <a:gd name="connsiteY157" fmla="*/ 273708 h 1070392"/>
                <a:gd name="connsiteX158" fmla="*/ 998035 w 1070602"/>
                <a:gd name="connsiteY158" fmla="*/ 290232 h 1070392"/>
                <a:gd name="connsiteX159" fmla="*/ 991988 w 1070602"/>
                <a:gd name="connsiteY159" fmla="*/ 291862 h 1070392"/>
                <a:gd name="connsiteX160" fmla="*/ 62799 w 1070602"/>
                <a:gd name="connsiteY160" fmla="*/ 322584 h 1070392"/>
                <a:gd name="connsiteX161" fmla="*/ 57449 w 1070602"/>
                <a:gd name="connsiteY161" fmla="*/ 321420 h 1070392"/>
                <a:gd name="connsiteX162" fmla="*/ 51635 w 1070602"/>
                <a:gd name="connsiteY162" fmla="*/ 305128 h 1070392"/>
                <a:gd name="connsiteX163" fmla="*/ 55356 w 1070602"/>
                <a:gd name="connsiteY163" fmla="*/ 297680 h 1070392"/>
                <a:gd name="connsiteX164" fmla="*/ 71638 w 1070602"/>
                <a:gd name="connsiteY164" fmla="*/ 292327 h 1070392"/>
                <a:gd name="connsiteX165" fmla="*/ 76987 w 1070602"/>
                <a:gd name="connsiteY165" fmla="*/ 308619 h 1070392"/>
                <a:gd name="connsiteX166" fmla="*/ 73498 w 1070602"/>
                <a:gd name="connsiteY166" fmla="*/ 315834 h 1070392"/>
                <a:gd name="connsiteX167" fmla="*/ 62566 w 1070602"/>
                <a:gd name="connsiteY167" fmla="*/ 322816 h 1070392"/>
                <a:gd name="connsiteX168" fmla="*/ 1016875 w 1070602"/>
                <a:gd name="connsiteY168" fmla="*/ 343298 h 1070392"/>
                <a:gd name="connsiteX169" fmla="*/ 1005711 w 1070602"/>
                <a:gd name="connsiteY169" fmla="*/ 335850 h 1070392"/>
                <a:gd name="connsiteX170" fmla="*/ 1002455 w 1070602"/>
                <a:gd name="connsiteY170" fmla="*/ 328635 h 1070392"/>
                <a:gd name="connsiteX171" fmla="*/ 1008734 w 1070602"/>
                <a:gd name="connsiteY171" fmla="*/ 312576 h 1070392"/>
                <a:gd name="connsiteX172" fmla="*/ 1024783 w 1070602"/>
                <a:gd name="connsiteY172" fmla="*/ 318860 h 1070392"/>
                <a:gd name="connsiteX173" fmla="*/ 1028039 w 1070602"/>
                <a:gd name="connsiteY173" fmla="*/ 326540 h 1070392"/>
                <a:gd name="connsiteX174" fmla="*/ 1021527 w 1070602"/>
                <a:gd name="connsiteY174" fmla="*/ 342600 h 1070392"/>
                <a:gd name="connsiteX175" fmla="*/ 1016875 w 1070602"/>
                <a:gd name="connsiteY175" fmla="*/ 343531 h 1070392"/>
                <a:gd name="connsiteX176" fmla="*/ 41169 w 1070602"/>
                <a:gd name="connsiteY176" fmla="*/ 375184 h 1070392"/>
                <a:gd name="connsiteX177" fmla="*/ 37214 w 1070602"/>
                <a:gd name="connsiteY177" fmla="*/ 374486 h 1070392"/>
                <a:gd name="connsiteX178" fmla="*/ 29771 w 1070602"/>
                <a:gd name="connsiteY178" fmla="*/ 358892 h 1070392"/>
                <a:gd name="connsiteX179" fmla="*/ 32562 w 1070602"/>
                <a:gd name="connsiteY179" fmla="*/ 350979 h 1070392"/>
                <a:gd name="connsiteX180" fmla="*/ 48146 w 1070602"/>
                <a:gd name="connsiteY180" fmla="*/ 343764 h 1070392"/>
                <a:gd name="connsiteX181" fmla="*/ 55356 w 1070602"/>
                <a:gd name="connsiteY181" fmla="*/ 359357 h 1070392"/>
                <a:gd name="connsiteX182" fmla="*/ 52798 w 1070602"/>
                <a:gd name="connsiteY182" fmla="*/ 366805 h 1070392"/>
                <a:gd name="connsiteX183" fmla="*/ 41401 w 1070602"/>
                <a:gd name="connsiteY183" fmla="*/ 374952 h 1070392"/>
                <a:gd name="connsiteX184" fmla="*/ 1036180 w 1070602"/>
                <a:gd name="connsiteY184" fmla="*/ 396597 h 1070392"/>
                <a:gd name="connsiteX185" fmla="*/ 1024551 w 1070602"/>
                <a:gd name="connsiteY185" fmla="*/ 387752 h 1070392"/>
                <a:gd name="connsiteX186" fmla="*/ 1022225 w 1070602"/>
                <a:gd name="connsiteY186" fmla="*/ 380304 h 1070392"/>
                <a:gd name="connsiteX187" fmla="*/ 1030133 w 1070602"/>
                <a:gd name="connsiteY187" fmla="*/ 364943 h 1070392"/>
                <a:gd name="connsiteX188" fmla="*/ 1045484 w 1070602"/>
                <a:gd name="connsiteY188" fmla="*/ 372857 h 1070392"/>
                <a:gd name="connsiteX189" fmla="*/ 1048042 w 1070602"/>
                <a:gd name="connsiteY189" fmla="*/ 380770 h 1070392"/>
                <a:gd name="connsiteX190" fmla="*/ 1039902 w 1070602"/>
                <a:gd name="connsiteY190" fmla="*/ 395899 h 1070392"/>
                <a:gd name="connsiteX191" fmla="*/ 1036412 w 1070602"/>
                <a:gd name="connsiteY191" fmla="*/ 396364 h 1070392"/>
                <a:gd name="connsiteX192" fmla="*/ 25352 w 1070602"/>
                <a:gd name="connsiteY192" fmla="*/ 429879 h 1070392"/>
                <a:gd name="connsiteX193" fmla="*/ 22561 w 1070602"/>
                <a:gd name="connsiteY193" fmla="*/ 429646 h 1070392"/>
                <a:gd name="connsiteX194" fmla="*/ 13491 w 1070602"/>
                <a:gd name="connsiteY194" fmla="*/ 414984 h 1070392"/>
                <a:gd name="connsiteX195" fmla="*/ 15351 w 1070602"/>
                <a:gd name="connsiteY195" fmla="*/ 406838 h 1070392"/>
                <a:gd name="connsiteX196" fmla="*/ 30004 w 1070602"/>
                <a:gd name="connsiteY196" fmla="*/ 397993 h 1070392"/>
                <a:gd name="connsiteX197" fmla="*/ 38843 w 1070602"/>
                <a:gd name="connsiteY197" fmla="*/ 412656 h 1070392"/>
                <a:gd name="connsiteX198" fmla="*/ 36981 w 1070602"/>
                <a:gd name="connsiteY198" fmla="*/ 420336 h 1070392"/>
                <a:gd name="connsiteX199" fmla="*/ 25120 w 1070602"/>
                <a:gd name="connsiteY199" fmla="*/ 429879 h 1070392"/>
                <a:gd name="connsiteX200" fmla="*/ 1049670 w 1070602"/>
                <a:gd name="connsiteY200" fmla="*/ 451990 h 1070392"/>
                <a:gd name="connsiteX201" fmla="*/ 1037576 w 1070602"/>
                <a:gd name="connsiteY201" fmla="*/ 441982 h 1070392"/>
                <a:gd name="connsiteX202" fmla="*/ 1036180 w 1070602"/>
                <a:gd name="connsiteY202" fmla="*/ 434301 h 1070392"/>
                <a:gd name="connsiteX203" fmla="*/ 1045716 w 1070602"/>
                <a:gd name="connsiteY203" fmla="*/ 419871 h 1070392"/>
                <a:gd name="connsiteX204" fmla="*/ 1060137 w 1070602"/>
                <a:gd name="connsiteY204" fmla="*/ 429414 h 1070392"/>
                <a:gd name="connsiteX205" fmla="*/ 1061764 w 1070602"/>
                <a:gd name="connsiteY205" fmla="*/ 437560 h 1070392"/>
                <a:gd name="connsiteX206" fmla="*/ 1051996 w 1070602"/>
                <a:gd name="connsiteY206" fmla="*/ 451757 h 1070392"/>
                <a:gd name="connsiteX207" fmla="*/ 1049670 w 1070602"/>
                <a:gd name="connsiteY207" fmla="*/ 451757 h 1070392"/>
                <a:gd name="connsiteX208" fmla="*/ 15817 w 1070602"/>
                <a:gd name="connsiteY208" fmla="*/ 485738 h 1070392"/>
                <a:gd name="connsiteX209" fmla="*/ 14420 w 1070602"/>
                <a:gd name="connsiteY209" fmla="*/ 485738 h 1070392"/>
                <a:gd name="connsiteX210" fmla="*/ 3721 w 1070602"/>
                <a:gd name="connsiteY210" fmla="*/ 472239 h 1070392"/>
                <a:gd name="connsiteX211" fmla="*/ 4652 w 1070602"/>
                <a:gd name="connsiteY211" fmla="*/ 463859 h 1070392"/>
                <a:gd name="connsiteX212" fmla="*/ 18375 w 1070602"/>
                <a:gd name="connsiteY212" fmla="*/ 453386 h 1070392"/>
                <a:gd name="connsiteX213" fmla="*/ 28841 w 1070602"/>
                <a:gd name="connsiteY213" fmla="*/ 467118 h 1070392"/>
                <a:gd name="connsiteX214" fmla="*/ 27911 w 1070602"/>
                <a:gd name="connsiteY214" fmla="*/ 475031 h 1070392"/>
                <a:gd name="connsiteX215" fmla="*/ 15817 w 1070602"/>
                <a:gd name="connsiteY215" fmla="*/ 485738 h 1070392"/>
                <a:gd name="connsiteX216" fmla="*/ 1056880 w 1070602"/>
                <a:gd name="connsiteY216" fmla="*/ 508314 h 1070392"/>
                <a:gd name="connsiteX217" fmla="*/ 1044786 w 1070602"/>
                <a:gd name="connsiteY217" fmla="*/ 496910 h 1070392"/>
                <a:gd name="connsiteX218" fmla="*/ 1044088 w 1070602"/>
                <a:gd name="connsiteY218" fmla="*/ 488996 h 1070392"/>
                <a:gd name="connsiteX219" fmla="*/ 1055020 w 1070602"/>
                <a:gd name="connsiteY219" fmla="*/ 475730 h 1070392"/>
                <a:gd name="connsiteX220" fmla="*/ 1068277 w 1070602"/>
                <a:gd name="connsiteY220" fmla="*/ 486669 h 1070392"/>
                <a:gd name="connsiteX221" fmla="*/ 1068975 w 1070602"/>
                <a:gd name="connsiteY221" fmla="*/ 495048 h 1070392"/>
                <a:gd name="connsiteX222" fmla="*/ 1057811 w 1070602"/>
                <a:gd name="connsiteY222" fmla="*/ 508081 h 1070392"/>
                <a:gd name="connsiteX223" fmla="*/ 1056880 w 1070602"/>
                <a:gd name="connsiteY223" fmla="*/ 508081 h 1070392"/>
                <a:gd name="connsiteX224" fmla="*/ 12095 w 1070602"/>
                <a:gd name="connsiteY224" fmla="*/ 542527 h 1070392"/>
                <a:gd name="connsiteX225" fmla="*/ 12095 w 1070602"/>
                <a:gd name="connsiteY225" fmla="*/ 542527 h 1070392"/>
                <a:gd name="connsiteX226" fmla="*/ 0 w 1070602"/>
                <a:gd name="connsiteY226" fmla="*/ 530192 h 1070392"/>
                <a:gd name="connsiteX227" fmla="*/ 0 w 1070602"/>
                <a:gd name="connsiteY227" fmla="*/ 522046 h 1070392"/>
                <a:gd name="connsiteX228" fmla="*/ 12560 w 1070602"/>
                <a:gd name="connsiteY228" fmla="*/ 510176 h 1070392"/>
                <a:gd name="connsiteX229" fmla="*/ 24422 w 1070602"/>
                <a:gd name="connsiteY229" fmla="*/ 522512 h 1070392"/>
                <a:gd name="connsiteX230" fmla="*/ 24422 w 1070602"/>
                <a:gd name="connsiteY230" fmla="*/ 530425 h 1070392"/>
                <a:gd name="connsiteX231" fmla="*/ 12095 w 1070602"/>
                <a:gd name="connsiteY231" fmla="*/ 542527 h 1070392"/>
                <a:gd name="connsiteX232" fmla="*/ 1058276 w 1070602"/>
                <a:gd name="connsiteY232" fmla="*/ 555561 h 1070392"/>
                <a:gd name="connsiteX233" fmla="*/ 1058276 w 1070602"/>
                <a:gd name="connsiteY233" fmla="*/ 555561 h 1070392"/>
                <a:gd name="connsiteX234" fmla="*/ 1046181 w 1070602"/>
                <a:gd name="connsiteY234" fmla="*/ 543225 h 1070392"/>
                <a:gd name="connsiteX235" fmla="*/ 1046181 w 1070602"/>
                <a:gd name="connsiteY235" fmla="*/ 535312 h 1070392"/>
                <a:gd name="connsiteX236" fmla="*/ 1058508 w 1070602"/>
                <a:gd name="connsiteY236" fmla="*/ 523210 h 1070392"/>
                <a:gd name="connsiteX237" fmla="*/ 1070603 w 1070602"/>
                <a:gd name="connsiteY237" fmla="*/ 535312 h 1070392"/>
                <a:gd name="connsiteX238" fmla="*/ 1070603 w 1070602"/>
                <a:gd name="connsiteY238" fmla="*/ 543691 h 1070392"/>
                <a:gd name="connsiteX239" fmla="*/ 1058276 w 1070602"/>
                <a:gd name="connsiteY239" fmla="*/ 555794 h 1070392"/>
                <a:gd name="connsiteX240" fmla="*/ 14653 w 1070602"/>
                <a:gd name="connsiteY240" fmla="*/ 599317 h 1070392"/>
                <a:gd name="connsiteX241" fmla="*/ 2559 w 1070602"/>
                <a:gd name="connsiteY241" fmla="*/ 588378 h 1070392"/>
                <a:gd name="connsiteX242" fmla="*/ 1861 w 1070602"/>
                <a:gd name="connsiteY242" fmla="*/ 580232 h 1070392"/>
                <a:gd name="connsiteX243" fmla="*/ 13025 w 1070602"/>
                <a:gd name="connsiteY243" fmla="*/ 566966 h 1070392"/>
                <a:gd name="connsiteX244" fmla="*/ 26283 w 1070602"/>
                <a:gd name="connsiteY244" fmla="*/ 578137 h 1070392"/>
                <a:gd name="connsiteX245" fmla="*/ 26980 w 1070602"/>
                <a:gd name="connsiteY245" fmla="*/ 586050 h 1070392"/>
                <a:gd name="connsiteX246" fmla="*/ 16049 w 1070602"/>
                <a:gd name="connsiteY246" fmla="*/ 599317 h 1070392"/>
                <a:gd name="connsiteX247" fmla="*/ 14886 w 1070602"/>
                <a:gd name="connsiteY247" fmla="*/ 599317 h 1070392"/>
                <a:gd name="connsiteX248" fmla="*/ 1054322 w 1070602"/>
                <a:gd name="connsiteY248" fmla="*/ 612118 h 1070392"/>
                <a:gd name="connsiteX249" fmla="*/ 1052694 w 1070602"/>
                <a:gd name="connsiteY249" fmla="*/ 612118 h 1070392"/>
                <a:gd name="connsiteX250" fmla="*/ 1042227 w 1070602"/>
                <a:gd name="connsiteY250" fmla="*/ 598619 h 1070392"/>
                <a:gd name="connsiteX251" fmla="*/ 1043158 w 1070602"/>
                <a:gd name="connsiteY251" fmla="*/ 590705 h 1070392"/>
                <a:gd name="connsiteX252" fmla="*/ 1056648 w 1070602"/>
                <a:gd name="connsiteY252" fmla="*/ 579999 h 1070392"/>
                <a:gd name="connsiteX253" fmla="*/ 1067579 w 1070602"/>
                <a:gd name="connsiteY253" fmla="*/ 593498 h 1070392"/>
                <a:gd name="connsiteX254" fmla="*/ 1066649 w 1070602"/>
                <a:gd name="connsiteY254" fmla="*/ 601877 h 1070392"/>
                <a:gd name="connsiteX255" fmla="*/ 1054554 w 1070602"/>
                <a:gd name="connsiteY255" fmla="*/ 612584 h 1070392"/>
                <a:gd name="connsiteX256" fmla="*/ 23259 w 1070602"/>
                <a:gd name="connsiteY256" fmla="*/ 655408 h 1070392"/>
                <a:gd name="connsiteX257" fmla="*/ 11397 w 1070602"/>
                <a:gd name="connsiteY257" fmla="*/ 645634 h 1070392"/>
                <a:gd name="connsiteX258" fmla="*/ 9769 w 1070602"/>
                <a:gd name="connsiteY258" fmla="*/ 637487 h 1070392"/>
                <a:gd name="connsiteX259" fmla="*/ 19537 w 1070602"/>
                <a:gd name="connsiteY259" fmla="*/ 623290 h 1070392"/>
                <a:gd name="connsiteX260" fmla="*/ 33726 w 1070602"/>
                <a:gd name="connsiteY260" fmla="*/ 633065 h 1070392"/>
                <a:gd name="connsiteX261" fmla="*/ 35354 w 1070602"/>
                <a:gd name="connsiteY261" fmla="*/ 640745 h 1070392"/>
                <a:gd name="connsiteX262" fmla="*/ 25818 w 1070602"/>
                <a:gd name="connsiteY262" fmla="*/ 655175 h 1070392"/>
                <a:gd name="connsiteX263" fmla="*/ 23259 w 1070602"/>
                <a:gd name="connsiteY263" fmla="*/ 655408 h 1070392"/>
                <a:gd name="connsiteX264" fmla="*/ 1044320 w 1070602"/>
                <a:gd name="connsiteY264" fmla="*/ 668209 h 1070392"/>
                <a:gd name="connsiteX265" fmla="*/ 1041529 w 1070602"/>
                <a:gd name="connsiteY265" fmla="*/ 667977 h 1070392"/>
                <a:gd name="connsiteX266" fmla="*/ 1032459 w 1070602"/>
                <a:gd name="connsiteY266" fmla="*/ 653314 h 1070392"/>
                <a:gd name="connsiteX267" fmla="*/ 1034319 w 1070602"/>
                <a:gd name="connsiteY267" fmla="*/ 645401 h 1070392"/>
                <a:gd name="connsiteX268" fmla="*/ 1048739 w 1070602"/>
                <a:gd name="connsiteY268" fmla="*/ 636091 h 1070392"/>
                <a:gd name="connsiteX269" fmla="*/ 1058044 w 1070602"/>
                <a:gd name="connsiteY269" fmla="*/ 650521 h 1070392"/>
                <a:gd name="connsiteX270" fmla="*/ 1056182 w 1070602"/>
                <a:gd name="connsiteY270" fmla="*/ 658667 h 1070392"/>
                <a:gd name="connsiteX271" fmla="*/ 1044320 w 1070602"/>
                <a:gd name="connsiteY271" fmla="*/ 668209 h 1070392"/>
                <a:gd name="connsiteX272" fmla="*/ 38145 w 1070602"/>
                <a:gd name="connsiteY272" fmla="*/ 710336 h 1070392"/>
                <a:gd name="connsiteX273" fmla="*/ 26515 w 1070602"/>
                <a:gd name="connsiteY273" fmla="*/ 701957 h 1070392"/>
                <a:gd name="connsiteX274" fmla="*/ 23957 w 1070602"/>
                <a:gd name="connsiteY274" fmla="*/ 694044 h 1070392"/>
                <a:gd name="connsiteX275" fmla="*/ 32097 w 1070602"/>
                <a:gd name="connsiteY275" fmla="*/ 678916 h 1070392"/>
                <a:gd name="connsiteX276" fmla="*/ 47448 w 1070602"/>
                <a:gd name="connsiteY276" fmla="*/ 687062 h 1070392"/>
                <a:gd name="connsiteX277" fmla="*/ 49774 w 1070602"/>
                <a:gd name="connsiteY277" fmla="*/ 694509 h 1070392"/>
                <a:gd name="connsiteX278" fmla="*/ 42098 w 1070602"/>
                <a:gd name="connsiteY278" fmla="*/ 709871 h 1070392"/>
                <a:gd name="connsiteX279" fmla="*/ 38377 w 1070602"/>
                <a:gd name="connsiteY279" fmla="*/ 710569 h 1070392"/>
                <a:gd name="connsiteX280" fmla="*/ 1028272 w 1070602"/>
                <a:gd name="connsiteY280" fmla="*/ 722672 h 1070392"/>
                <a:gd name="connsiteX281" fmla="*/ 1024318 w 1070602"/>
                <a:gd name="connsiteY281" fmla="*/ 721974 h 1070392"/>
                <a:gd name="connsiteX282" fmla="*/ 1016875 w 1070602"/>
                <a:gd name="connsiteY282" fmla="*/ 706380 h 1070392"/>
                <a:gd name="connsiteX283" fmla="*/ 1019434 w 1070602"/>
                <a:gd name="connsiteY283" fmla="*/ 698932 h 1070392"/>
                <a:gd name="connsiteX284" fmla="*/ 1034785 w 1070602"/>
                <a:gd name="connsiteY284" fmla="*/ 691251 h 1070392"/>
                <a:gd name="connsiteX285" fmla="*/ 1042460 w 1070602"/>
                <a:gd name="connsiteY285" fmla="*/ 706612 h 1070392"/>
                <a:gd name="connsiteX286" fmla="*/ 1039669 w 1070602"/>
                <a:gd name="connsiteY286" fmla="*/ 714526 h 1070392"/>
                <a:gd name="connsiteX287" fmla="*/ 1028272 w 1070602"/>
                <a:gd name="connsiteY287" fmla="*/ 722672 h 1070392"/>
                <a:gd name="connsiteX288" fmla="*/ 58613 w 1070602"/>
                <a:gd name="connsiteY288" fmla="*/ 763402 h 1070392"/>
                <a:gd name="connsiteX289" fmla="*/ 47448 w 1070602"/>
                <a:gd name="connsiteY289" fmla="*/ 756187 h 1070392"/>
                <a:gd name="connsiteX290" fmla="*/ 43959 w 1070602"/>
                <a:gd name="connsiteY290" fmla="*/ 748739 h 1070392"/>
                <a:gd name="connsiteX291" fmla="*/ 50239 w 1070602"/>
                <a:gd name="connsiteY291" fmla="*/ 732680 h 1070392"/>
                <a:gd name="connsiteX292" fmla="*/ 66288 w 1070602"/>
                <a:gd name="connsiteY292" fmla="*/ 738964 h 1070392"/>
                <a:gd name="connsiteX293" fmla="*/ 69544 w 1070602"/>
                <a:gd name="connsiteY293" fmla="*/ 746179 h 1070392"/>
                <a:gd name="connsiteX294" fmla="*/ 63497 w 1070602"/>
                <a:gd name="connsiteY294" fmla="*/ 762238 h 1070392"/>
                <a:gd name="connsiteX295" fmla="*/ 58380 w 1070602"/>
                <a:gd name="connsiteY295" fmla="*/ 763402 h 1070392"/>
                <a:gd name="connsiteX296" fmla="*/ 1006176 w 1070602"/>
                <a:gd name="connsiteY296" fmla="*/ 775272 h 1070392"/>
                <a:gd name="connsiteX297" fmla="*/ 1000826 w 1070602"/>
                <a:gd name="connsiteY297" fmla="*/ 774108 h 1070392"/>
                <a:gd name="connsiteX298" fmla="*/ 995244 w 1070602"/>
                <a:gd name="connsiteY298" fmla="*/ 757816 h 1070392"/>
                <a:gd name="connsiteX299" fmla="*/ 998733 w 1070602"/>
                <a:gd name="connsiteY299" fmla="*/ 750601 h 1070392"/>
                <a:gd name="connsiteX300" fmla="*/ 1015015 w 1070602"/>
                <a:gd name="connsiteY300" fmla="*/ 744550 h 1070392"/>
                <a:gd name="connsiteX301" fmla="*/ 1021061 w 1070602"/>
                <a:gd name="connsiteY301" fmla="*/ 760842 h 1070392"/>
                <a:gd name="connsiteX302" fmla="*/ 1017573 w 1070602"/>
                <a:gd name="connsiteY302" fmla="*/ 768290 h 1070392"/>
                <a:gd name="connsiteX303" fmla="*/ 1006641 w 1070602"/>
                <a:gd name="connsiteY303" fmla="*/ 775272 h 1070392"/>
                <a:gd name="connsiteX304" fmla="*/ 84894 w 1070602"/>
                <a:gd name="connsiteY304" fmla="*/ 813674 h 1070392"/>
                <a:gd name="connsiteX305" fmla="*/ 74428 w 1070602"/>
                <a:gd name="connsiteY305" fmla="*/ 807623 h 1070392"/>
                <a:gd name="connsiteX306" fmla="*/ 70242 w 1070602"/>
                <a:gd name="connsiteY306" fmla="*/ 800408 h 1070392"/>
                <a:gd name="connsiteX307" fmla="*/ 74661 w 1070602"/>
                <a:gd name="connsiteY307" fmla="*/ 783651 h 1070392"/>
                <a:gd name="connsiteX308" fmla="*/ 91408 w 1070602"/>
                <a:gd name="connsiteY308" fmla="*/ 788073 h 1070392"/>
                <a:gd name="connsiteX309" fmla="*/ 95361 w 1070602"/>
                <a:gd name="connsiteY309" fmla="*/ 795055 h 1070392"/>
                <a:gd name="connsiteX310" fmla="*/ 90942 w 1070602"/>
                <a:gd name="connsiteY310" fmla="*/ 811813 h 1070392"/>
                <a:gd name="connsiteX311" fmla="*/ 84662 w 1070602"/>
                <a:gd name="connsiteY311" fmla="*/ 813442 h 1070392"/>
                <a:gd name="connsiteX312" fmla="*/ 978731 w 1070602"/>
                <a:gd name="connsiteY312" fmla="*/ 824846 h 1070392"/>
                <a:gd name="connsiteX313" fmla="*/ 972218 w 1070602"/>
                <a:gd name="connsiteY313" fmla="*/ 822985 h 1070392"/>
                <a:gd name="connsiteX314" fmla="*/ 968497 w 1070602"/>
                <a:gd name="connsiteY314" fmla="*/ 806227 h 1070392"/>
                <a:gd name="connsiteX315" fmla="*/ 972683 w 1070602"/>
                <a:gd name="connsiteY315" fmla="*/ 799477 h 1070392"/>
                <a:gd name="connsiteX316" fmla="*/ 989430 w 1070602"/>
                <a:gd name="connsiteY316" fmla="*/ 795288 h 1070392"/>
                <a:gd name="connsiteX317" fmla="*/ 993616 w 1070602"/>
                <a:gd name="connsiteY317" fmla="*/ 812046 h 1070392"/>
                <a:gd name="connsiteX318" fmla="*/ 989197 w 1070602"/>
                <a:gd name="connsiteY318" fmla="*/ 819261 h 1070392"/>
                <a:gd name="connsiteX319" fmla="*/ 978963 w 1070602"/>
                <a:gd name="connsiteY319" fmla="*/ 825079 h 1070392"/>
                <a:gd name="connsiteX320" fmla="*/ 116527 w 1070602"/>
                <a:gd name="connsiteY320" fmla="*/ 860922 h 1070392"/>
                <a:gd name="connsiteX321" fmla="*/ 106758 w 1070602"/>
                <a:gd name="connsiteY321" fmla="*/ 856034 h 1070392"/>
                <a:gd name="connsiteX322" fmla="*/ 101874 w 1070602"/>
                <a:gd name="connsiteY322" fmla="*/ 849285 h 1070392"/>
                <a:gd name="connsiteX323" fmla="*/ 104433 w 1070602"/>
                <a:gd name="connsiteY323" fmla="*/ 832294 h 1070392"/>
                <a:gd name="connsiteX324" fmla="*/ 121411 w 1070602"/>
                <a:gd name="connsiteY324" fmla="*/ 834854 h 1070392"/>
                <a:gd name="connsiteX325" fmla="*/ 126063 w 1070602"/>
                <a:gd name="connsiteY325" fmla="*/ 841371 h 1070392"/>
                <a:gd name="connsiteX326" fmla="*/ 123737 w 1070602"/>
                <a:gd name="connsiteY326" fmla="*/ 858362 h 1070392"/>
                <a:gd name="connsiteX327" fmla="*/ 116527 w 1070602"/>
                <a:gd name="connsiteY327" fmla="*/ 860689 h 1070392"/>
                <a:gd name="connsiteX328" fmla="*/ 945936 w 1070602"/>
                <a:gd name="connsiteY328" fmla="*/ 871395 h 1070392"/>
                <a:gd name="connsiteX329" fmla="*/ 938260 w 1070602"/>
                <a:gd name="connsiteY329" fmla="*/ 868835 h 1070392"/>
                <a:gd name="connsiteX330" fmla="*/ 936167 w 1070602"/>
                <a:gd name="connsiteY330" fmla="*/ 851612 h 1070392"/>
                <a:gd name="connsiteX331" fmla="*/ 941052 w 1070602"/>
                <a:gd name="connsiteY331" fmla="*/ 845328 h 1070392"/>
                <a:gd name="connsiteX332" fmla="*/ 958030 w 1070602"/>
                <a:gd name="connsiteY332" fmla="*/ 843000 h 1070392"/>
                <a:gd name="connsiteX333" fmla="*/ 960356 w 1070602"/>
                <a:gd name="connsiteY333" fmla="*/ 860223 h 1070392"/>
                <a:gd name="connsiteX334" fmla="*/ 955239 w 1070602"/>
                <a:gd name="connsiteY334" fmla="*/ 866741 h 1070392"/>
                <a:gd name="connsiteX335" fmla="*/ 945703 w 1070602"/>
                <a:gd name="connsiteY335" fmla="*/ 871395 h 1070392"/>
                <a:gd name="connsiteX336" fmla="*/ 153043 w 1070602"/>
                <a:gd name="connsiteY336" fmla="*/ 904677 h 1070392"/>
                <a:gd name="connsiteX337" fmla="*/ 144205 w 1070602"/>
                <a:gd name="connsiteY337" fmla="*/ 900721 h 1070392"/>
                <a:gd name="connsiteX338" fmla="*/ 138623 w 1070602"/>
                <a:gd name="connsiteY338" fmla="*/ 894670 h 1070392"/>
                <a:gd name="connsiteX339" fmla="*/ 139553 w 1070602"/>
                <a:gd name="connsiteY339" fmla="*/ 877447 h 1070392"/>
                <a:gd name="connsiteX340" fmla="*/ 156765 w 1070602"/>
                <a:gd name="connsiteY340" fmla="*/ 878378 h 1070392"/>
                <a:gd name="connsiteX341" fmla="*/ 162114 w 1070602"/>
                <a:gd name="connsiteY341" fmla="*/ 884197 h 1070392"/>
                <a:gd name="connsiteX342" fmla="*/ 161649 w 1070602"/>
                <a:gd name="connsiteY342" fmla="*/ 901419 h 1070392"/>
                <a:gd name="connsiteX343" fmla="*/ 153275 w 1070602"/>
                <a:gd name="connsiteY343" fmla="*/ 904677 h 1070392"/>
                <a:gd name="connsiteX344" fmla="*/ 908489 w 1070602"/>
                <a:gd name="connsiteY344" fmla="*/ 913988 h 1070392"/>
                <a:gd name="connsiteX345" fmla="*/ 899883 w 1070602"/>
                <a:gd name="connsiteY345" fmla="*/ 910496 h 1070392"/>
                <a:gd name="connsiteX346" fmla="*/ 899883 w 1070602"/>
                <a:gd name="connsiteY346" fmla="*/ 893273 h 1070392"/>
                <a:gd name="connsiteX347" fmla="*/ 905466 w 1070602"/>
                <a:gd name="connsiteY347" fmla="*/ 887688 h 1070392"/>
                <a:gd name="connsiteX348" fmla="*/ 922677 w 1070602"/>
                <a:gd name="connsiteY348" fmla="*/ 887222 h 1070392"/>
                <a:gd name="connsiteX349" fmla="*/ 923142 w 1070602"/>
                <a:gd name="connsiteY349" fmla="*/ 904445 h 1070392"/>
                <a:gd name="connsiteX350" fmla="*/ 917327 w 1070602"/>
                <a:gd name="connsiteY350" fmla="*/ 910496 h 1070392"/>
                <a:gd name="connsiteX351" fmla="*/ 908722 w 1070602"/>
                <a:gd name="connsiteY351" fmla="*/ 914220 h 1070392"/>
                <a:gd name="connsiteX352" fmla="*/ 193978 w 1070602"/>
                <a:gd name="connsiteY352" fmla="*/ 944011 h 1070392"/>
                <a:gd name="connsiteX353" fmla="*/ 186070 w 1070602"/>
                <a:gd name="connsiteY353" fmla="*/ 940986 h 1070392"/>
                <a:gd name="connsiteX354" fmla="*/ 179791 w 1070602"/>
                <a:gd name="connsiteY354" fmla="*/ 935400 h 1070392"/>
                <a:gd name="connsiteX355" fmla="*/ 178860 w 1070602"/>
                <a:gd name="connsiteY355" fmla="*/ 918177 h 1070392"/>
                <a:gd name="connsiteX356" fmla="*/ 196072 w 1070602"/>
                <a:gd name="connsiteY356" fmla="*/ 917246 h 1070392"/>
                <a:gd name="connsiteX357" fmla="*/ 202119 w 1070602"/>
                <a:gd name="connsiteY357" fmla="*/ 922366 h 1070392"/>
                <a:gd name="connsiteX358" fmla="*/ 203282 w 1070602"/>
                <a:gd name="connsiteY358" fmla="*/ 939589 h 1070392"/>
                <a:gd name="connsiteX359" fmla="*/ 193978 w 1070602"/>
                <a:gd name="connsiteY359" fmla="*/ 943779 h 1070392"/>
                <a:gd name="connsiteX360" fmla="*/ 866623 w 1070602"/>
                <a:gd name="connsiteY360" fmla="*/ 952391 h 1070392"/>
                <a:gd name="connsiteX361" fmla="*/ 857320 w 1070602"/>
                <a:gd name="connsiteY361" fmla="*/ 947968 h 1070392"/>
                <a:gd name="connsiteX362" fmla="*/ 858948 w 1070602"/>
                <a:gd name="connsiteY362" fmla="*/ 930745 h 1070392"/>
                <a:gd name="connsiteX363" fmla="*/ 864995 w 1070602"/>
                <a:gd name="connsiteY363" fmla="*/ 925625 h 1070392"/>
                <a:gd name="connsiteX364" fmla="*/ 882207 w 1070602"/>
                <a:gd name="connsiteY364" fmla="*/ 927021 h 1070392"/>
                <a:gd name="connsiteX365" fmla="*/ 880811 w 1070602"/>
                <a:gd name="connsiteY365" fmla="*/ 944244 h 1070392"/>
                <a:gd name="connsiteX366" fmla="*/ 874531 w 1070602"/>
                <a:gd name="connsiteY366" fmla="*/ 949598 h 1070392"/>
                <a:gd name="connsiteX367" fmla="*/ 866856 w 1070602"/>
                <a:gd name="connsiteY367" fmla="*/ 952391 h 1070392"/>
                <a:gd name="connsiteX368" fmla="*/ 238868 w 1070602"/>
                <a:gd name="connsiteY368" fmla="*/ 978691 h 1070392"/>
                <a:gd name="connsiteX369" fmla="*/ 231890 w 1070602"/>
                <a:gd name="connsiteY369" fmla="*/ 976595 h 1070392"/>
                <a:gd name="connsiteX370" fmla="*/ 225146 w 1070602"/>
                <a:gd name="connsiteY370" fmla="*/ 971941 h 1070392"/>
                <a:gd name="connsiteX371" fmla="*/ 222354 w 1070602"/>
                <a:gd name="connsiteY371" fmla="*/ 954950 h 1070392"/>
                <a:gd name="connsiteX372" fmla="*/ 239333 w 1070602"/>
                <a:gd name="connsiteY372" fmla="*/ 952158 h 1070392"/>
                <a:gd name="connsiteX373" fmla="*/ 245846 w 1070602"/>
                <a:gd name="connsiteY373" fmla="*/ 956813 h 1070392"/>
                <a:gd name="connsiteX374" fmla="*/ 248869 w 1070602"/>
                <a:gd name="connsiteY374" fmla="*/ 973803 h 1070392"/>
                <a:gd name="connsiteX375" fmla="*/ 238868 w 1070602"/>
                <a:gd name="connsiteY375" fmla="*/ 979156 h 1070392"/>
                <a:gd name="connsiteX376" fmla="*/ 820803 w 1070602"/>
                <a:gd name="connsiteY376" fmla="*/ 985906 h 1070392"/>
                <a:gd name="connsiteX377" fmla="*/ 810569 w 1070602"/>
                <a:gd name="connsiteY377" fmla="*/ 980319 h 1070392"/>
                <a:gd name="connsiteX378" fmla="*/ 814058 w 1070602"/>
                <a:gd name="connsiteY378" fmla="*/ 963330 h 1070392"/>
                <a:gd name="connsiteX379" fmla="*/ 820571 w 1070602"/>
                <a:gd name="connsiteY379" fmla="*/ 958907 h 1070392"/>
                <a:gd name="connsiteX380" fmla="*/ 837550 w 1070602"/>
                <a:gd name="connsiteY380" fmla="*/ 962165 h 1070392"/>
                <a:gd name="connsiteX381" fmla="*/ 834293 w 1070602"/>
                <a:gd name="connsiteY381" fmla="*/ 979156 h 1070392"/>
                <a:gd name="connsiteX382" fmla="*/ 827316 w 1070602"/>
                <a:gd name="connsiteY382" fmla="*/ 983811 h 1070392"/>
                <a:gd name="connsiteX383" fmla="*/ 820571 w 1070602"/>
                <a:gd name="connsiteY383" fmla="*/ 985906 h 1070392"/>
                <a:gd name="connsiteX384" fmla="*/ 287246 w 1070602"/>
                <a:gd name="connsiteY384" fmla="*/ 1008482 h 1070392"/>
                <a:gd name="connsiteX385" fmla="*/ 281432 w 1070602"/>
                <a:gd name="connsiteY385" fmla="*/ 1007086 h 1070392"/>
                <a:gd name="connsiteX386" fmla="*/ 274222 w 1070602"/>
                <a:gd name="connsiteY386" fmla="*/ 1003129 h 1070392"/>
                <a:gd name="connsiteX387" fmla="*/ 269569 w 1070602"/>
                <a:gd name="connsiteY387" fmla="*/ 986604 h 1070392"/>
                <a:gd name="connsiteX388" fmla="*/ 286084 w 1070602"/>
                <a:gd name="connsiteY388" fmla="*/ 981949 h 1070392"/>
                <a:gd name="connsiteX389" fmla="*/ 293061 w 1070602"/>
                <a:gd name="connsiteY389" fmla="*/ 985906 h 1070392"/>
                <a:gd name="connsiteX390" fmla="*/ 297945 w 1070602"/>
                <a:gd name="connsiteY390" fmla="*/ 1002430 h 1070392"/>
                <a:gd name="connsiteX391" fmla="*/ 287246 w 1070602"/>
                <a:gd name="connsiteY391" fmla="*/ 1008714 h 1070392"/>
                <a:gd name="connsiteX392" fmla="*/ 771495 w 1070602"/>
                <a:gd name="connsiteY392" fmla="*/ 1014533 h 1070392"/>
                <a:gd name="connsiteX393" fmla="*/ 760563 w 1070602"/>
                <a:gd name="connsiteY393" fmla="*/ 1007784 h 1070392"/>
                <a:gd name="connsiteX394" fmla="*/ 765913 w 1070602"/>
                <a:gd name="connsiteY394" fmla="*/ 991491 h 1070392"/>
                <a:gd name="connsiteX395" fmla="*/ 772890 w 1070602"/>
                <a:gd name="connsiteY395" fmla="*/ 987767 h 1070392"/>
                <a:gd name="connsiteX396" fmla="*/ 789404 w 1070602"/>
                <a:gd name="connsiteY396" fmla="*/ 992888 h 1070392"/>
                <a:gd name="connsiteX397" fmla="*/ 784287 w 1070602"/>
                <a:gd name="connsiteY397" fmla="*/ 1009412 h 1070392"/>
                <a:gd name="connsiteX398" fmla="*/ 776844 w 1070602"/>
                <a:gd name="connsiteY398" fmla="*/ 1013136 h 1070392"/>
                <a:gd name="connsiteX399" fmla="*/ 771262 w 1070602"/>
                <a:gd name="connsiteY399" fmla="*/ 1014533 h 1070392"/>
                <a:gd name="connsiteX400" fmla="*/ 338881 w 1070602"/>
                <a:gd name="connsiteY400" fmla="*/ 1032687 h 1070392"/>
                <a:gd name="connsiteX401" fmla="*/ 334229 w 1070602"/>
                <a:gd name="connsiteY401" fmla="*/ 1031756 h 1070392"/>
                <a:gd name="connsiteX402" fmla="*/ 326554 w 1070602"/>
                <a:gd name="connsiteY402" fmla="*/ 1028498 h 1070392"/>
                <a:gd name="connsiteX403" fmla="*/ 320041 w 1070602"/>
                <a:gd name="connsiteY403" fmla="*/ 1012438 h 1070392"/>
                <a:gd name="connsiteX404" fmla="*/ 336090 w 1070602"/>
                <a:gd name="connsiteY404" fmla="*/ 1005921 h 1070392"/>
                <a:gd name="connsiteX405" fmla="*/ 343300 w 1070602"/>
                <a:gd name="connsiteY405" fmla="*/ 1008947 h 1070392"/>
                <a:gd name="connsiteX406" fmla="*/ 350045 w 1070602"/>
                <a:gd name="connsiteY406" fmla="*/ 1024774 h 1070392"/>
                <a:gd name="connsiteX407" fmla="*/ 338881 w 1070602"/>
                <a:gd name="connsiteY407" fmla="*/ 1032455 h 1070392"/>
                <a:gd name="connsiteX408" fmla="*/ 719627 w 1070602"/>
                <a:gd name="connsiteY408" fmla="*/ 1037342 h 1070392"/>
                <a:gd name="connsiteX409" fmla="*/ 708231 w 1070602"/>
                <a:gd name="connsiteY409" fmla="*/ 1029429 h 1070392"/>
                <a:gd name="connsiteX410" fmla="*/ 715441 w 1070602"/>
                <a:gd name="connsiteY410" fmla="*/ 1013835 h 1070392"/>
                <a:gd name="connsiteX411" fmla="*/ 722884 w 1070602"/>
                <a:gd name="connsiteY411" fmla="*/ 1011042 h 1070392"/>
                <a:gd name="connsiteX412" fmla="*/ 738700 w 1070602"/>
                <a:gd name="connsiteY412" fmla="*/ 1017792 h 1070392"/>
                <a:gd name="connsiteX413" fmla="*/ 731955 w 1070602"/>
                <a:gd name="connsiteY413" fmla="*/ 1033618 h 1070392"/>
                <a:gd name="connsiteX414" fmla="*/ 724047 w 1070602"/>
                <a:gd name="connsiteY414" fmla="*/ 1036644 h 1070392"/>
                <a:gd name="connsiteX415" fmla="*/ 719860 w 1070602"/>
                <a:gd name="connsiteY415" fmla="*/ 1037342 h 1070392"/>
                <a:gd name="connsiteX416" fmla="*/ 392609 w 1070602"/>
                <a:gd name="connsiteY416" fmla="*/ 1051074 h 1070392"/>
                <a:gd name="connsiteX417" fmla="*/ 389353 w 1070602"/>
                <a:gd name="connsiteY417" fmla="*/ 1050609 h 1070392"/>
                <a:gd name="connsiteX418" fmla="*/ 381444 w 1070602"/>
                <a:gd name="connsiteY418" fmla="*/ 1048281 h 1070392"/>
                <a:gd name="connsiteX419" fmla="*/ 373304 w 1070602"/>
                <a:gd name="connsiteY419" fmla="*/ 1033153 h 1070392"/>
                <a:gd name="connsiteX420" fmla="*/ 388422 w 1070602"/>
                <a:gd name="connsiteY420" fmla="*/ 1025007 h 1070392"/>
                <a:gd name="connsiteX421" fmla="*/ 396097 w 1070602"/>
                <a:gd name="connsiteY421" fmla="*/ 1027334 h 1070392"/>
                <a:gd name="connsiteX422" fmla="*/ 404471 w 1070602"/>
                <a:gd name="connsiteY422" fmla="*/ 1042463 h 1070392"/>
                <a:gd name="connsiteX423" fmla="*/ 392842 w 1070602"/>
                <a:gd name="connsiteY423" fmla="*/ 1051307 h 1070392"/>
                <a:gd name="connsiteX424" fmla="*/ 665435 w 1070602"/>
                <a:gd name="connsiteY424" fmla="*/ 1054333 h 1070392"/>
                <a:gd name="connsiteX425" fmla="*/ 653573 w 1070602"/>
                <a:gd name="connsiteY425" fmla="*/ 1045255 h 1070392"/>
                <a:gd name="connsiteX426" fmla="*/ 662411 w 1070602"/>
                <a:gd name="connsiteY426" fmla="*/ 1030360 h 1070392"/>
                <a:gd name="connsiteX427" fmla="*/ 670086 w 1070602"/>
                <a:gd name="connsiteY427" fmla="*/ 1028265 h 1070392"/>
                <a:gd name="connsiteX428" fmla="*/ 684972 w 1070602"/>
                <a:gd name="connsiteY428" fmla="*/ 1036877 h 1070392"/>
                <a:gd name="connsiteX429" fmla="*/ 676366 w 1070602"/>
                <a:gd name="connsiteY429" fmla="*/ 1051772 h 1070392"/>
                <a:gd name="connsiteX430" fmla="*/ 668226 w 1070602"/>
                <a:gd name="connsiteY430" fmla="*/ 1053867 h 1070392"/>
                <a:gd name="connsiteX431" fmla="*/ 665202 w 1070602"/>
                <a:gd name="connsiteY431" fmla="*/ 1054333 h 1070392"/>
                <a:gd name="connsiteX432" fmla="*/ 447965 w 1070602"/>
                <a:gd name="connsiteY432" fmla="*/ 1063409 h 1070392"/>
                <a:gd name="connsiteX433" fmla="*/ 445872 w 1070602"/>
                <a:gd name="connsiteY433" fmla="*/ 1063409 h 1070392"/>
                <a:gd name="connsiteX434" fmla="*/ 437498 w 1070602"/>
                <a:gd name="connsiteY434" fmla="*/ 1062013 h 1070392"/>
                <a:gd name="connsiteX435" fmla="*/ 427730 w 1070602"/>
                <a:gd name="connsiteY435" fmla="*/ 1047816 h 1070392"/>
                <a:gd name="connsiteX436" fmla="*/ 441917 w 1070602"/>
                <a:gd name="connsiteY436" fmla="*/ 1038040 h 1070392"/>
                <a:gd name="connsiteX437" fmla="*/ 449593 w 1070602"/>
                <a:gd name="connsiteY437" fmla="*/ 1039437 h 1070392"/>
                <a:gd name="connsiteX438" fmla="*/ 459594 w 1070602"/>
                <a:gd name="connsiteY438" fmla="*/ 1053402 h 1070392"/>
                <a:gd name="connsiteX439" fmla="*/ 447500 w 1070602"/>
                <a:gd name="connsiteY439" fmla="*/ 1063642 h 1070392"/>
                <a:gd name="connsiteX440" fmla="*/ 609614 w 1070602"/>
                <a:gd name="connsiteY440" fmla="*/ 1065504 h 1070392"/>
                <a:gd name="connsiteX441" fmla="*/ 597519 w 1070602"/>
                <a:gd name="connsiteY441" fmla="*/ 1055031 h 1070392"/>
                <a:gd name="connsiteX442" fmla="*/ 607753 w 1070602"/>
                <a:gd name="connsiteY442" fmla="*/ 1041299 h 1070392"/>
                <a:gd name="connsiteX443" fmla="*/ 615661 w 1070602"/>
                <a:gd name="connsiteY443" fmla="*/ 1040135 h 1070392"/>
                <a:gd name="connsiteX444" fmla="*/ 629616 w 1070602"/>
                <a:gd name="connsiteY444" fmla="*/ 1050376 h 1070392"/>
                <a:gd name="connsiteX445" fmla="*/ 619382 w 1070602"/>
                <a:gd name="connsiteY445" fmla="*/ 1064341 h 1070392"/>
                <a:gd name="connsiteX446" fmla="*/ 611241 w 1070602"/>
                <a:gd name="connsiteY446" fmla="*/ 1065504 h 1070392"/>
                <a:gd name="connsiteX447" fmla="*/ 609381 w 1070602"/>
                <a:gd name="connsiteY447" fmla="*/ 1065504 h 1070392"/>
                <a:gd name="connsiteX448" fmla="*/ 504484 w 1070602"/>
                <a:gd name="connsiteY448" fmla="*/ 1069926 h 1070392"/>
                <a:gd name="connsiteX449" fmla="*/ 503786 w 1070602"/>
                <a:gd name="connsiteY449" fmla="*/ 1069926 h 1070392"/>
                <a:gd name="connsiteX450" fmla="*/ 495413 w 1070602"/>
                <a:gd name="connsiteY450" fmla="*/ 1069461 h 1070392"/>
                <a:gd name="connsiteX451" fmla="*/ 484248 w 1070602"/>
                <a:gd name="connsiteY451" fmla="*/ 1056427 h 1070392"/>
                <a:gd name="connsiteX452" fmla="*/ 497273 w 1070602"/>
                <a:gd name="connsiteY452" fmla="*/ 1045255 h 1070392"/>
                <a:gd name="connsiteX453" fmla="*/ 505181 w 1070602"/>
                <a:gd name="connsiteY453" fmla="*/ 1045721 h 1070392"/>
                <a:gd name="connsiteX454" fmla="*/ 516579 w 1070602"/>
                <a:gd name="connsiteY454" fmla="*/ 1058522 h 1070392"/>
                <a:gd name="connsiteX455" fmla="*/ 504484 w 1070602"/>
                <a:gd name="connsiteY455" fmla="*/ 1069926 h 1070392"/>
                <a:gd name="connsiteX456" fmla="*/ 553094 w 1070602"/>
                <a:gd name="connsiteY456" fmla="*/ 1070392 h 1070392"/>
                <a:gd name="connsiteX457" fmla="*/ 541000 w 1070602"/>
                <a:gd name="connsiteY457" fmla="*/ 1058522 h 1070392"/>
                <a:gd name="connsiteX458" fmla="*/ 552862 w 1070602"/>
                <a:gd name="connsiteY458" fmla="*/ 1045954 h 1070392"/>
                <a:gd name="connsiteX459" fmla="*/ 560770 w 1070602"/>
                <a:gd name="connsiteY459" fmla="*/ 1045954 h 1070392"/>
                <a:gd name="connsiteX460" fmla="*/ 573562 w 1070602"/>
                <a:gd name="connsiteY460" fmla="*/ 1057126 h 1070392"/>
                <a:gd name="connsiteX461" fmla="*/ 562166 w 1070602"/>
                <a:gd name="connsiteY461" fmla="*/ 1069926 h 1070392"/>
                <a:gd name="connsiteX462" fmla="*/ 553792 w 1070602"/>
                <a:gd name="connsiteY462" fmla="*/ 1069926 h 1070392"/>
                <a:gd name="connsiteX463" fmla="*/ 553327 w 1070602"/>
                <a:gd name="connsiteY463" fmla="*/ 1070392 h 107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602" h="1070392">
                  <a:moveTo>
                    <a:pt x="514020" y="24439"/>
                  </a:moveTo>
                  <a:cubicBezTo>
                    <a:pt x="507507" y="24439"/>
                    <a:pt x="502158" y="19318"/>
                    <a:pt x="501925" y="12801"/>
                  </a:cubicBezTo>
                  <a:cubicBezTo>
                    <a:pt x="501693" y="6052"/>
                    <a:pt x="506810" y="466"/>
                    <a:pt x="513555" y="0"/>
                  </a:cubicBezTo>
                  <a:lnTo>
                    <a:pt x="521928" y="0"/>
                  </a:lnTo>
                  <a:cubicBezTo>
                    <a:pt x="528906" y="0"/>
                    <a:pt x="534255" y="4887"/>
                    <a:pt x="534488" y="11637"/>
                  </a:cubicBezTo>
                  <a:cubicBezTo>
                    <a:pt x="534488" y="18387"/>
                    <a:pt x="529371" y="23973"/>
                    <a:pt x="522625" y="24206"/>
                  </a:cubicBezTo>
                  <a:lnTo>
                    <a:pt x="514717" y="24206"/>
                  </a:lnTo>
                  <a:cubicBezTo>
                    <a:pt x="514717" y="24206"/>
                    <a:pt x="514485" y="24439"/>
                    <a:pt x="514253" y="24439"/>
                  </a:cubicBezTo>
                  <a:moveTo>
                    <a:pt x="578912" y="25835"/>
                  </a:moveTo>
                  <a:cubicBezTo>
                    <a:pt x="578912" y="25835"/>
                    <a:pt x="578214" y="25835"/>
                    <a:pt x="577981" y="25835"/>
                  </a:cubicBezTo>
                  <a:lnTo>
                    <a:pt x="570074" y="25369"/>
                  </a:lnTo>
                  <a:cubicBezTo>
                    <a:pt x="563328" y="24904"/>
                    <a:pt x="558211" y="19085"/>
                    <a:pt x="558677" y="12335"/>
                  </a:cubicBezTo>
                  <a:cubicBezTo>
                    <a:pt x="559142" y="5586"/>
                    <a:pt x="565189" y="698"/>
                    <a:pt x="571702" y="931"/>
                  </a:cubicBezTo>
                  <a:lnTo>
                    <a:pt x="579843" y="1629"/>
                  </a:lnTo>
                  <a:cubicBezTo>
                    <a:pt x="586587" y="2095"/>
                    <a:pt x="591472" y="8146"/>
                    <a:pt x="591006" y="14663"/>
                  </a:cubicBezTo>
                  <a:cubicBezTo>
                    <a:pt x="590541" y="20947"/>
                    <a:pt x="585192" y="25835"/>
                    <a:pt x="578912" y="25835"/>
                  </a:cubicBezTo>
                  <a:moveTo>
                    <a:pt x="457501" y="29791"/>
                  </a:moveTo>
                  <a:cubicBezTo>
                    <a:pt x="451686" y="29791"/>
                    <a:pt x="446337" y="25369"/>
                    <a:pt x="445406" y="19318"/>
                  </a:cubicBezTo>
                  <a:cubicBezTo>
                    <a:pt x="444476" y="12568"/>
                    <a:pt x="448895" y="6517"/>
                    <a:pt x="455640" y="5353"/>
                  </a:cubicBezTo>
                  <a:lnTo>
                    <a:pt x="463781" y="4189"/>
                  </a:lnTo>
                  <a:cubicBezTo>
                    <a:pt x="470293" y="3491"/>
                    <a:pt x="476573" y="7913"/>
                    <a:pt x="477503" y="14663"/>
                  </a:cubicBezTo>
                  <a:cubicBezTo>
                    <a:pt x="478434" y="21413"/>
                    <a:pt x="473782" y="27464"/>
                    <a:pt x="467037" y="28395"/>
                  </a:cubicBezTo>
                  <a:lnTo>
                    <a:pt x="459129" y="29559"/>
                  </a:lnTo>
                  <a:cubicBezTo>
                    <a:pt x="459129" y="29559"/>
                    <a:pt x="457966" y="29559"/>
                    <a:pt x="457268" y="29559"/>
                  </a:cubicBezTo>
                  <a:moveTo>
                    <a:pt x="635198" y="33515"/>
                  </a:moveTo>
                  <a:cubicBezTo>
                    <a:pt x="635198" y="33515"/>
                    <a:pt x="633570" y="33515"/>
                    <a:pt x="632873" y="33515"/>
                  </a:cubicBezTo>
                  <a:lnTo>
                    <a:pt x="624964" y="32119"/>
                  </a:lnTo>
                  <a:cubicBezTo>
                    <a:pt x="618452" y="30955"/>
                    <a:pt x="614032" y="24671"/>
                    <a:pt x="615196" y="17922"/>
                  </a:cubicBezTo>
                  <a:cubicBezTo>
                    <a:pt x="616358" y="11172"/>
                    <a:pt x="622639" y="6750"/>
                    <a:pt x="629383" y="8146"/>
                  </a:cubicBezTo>
                  <a:lnTo>
                    <a:pt x="637524" y="9776"/>
                  </a:lnTo>
                  <a:cubicBezTo>
                    <a:pt x="644036" y="10939"/>
                    <a:pt x="648456" y="17456"/>
                    <a:pt x="647293" y="23973"/>
                  </a:cubicBezTo>
                  <a:cubicBezTo>
                    <a:pt x="646130" y="29791"/>
                    <a:pt x="641013" y="33980"/>
                    <a:pt x="635431" y="33980"/>
                  </a:cubicBezTo>
                  <a:moveTo>
                    <a:pt x="401912" y="41196"/>
                  </a:moveTo>
                  <a:cubicBezTo>
                    <a:pt x="396563" y="41196"/>
                    <a:pt x="391678" y="37704"/>
                    <a:pt x="390051" y="32119"/>
                  </a:cubicBezTo>
                  <a:cubicBezTo>
                    <a:pt x="388422" y="25602"/>
                    <a:pt x="392144" y="18852"/>
                    <a:pt x="398656" y="17224"/>
                  </a:cubicBezTo>
                  <a:cubicBezTo>
                    <a:pt x="401214" y="16525"/>
                    <a:pt x="404005" y="15826"/>
                    <a:pt x="406797" y="15128"/>
                  </a:cubicBezTo>
                  <a:cubicBezTo>
                    <a:pt x="413309" y="13500"/>
                    <a:pt x="420054" y="17456"/>
                    <a:pt x="421449" y="23973"/>
                  </a:cubicBezTo>
                  <a:cubicBezTo>
                    <a:pt x="423078" y="30489"/>
                    <a:pt x="419124" y="37006"/>
                    <a:pt x="412379" y="38636"/>
                  </a:cubicBezTo>
                  <a:lnTo>
                    <a:pt x="404703" y="40498"/>
                  </a:lnTo>
                  <a:cubicBezTo>
                    <a:pt x="404703" y="40498"/>
                    <a:pt x="402610" y="40963"/>
                    <a:pt x="401680" y="40963"/>
                  </a:cubicBezTo>
                  <a:moveTo>
                    <a:pt x="690322" y="47480"/>
                  </a:moveTo>
                  <a:cubicBezTo>
                    <a:pt x="689158" y="47480"/>
                    <a:pt x="687996" y="47480"/>
                    <a:pt x="686600" y="47015"/>
                  </a:cubicBezTo>
                  <a:lnTo>
                    <a:pt x="679157" y="44687"/>
                  </a:lnTo>
                  <a:cubicBezTo>
                    <a:pt x="672645" y="42825"/>
                    <a:pt x="668923" y="36076"/>
                    <a:pt x="670784" y="29559"/>
                  </a:cubicBezTo>
                  <a:cubicBezTo>
                    <a:pt x="672645" y="23042"/>
                    <a:pt x="679390" y="19318"/>
                    <a:pt x="685903" y="21180"/>
                  </a:cubicBezTo>
                  <a:lnTo>
                    <a:pt x="693811" y="23507"/>
                  </a:lnTo>
                  <a:cubicBezTo>
                    <a:pt x="700323" y="25369"/>
                    <a:pt x="703812" y="32352"/>
                    <a:pt x="701951" y="38636"/>
                  </a:cubicBezTo>
                  <a:cubicBezTo>
                    <a:pt x="700323" y="43756"/>
                    <a:pt x="695438" y="47247"/>
                    <a:pt x="690322" y="47247"/>
                  </a:cubicBezTo>
                  <a:moveTo>
                    <a:pt x="347719" y="58652"/>
                  </a:moveTo>
                  <a:cubicBezTo>
                    <a:pt x="342835" y="58652"/>
                    <a:pt x="338183" y="55626"/>
                    <a:pt x="336323" y="50738"/>
                  </a:cubicBezTo>
                  <a:cubicBezTo>
                    <a:pt x="333997" y="44454"/>
                    <a:pt x="337021" y="37472"/>
                    <a:pt x="343300" y="34912"/>
                  </a:cubicBezTo>
                  <a:lnTo>
                    <a:pt x="351208" y="32119"/>
                  </a:lnTo>
                  <a:cubicBezTo>
                    <a:pt x="357488" y="29791"/>
                    <a:pt x="364466" y="33050"/>
                    <a:pt x="366792" y="39334"/>
                  </a:cubicBezTo>
                  <a:cubicBezTo>
                    <a:pt x="369117" y="45618"/>
                    <a:pt x="365861" y="52600"/>
                    <a:pt x="359582" y="54928"/>
                  </a:cubicBezTo>
                  <a:lnTo>
                    <a:pt x="352139" y="57721"/>
                  </a:lnTo>
                  <a:cubicBezTo>
                    <a:pt x="350743" y="58186"/>
                    <a:pt x="349348" y="58419"/>
                    <a:pt x="347719" y="58419"/>
                  </a:cubicBezTo>
                  <a:moveTo>
                    <a:pt x="743584" y="67263"/>
                  </a:moveTo>
                  <a:cubicBezTo>
                    <a:pt x="741956" y="67263"/>
                    <a:pt x="740328" y="67031"/>
                    <a:pt x="738700" y="66332"/>
                  </a:cubicBezTo>
                  <a:lnTo>
                    <a:pt x="731490" y="63307"/>
                  </a:lnTo>
                  <a:cubicBezTo>
                    <a:pt x="725210" y="60747"/>
                    <a:pt x="722418" y="53532"/>
                    <a:pt x="724977" y="47480"/>
                  </a:cubicBezTo>
                  <a:cubicBezTo>
                    <a:pt x="727535" y="41196"/>
                    <a:pt x="734746" y="38403"/>
                    <a:pt x="740793" y="40963"/>
                  </a:cubicBezTo>
                  <a:lnTo>
                    <a:pt x="748469" y="44221"/>
                  </a:lnTo>
                  <a:cubicBezTo>
                    <a:pt x="754748" y="47015"/>
                    <a:pt x="757539" y="54230"/>
                    <a:pt x="754748" y="60281"/>
                  </a:cubicBezTo>
                  <a:cubicBezTo>
                    <a:pt x="752655" y="64936"/>
                    <a:pt x="748236" y="67496"/>
                    <a:pt x="743584" y="67496"/>
                  </a:cubicBezTo>
                  <a:moveTo>
                    <a:pt x="296085" y="81926"/>
                  </a:moveTo>
                  <a:cubicBezTo>
                    <a:pt x="291666" y="81926"/>
                    <a:pt x="287479" y="79599"/>
                    <a:pt x="285153" y="75177"/>
                  </a:cubicBezTo>
                  <a:cubicBezTo>
                    <a:pt x="282129" y="69125"/>
                    <a:pt x="284455" y="61910"/>
                    <a:pt x="290503" y="58884"/>
                  </a:cubicBezTo>
                  <a:lnTo>
                    <a:pt x="297945" y="55160"/>
                  </a:lnTo>
                  <a:cubicBezTo>
                    <a:pt x="303993" y="52135"/>
                    <a:pt x="311203" y="54695"/>
                    <a:pt x="314227" y="60747"/>
                  </a:cubicBezTo>
                  <a:cubicBezTo>
                    <a:pt x="317250" y="66798"/>
                    <a:pt x="314692" y="74013"/>
                    <a:pt x="308645" y="77038"/>
                  </a:cubicBezTo>
                  <a:lnTo>
                    <a:pt x="301667" y="80529"/>
                  </a:lnTo>
                  <a:cubicBezTo>
                    <a:pt x="299806" y="81461"/>
                    <a:pt x="297945" y="81926"/>
                    <a:pt x="296085" y="81926"/>
                  </a:cubicBezTo>
                  <a:moveTo>
                    <a:pt x="794288" y="92633"/>
                  </a:moveTo>
                  <a:cubicBezTo>
                    <a:pt x="792195" y="92633"/>
                    <a:pt x="790102" y="92167"/>
                    <a:pt x="788241" y="91003"/>
                  </a:cubicBezTo>
                  <a:lnTo>
                    <a:pt x="781263" y="87047"/>
                  </a:lnTo>
                  <a:cubicBezTo>
                    <a:pt x="775448" y="83788"/>
                    <a:pt x="773355" y="76340"/>
                    <a:pt x="776379" y="70522"/>
                  </a:cubicBezTo>
                  <a:cubicBezTo>
                    <a:pt x="779636" y="64703"/>
                    <a:pt x="787078" y="62375"/>
                    <a:pt x="792893" y="65634"/>
                  </a:cubicBezTo>
                  <a:lnTo>
                    <a:pt x="800103" y="69591"/>
                  </a:lnTo>
                  <a:cubicBezTo>
                    <a:pt x="805917" y="72849"/>
                    <a:pt x="808011" y="80297"/>
                    <a:pt x="804755" y="86116"/>
                  </a:cubicBezTo>
                  <a:cubicBezTo>
                    <a:pt x="802429" y="90072"/>
                    <a:pt x="798475" y="92400"/>
                    <a:pt x="794056" y="92400"/>
                  </a:cubicBezTo>
                  <a:moveTo>
                    <a:pt x="247008" y="110554"/>
                  </a:moveTo>
                  <a:cubicBezTo>
                    <a:pt x="243055" y="110554"/>
                    <a:pt x="239100" y="108692"/>
                    <a:pt x="236775" y="105201"/>
                  </a:cubicBezTo>
                  <a:cubicBezTo>
                    <a:pt x="233054" y="99615"/>
                    <a:pt x="234449" y="91934"/>
                    <a:pt x="240264" y="88210"/>
                  </a:cubicBezTo>
                  <a:cubicBezTo>
                    <a:pt x="242590" y="86581"/>
                    <a:pt x="244915" y="85185"/>
                    <a:pt x="247241" y="83555"/>
                  </a:cubicBezTo>
                  <a:cubicBezTo>
                    <a:pt x="252823" y="79831"/>
                    <a:pt x="260499" y="81694"/>
                    <a:pt x="263988" y="87279"/>
                  </a:cubicBezTo>
                  <a:cubicBezTo>
                    <a:pt x="267476" y="92866"/>
                    <a:pt x="265849" y="100546"/>
                    <a:pt x="260266" y="104037"/>
                  </a:cubicBezTo>
                  <a:cubicBezTo>
                    <a:pt x="258173" y="105433"/>
                    <a:pt x="255847" y="106830"/>
                    <a:pt x="253754" y="108226"/>
                  </a:cubicBezTo>
                  <a:cubicBezTo>
                    <a:pt x="251660" y="109622"/>
                    <a:pt x="249334" y="110321"/>
                    <a:pt x="247008" y="110321"/>
                  </a:cubicBezTo>
                  <a:moveTo>
                    <a:pt x="842202" y="123587"/>
                  </a:moveTo>
                  <a:cubicBezTo>
                    <a:pt x="839643" y="123587"/>
                    <a:pt x="837317" y="122889"/>
                    <a:pt x="834991" y="121260"/>
                  </a:cubicBezTo>
                  <a:lnTo>
                    <a:pt x="828479" y="116605"/>
                  </a:lnTo>
                  <a:cubicBezTo>
                    <a:pt x="822897" y="112648"/>
                    <a:pt x="821734" y="105201"/>
                    <a:pt x="825455" y="99615"/>
                  </a:cubicBezTo>
                  <a:cubicBezTo>
                    <a:pt x="829409" y="94029"/>
                    <a:pt x="836852" y="92866"/>
                    <a:pt x="842434" y="96589"/>
                  </a:cubicBezTo>
                  <a:lnTo>
                    <a:pt x="849179" y="101477"/>
                  </a:lnTo>
                  <a:cubicBezTo>
                    <a:pt x="854529" y="105433"/>
                    <a:pt x="855692" y="113114"/>
                    <a:pt x="851737" y="118467"/>
                  </a:cubicBezTo>
                  <a:cubicBezTo>
                    <a:pt x="849412" y="121726"/>
                    <a:pt x="845691" y="123355"/>
                    <a:pt x="841969" y="123355"/>
                  </a:cubicBezTo>
                  <a:moveTo>
                    <a:pt x="201421" y="144534"/>
                  </a:moveTo>
                  <a:cubicBezTo>
                    <a:pt x="197933" y="144534"/>
                    <a:pt x="194444" y="142905"/>
                    <a:pt x="192118" y="140113"/>
                  </a:cubicBezTo>
                  <a:cubicBezTo>
                    <a:pt x="187932" y="134992"/>
                    <a:pt x="188629" y="127311"/>
                    <a:pt x="193746" y="122889"/>
                  </a:cubicBezTo>
                  <a:lnTo>
                    <a:pt x="200259" y="117536"/>
                  </a:lnTo>
                  <a:cubicBezTo>
                    <a:pt x="205376" y="113346"/>
                    <a:pt x="213051" y="114045"/>
                    <a:pt x="217470" y="119398"/>
                  </a:cubicBezTo>
                  <a:cubicBezTo>
                    <a:pt x="221656" y="124751"/>
                    <a:pt x="220959" y="132199"/>
                    <a:pt x="215610" y="136621"/>
                  </a:cubicBezTo>
                  <a:lnTo>
                    <a:pt x="209562" y="141509"/>
                  </a:lnTo>
                  <a:cubicBezTo>
                    <a:pt x="207236" y="143371"/>
                    <a:pt x="204445" y="144302"/>
                    <a:pt x="201654" y="144302"/>
                  </a:cubicBezTo>
                  <a:moveTo>
                    <a:pt x="886161" y="159430"/>
                  </a:moveTo>
                  <a:cubicBezTo>
                    <a:pt x="883370" y="159430"/>
                    <a:pt x="880346" y="158267"/>
                    <a:pt x="878020" y="156171"/>
                  </a:cubicBezTo>
                  <a:lnTo>
                    <a:pt x="871973" y="150819"/>
                  </a:lnTo>
                  <a:cubicBezTo>
                    <a:pt x="866856" y="146396"/>
                    <a:pt x="866390" y="138715"/>
                    <a:pt x="870810" y="133596"/>
                  </a:cubicBezTo>
                  <a:cubicBezTo>
                    <a:pt x="875229" y="128475"/>
                    <a:pt x="882905" y="128009"/>
                    <a:pt x="888022" y="132432"/>
                  </a:cubicBezTo>
                  <a:lnTo>
                    <a:pt x="894301" y="138017"/>
                  </a:lnTo>
                  <a:cubicBezTo>
                    <a:pt x="899185" y="142439"/>
                    <a:pt x="899651" y="150120"/>
                    <a:pt x="895232" y="155241"/>
                  </a:cubicBezTo>
                  <a:cubicBezTo>
                    <a:pt x="892906" y="158034"/>
                    <a:pt x="889417" y="159197"/>
                    <a:pt x="886161" y="159197"/>
                  </a:cubicBezTo>
                  <a:moveTo>
                    <a:pt x="159788" y="182937"/>
                  </a:moveTo>
                  <a:cubicBezTo>
                    <a:pt x="156765" y="182937"/>
                    <a:pt x="153741" y="181773"/>
                    <a:pt x="151415" y="179446"/>
                  </a:cubicBezTo>
                  <a:cubicBezTo>
                    <a:pt x="146531" y="174791"/>
                    <a:pt x="146531" y="167110"/>
                    <a:pt x="151182" y="162223"/>
                  </a:cubicBezTo>
                  <a:lnTo>
                    <a:pt x="156997" y="156171"/>
                  </a:lnTo>
                  <a:cubicBezTo>
                    <a:pt x="161882" y="151517"/>
                    <a:pt x="169557" y="151517"/>
                    <a:pt x="174209" y="156171"/>
                  </a:cubicBezTo>
                  <a:cubicBezTo>
                    <a:pt x="179093" y="160826"/>
                    <a:pt x="179093" y="168740"/>
                    <a:pt x="174209" y="173395"/>
                  </a:cubicBezTo>
                  <a:lnTo>
                    <a:pt x="168626" y="178981"/>
                  </a:lnTo>
                  <a:cubicBezTo>
                    <a:pt x="166300" y="181541"/>
                    <a:pt x="163044" y="182705"/>
                    <a:pt x="159788" y="182705"/>
                  </a:cubicBezTo>
                  <a:moveTo>
                    <a:pt x="926166" y="199695"/>
                  </a:moveTo>
                  <a:cubicBezTo>
                    <a:pt x="922910" y="199695"/>
                    <a:pt x="919421" y="198299"/>
                    <a:pt x="917095" y="195505"/>
                  </a:cubicBezTo>
                  <a:cubicBezTo>
                    <a:pt x="915234" y="193644"/>
                    <a:pt x="913606" y="191549"/>
                    <a:pt x="911745" y="189687"/>
                  </a:cubicBezTo>
                  <a:cubicBezTo>
                    <a:pt x="907326" y="184799"/>
                    <a:pt x="907559" y="177119"/>
                    <a:pt x="912443" y="172464"/>
                  </a:cubicBezTo>
                  <a:cubicBezTo>
                    <a:pt x="917327" y="168042"/>
                    <a:pt x="925003" y="168274"/>
                    <a:pt x="929654" y="173162"/>
                  </a:cubicBezTo>
                  <a:cubicBezTo>
                    <a:pt x="931516" y="175257"/>
                    <a:pt x="933376" y="177351"/>
                    <a:pt x="935237" y="179446"/>
                  </a:cubicBezTo>
                  <a:cubicBezTo>
                    <a:pt x="939656" y="184566"/>
                    <a:pt x="939191" y="192247"/>
                    <a:pt x="934074" y="196669"/>
                  </a:cubicBezTo>
                  <a:cubicBezTo>
                    <a:pt x="931748" y="198764"/>
                    <a:pt x="928957" y="199695"/>
                    <a:pt x="925933" y="199695"/>
                  </a:cubicBezTo>
                  <a:moveTo>
                    <a:pt x="122342" y="225995"/>
                  </a:moveTo>
                  <a:cubicBezTo>
                    <a:pt x="119783" y="225995"/>
                    <a:pt x="116992" y="225064"/>
                    <a:pt x="114899" y="223435"/>
                  </a:cubicBezTo>
                  <a:cubicBezTo>
                    <a:pt x="109549" y="219246"/>
                    <a:pt x="108619" y="211565"/>
                    <a:pt x="112805" y="206212"/>
                  </a:cubicBezTo>
                  <a:cubicBezTo>
                    <a:pt x="114434" y="203884"/>
                    <a:pt x="116294" y="201790"/>
                    <a:pt x="117922" y="199695"/>
                  </a:cubicBezTo>
                  <a:cubicBezTo>
                    <a:pt x="122109" y="194342"/>
                    <a:pt x="129785" y="193644"/>
                    <a:pt x="135134" y="197833"/>
                  </a:cubicBezTo>
                  <a:cubicBezTo>
                    <a:pt x="140251" y="202022"/>
                    <a:pt x="141181" y="209703"/>
                    <a:pt x="136995" y="215056"/>
                  </a:cubicBezTo>
                  <a:cubicBezTo>
                    <a:pt x="135366" y="217151"/>
                    <a:pt x="133738" y="219246"/>
                    <a:pt x="132111" y="221340"/>
                  </a:cubicBezTo>
                  <a:cubicBezTo>
                    <a:pt x="129785" y="224366"/>
                    <a:pt x="126063" y="225995"/>
                    <a:pt x="122574" y="225995"/>
                  </a:cubicBezTo>
                  <a:moveTo>
                    <a:pt x="961752" y="244149"/>
                  </a:moveTo>
                  <a:cubicBezTo>
                    <a:pt x="957798" y="244149"/>
                    <a:pt x="954077" y="242287"/>
                    <a:pt x="951751" y="239029"/>
                  </a:cubicBezTo>
                  <a:lnTo>
                    <a:pt x="947099" y="232512"/>
                  </a:lnTo>
                  <a:cubicBezTo>
                    <a:pt x="943145" y="227159"/>
                    <a:pt x="944308" y="219478"/>
                    <a:pt x="949657" y="215522"/>
                  </a:cubicBezTo>
                  <a:cubicBezTo>
                    <a:pt x="955006" y="211565"/>
                    <a:pt x="962682" y="212729"/>
                    <a:pt x="966636" y="218081"/>
                  </a:cubicBezTo>
                  <a:cubicBezTo>
                    <a:pt x="968264" y="220409"/>
                    <a:pt x="969892" y="222504"/>
                    <a:pt x="971521" y="224831"/>
                  </a:cubicBezTo>
                  <a:cubicBezTo>
                    <a:pt x="975474" y="230417"/>
                    <a:pt x="974079" y="237865"/>
                    <a:pt x="968729" y="241822"/>
                  </a:cubicBezTo>
                  <a:cubicBezTo>
                    <a:pt x="966636" y="243218"/>
                    <a:pt x="964078" y="244149"/>
                    <a:pt x="961752" y="244149"/>
                  </a:cubicBezTo>
                  <a:moveTo>
                    <a:pt x="90011" y="272544"/>
                  </a:moveTo>
                  <a:cubicBezTo>
                    <a:pt x="87918" y="272544"/>
                    <a:pt x="85593" y="272078"/>
                    <a:pt x="83732" y="270682"/>
                  </a:cubicBezTo>
                  <a:cubicBezTo>
                    <a:pt x="77917" y="267191"/>
                    <a:pt x="76289" y="259510"/>
                    <a:pt x="79778" y="253924"/>
                  </a:cubicBezTo>
                  <a:lnTo>
                    <a:pt x="84197" y="246942"/>
                  </a:lnTo>
                  <a:cubicBezTo>
                    <a:pt x="87686" y="241356"/>
                    <a:pt x="95361" y="239494"/>
                    <a:pt x="100943" y="243218"/>
                  </a:cubicBezTo>
                  <a:cubicBezTo>
                    <a:pt x="106526" y="246709"/>
                    <a:pt x="108386" y="254389"/>
                    <a:pt x="104665" y="259976"/>
                  </a:cubicBezTo>
                  <a:lnTo>
                    <a:pt x="100478" y="266725"/>
                  </a:lnTo>
                  <a:cubicBezTo>
                    <a:pt x="98152" y="270449"/>
                    <a:pt x="94199" y="272544"/>
                    <a:pt x="90011" y="272544"/>
                  </a:cubicBezTo>
                  <a:moveTo>
                    <a:pt x="991988" y="292095"/>
                  </a:moveTo>
                  <a:cubicBezTo>
                    <a:pt x="987801" y="292095"/>
                    <a:pt x="983615" y="289767"/>
                    <a:pt x="981289" y="285810"/>
                  </a:cubicBezTo>
                  <a:lnTo>
                    <a:pt x="977335" y="278828"/>
                  </a:lnTo>
                  <a:cubicBezTo>
                    <a:pt x="974079" y="273009"/>
                    <a:pt x="975940" y="265561"/>
                    <a:pt x="981755" y="262070"/>
                  </a:cubicBezTo>
                  <a:cubicBezTo>
                    <a:pt x="987569" y="258812"/>
                    <a:pt x="995012" y="260674"/>
                    <a:pt x="998501" y="266493"/>
                  </a:cubicBezTo>
                  <a:lnTo>
                    <a:pt x="1002687" y="273708"/>
                  </a:lnTo>
                  <a:cubicBezTo>
                    <a:pt x="1005943" y="279526"/>
                    <a:pt x="1003850" y="286974"/>
                    <a:pt x="998035" y="290232"/>
                  </a:cubicBezTo>
                  <a:cubicBezTo>
                    <a:pt x="996175" y="291396"/>
                    <a:pt x="994082" y="291862"/>
                    <a:pt x="991988" y="291862"/>
                  </a:cubicBezTo>
                  <a:moveTo>
                    <a:pt x="62799" y="322584"/>
                  </a:moveTo>
                  <a:cubicBezTo>
                    <a:pt x="60938" y="322584"/>
                    <a:pt x="59310" y="322118"/>
                    <a:pt x="57449" y="321420"/>
                  </a:cubicBezTo>
                  <a:cubicBezTo>
                    <a:pt x="51402" y="318627"/>
                    <a:pt x="48844" y="311179"/>
                    <a:pt x="51635" y="305128"/>
                  </a:cubicBezTo>
                  <a:lnTo>
                    <a:pt x="55356" y="297680"/>
                  </a:lnTo>
                  <a:cubicBezTo>
                    <a:pt x="58380" y="291629"/>
                    <a:pt x="65590" y="289301"/>
                    <a:pt x="71638" y="292327"/>
                  </a:cubicBezTo>
                  <a:cubicBezTo>
                    <a:pt x="77684" y="295353"/>
                    <a:pt x="80010" y="302568"/>
                    <a:pt x="76987" y="308619"/>
                  </a:cubicBezTo>
                  <a:lnTo>
                    <a:pt x="73498" y="315834"/>
                  </a:lnTo>
                  <a:cubicBezTo>
                    <a:pt x="71405" y="320257"/>
                    <a:pt x="66985" y="322816"/>
                    <a:pt x="62566" y="322816"/>
                  </a:cubicBezTo>
                  <a:moveTo>
                    <a:pt x="1016875" y="343298"/>
                  </a:moveTo>
                  <a:cubicBezTo>
                    <a:pt x="1012224" y="343298"/>
                    <a:pt x="1007572" y="340505"/>
                    <a:pt x="1005711" y="335850"/>
                  </a:cubicBezTo>
                  <a:lnTo>
                    <a:pt x="1002455" y="328635"/>
                  </a:lnTo>
                  <a:cubicBezTo>
                    <a:pt x="999664" y="322584"/>
                    <a:pt x="1002455" y="315369"/>
                    <a:pt x="1008734" y="312576"/>
                  </a:cubicBezTo>
                  <a:cubicBezTo>
                    <a:pt x="1014782" y="309783"/>
                    <a:pt x="1021992" y="312576"/>
                    <a:pt x="1024783" y="318860"/>
                  </a:cubicBezTo>
                  <a:lnTo>
                    <a:pt x="1028039" y="326540"/>
                  </a:lnTo>
                  <a:cubicBezTo>
                    <a:pt x="1030598" y="332825"/>
                    <a:pt x="1027807" y="339807"/>
                    <a:pt x="1021527" y="342600"/>
                  </a:cubicBezTo>
                  <a:cubicBezTo>
                    <a:pt x="1019899" y="343298"/>
                    <a:pt x="1018270" y="343531"/>
                    <a:pt x="1016875" y="343531"/>
                  </a:cubicBezTo>
                  <a:moveTo>
                    <a:pt x="41169" y="375184"/>
                  </a:moveTo>
                  <a:cubicBezTo>
                    <a:pt x="39773" y="375184"/>
                    <a:pt x="38377" y="375184"/>
                    <a:pt x="37214" y="374486"/>
                  </a:cubicBezTo>
                  <a:cubicBezTo>
                    <a:pt x="30935" y="372159"/>
                    <a:pt x="27446" y="365409"/>
                    <a:pt x="29771" y="358892"/>
                  </a:cubicBezTo>
                  <a:cubicBezTo>
                    <a:pt x="30702" y="356332"/>
                    <a:pt x="31632" y="353539"/>
                    <a:pt x="32562" y="350979"/>
                  </a:cubicBezTo>
                  <a:cubicBezTo>
                    <a:pt x="34888" y="344694"/>
                    <a:pt x="41866" y="341436"/>
                    <a:pt x="48146" y="343764"/>
                  </a:cubicBezTo>
                  <a:cubicBezTo>
                    <a:pt x="54426" y="346091"/>
                    <a:pt x="57682" y="353074"/>
                    <a:pt x="55356" y="359357"/>
                  </a:cubicBezTo>
                  <a:lnTo>
                    <a:pt x="52798" y="366805"/>
                  </a:lnTo>
                  <a:cubicBezTo>
                    <a:pt x="50937" y="371926"/>
                    <a:pt x="46286" y="374952"/>
                    <a:pt x="41401" y="374952"/>
                  </a:cubicBezTo>
                  <a:moveTo>
                    <a:pt x="1036180" y="396597"/>
                  </a:moveTo>
                  <a:cubicBezTo>
                    <a:pt x="1030830" y="396597"/>
                    <a:pt x="1026178" y="393106"/>
                    <a:pt x="1024551" y="387752"/>
                  </a:cubicBezTo>
                  <a:lnTo>
                    <a:pt x="1022225" y="380304"/>
                  </a:lnTo>
                  <a:cubicBezTo>
                    <a:pt x="1020132" y="373788"/>
                    <a:pt x="1023853" y="367038"/>
                    <a:pt x="1030133" y="364943"/>
                  </a:cubicBezTo>
                  <a:cubicBezTo>
                    <a:pt x="1036645" y="362848"/>
                    <a:pt x="1043390" y="366572"/>
                    <a:pt x="1045484" y="372857"/>
                  </a:cubicBezTo>
                  <a:cubicBezTo>
                    <a:pt x="1046414" y="375417"/>
                    <a:pt x="1047112" y="378210"/>
                    <a:pt x="1048042" y="380770"/>
                  </a:cubicBezTo>
                  <a:cubicBezTo>
                    <a:pt x="1049903" y="387287"/>
                    <a:pt x="1046181" y="394036"/>
                    <a:pt x="1039902" y="395899"/>
                  </a:cubicBezTo>
                  <a:cubicBezTo>
                    <a:pt x="1038738" y="396131"/>
                    <a:pt x="1037576" y="396364"/>
                    <a:pt x="1036412" y="396364"/>
                  </a:cubicBezTo>
                  <a:moveTo>
                    <a:pt x="25352" y="429879"/>
                  </a:moveTo>
                  <a:cubicBezTo>
                    <a:pt x="25352" y="429879"/>
                    <a:pt x="23492" y="429879"/>
                    <a:pt x="22561" y="429646"/>
                  </a:cubicBezTo>
                  <a:cubicBezTo>
                    <a:pt x="16049" y="428017"/>
                    <a:pt x="11862" y="421501"/>
                    <a:pt x="13491" y="414984"/>
                  </a:cubicBezTo>
                  <a:lnTo>
                    <a:pt x="15351" y="406838"/>
                  </a:lnTo>
                  <a:cubicBezTo>
                    <a:pt x="16979" y="400321"/>
                    <a:pt x="23492" y="396364"/>
                    <a:pt x="30004" y="397993"/>
                  </a:cubicBezTo>
                  <a:cubicBezTo>
                    <a:pt x="36516" y="399623"/>
                    <a:pt x="40471" y="406139"/>
                    <a:pt x="38843" y="412656"/>
                  </a:cubicBezTo>
                  <a:lnTo>
                    <a:pt x="36981" y="420336"/>
                  </a:lnTo>
                  <a:cubicBezTo>
                    <a:pt x="35819" y="425923"/>
                    <a:pt x="30702" y="429879"/>
                    <a:pt x="25120" y="429879"/>
                  </a:cubicBezTo>
                  <a:moveTo>
                    <a:pt x="1049670" y="451990"/>
                  </a:moveTo>
                  <a:cubicBezTo>
                    <a:pt x="1043855" y="451990"/>
                    <a:pt x="1038738" y="447801"/>
                    <a:pt x="1037576" y="441982"/>
                  </a:cubicBezTo>
                  <a:lnTo>
                    <a:pt x="1036180" y="434301"/>
                  </a:lnTo>
                  <a:cubicBezTo>
                    <a:pt x="1034785" y="427784"/>
                    <a:pt x="1038971" y="421268"/>
                    <a:pt x="1045716" y="419871"/>
                  </a:cubicBezTo>
                  <a:cubicBezTo>
                    <a:pt x="1052229" y="418475"/>
                    <a:pt x="1058741" y="422897"/>
                    <a:pt x="1060137" y="429414"/>
                  </a:cubicBezTo>
                  <a:lnTo>
                    <a:pt x="1061764" y="437560"/>
                  </a:lnTo>
                  <a:cubicBezTo>
                    <a:pt x="1062928" y="444077"/>
                    <a:pt x="1058741" y="450594"/>
                    <a:pt x="1051996" y="451757"/>
                  </a:cubicBezTo>
                  <a:cubicBezTo>
                    <a:pt x="1051298" y="451757"/>
                    <a:pt x="1050601" y="451757"/>
                    <a:pt x="1049670" y="451757"/>
                  </a:cubicBezTo>
                  <a:moveTo>
                    <a:pt x="15817" y="485738"/>
                  </a:moveTo>
                  <a:cubicBezTo>
                    <a:pt x="15817" y="485738"/>
                    <a:pt x="14886" y="485738"/>
                    <a:pt x="14420" y="485738"/>
                  </a:cubicBezTo>
                  <a:cubicBezTo>
                    <a:pt x="7676" y="485039"/>
                    <a:pt x="3024" y="478988"/>
                    <a:pt x="3721" y="472239"/>
                  </a:cubicBezTo>
                  <a:lnTo>
                    <a:pt x="4652" y="463859"/>
                  </a:lnTo>
                  <a:cubicBezTo>
                    <a:pt x="5583" y="457110"/>
                    <a:pt x="11862" y="452688"/>
                    <a:pt x="18375" y="453386"/>
                  </a:cubicBezTo>
                  <a:cubicBezTo>
                    <a:pt x="25120" y="454318"/>
                    <a:pt x="29771" y="460368"/>
                    <a:pt x="28841" y="467118"/>
                  </a:cubicBezTo>
                  <a:lnTo>
                    <a:pt x="27911" y="475031"/>
                  </a:lnTo>
                  <a:cubicBezTo>
                    <a:pt x="27213" y="481315"/>
                    <a:pt x="21863" y="485738"/>
                    <a:pt x="15817" y="485738"/>
                  </a:cubicBezTo>
                  <a:moveTo>
                    <a:pt x="1056880" y="508314"/>
                  </a:moveTo>
                  <a:cubicBezTo>
                    <a:pt x="1050601" y="508314"/>
                    <a:pt x="1045251" y="503426"/>
                    <a:pt x="1044786" y="496910"/>
                  </a:cubicBezTo>
                  <a:lnTo>
                    <a:pt x="1044088" y="488996"/>
                  </a:lnTo>
                  <a:cubicBezTo>
                    <a:pt x="1043390" y="482246"/>
                    <a:pt x="1048507" y="476428"/>
                    <a:pt x="1055020" y="475730"/>
                  </a:cubicBezTo>
                  <a:cubicBezTo>
                    <a:pt x="1061532" y="475264"/>
                    <a:pt x="1067579" y="480152"/>
                    <a:pt x="1068277" y="486669"/>
                  </a:cubicBezTo>
                  <a:lnTo>
                    <a:pt x="1068975" y="495048"/>
                  </a:lnTo>
                  <a:cubicBezTo>
                    <a:pt x="1069440" y="501797"/>
                    <a:pt x="1064323" y="507616"/>
                    <a:pt x="1057811" y="508081"/>
                  </a:cubicBezTo>
                  <a:cubicBezTo>
                    <a:pt x="1057578" y="508081"/>
                    <a:pt x="1057113" y="508081"/>
                    <a:pt x="1056880" y="508081"/>
                  </a:cubicBezTo>
                  <a:moveTo>
                    <a:pt x="12095" y="542527"/>
                  </a:moveTo>
                  <a:cubicBezTo>
                    <a:pt x="12095" y="542527"/>
                    <a:pt x="12095" y="542527"/>
                    <a:pt x="12095" y="542527"/>
                  </a:cubicBezTo>
                  <a:cubicBezTo>
                    <a:pt x="5350" y="542527"/>
                    <a:pt x="0" y="536942"/>
                    <a:pt x="0" y="530192"/>
                  </a:cubicBezTo>
                  <a:lnTo>
                    <a:pt x="0" y="522046"/>
                  </a:lnTo>
                  <a:cubicBezTo>
                    <a:pt x="233" y="515297"/>
                    <a:pt x="5350" y="509710"/>
                    <a:pt x="12560" y="510176"/>
                  </a:cubicBezTo>
                  <a:cubicBezTo>
                    <a:pt x="19305" y="510176"/>
                    <a:pt x="24654" y="515995"/>
                    <a:pt x="24422" y="522512"/>
                  </a:cubicBezTo>
                  <a:lnTo>
                    <a:pt x="24422" y="530425"/>
                  </a:lnTo>
                  <a:cubicBezTo>
                    <a:pt x="24422" y="537175"/>
                    <a:pt x="18840" y="542527"/>
                    <a:pt x="12095" y="542527"/>
                  </a:cubicBezTo>
                  <a:moveTo>
                    <a:pt x="1058276" y="555561"/>
                  </a:moveTo>
                  <a:cubicBezTo>
                    <a:pt x="1058276" y="555561"/>
                    <a:pt x="1058276" y="555561"/>
                    <a:pt x="1058276" y="555561"/>
                  </a:cubicBezTo>
                  <a:cubicBezTo>
                    <a:pt x="1051531" y="555561"/>
                    <a:pt x="1046181" y="549975"/>
                    <a:pt x="1046181" y="543225"/>
                  </a:cubicBezTo>
                  <a:lnTo>
                    <a:pt x="1046181" y="535312"/>
                  </a:lnTo>
                  <a:cubicBezTo>
                    <a:pt x="1046181" y="528562"/>
                    <a:pt x="1051763" y="523210"/>
                    <a:pt x="1058508" y="523210"/>
                  </a:cubicBezTo>
                  <a:cubicBezTo>
                    <a:pt x="1065254" y="523210"/>
                    <a:pt x="1070603" y="528795"/>
                    <a:pt x="1070603" y="535312"/>
                  </a:cubicBezTo>
                  <a:lnTo>
                    <a:pt x="1070603" y="543691"/>
                  </a:lnTo>
                  <a:cubicBezTo>
                    <a:pt x="1070603" y="550440"/>
                    <a:pt x="1065021" y="555794"/>
                    <a:pt x="1058276" y="555794"/>
                  </a:cubicBezTo>
                  <a:moveTo>
                    <a:pt x="14653" y="599317"/>
                  </a:moveTo>
                  <a:cubicBezTo>
                    <a:pt x="8374" y="599317"/>
                    <a:pt x="3257" y="594662"/>
                    <a:pt x="2559" y="588378"/>
                  </a:cubicBezTo>
                  <a:lnTo>
                    <a:pt x="1861" y="580232"/>
                  </a:lnTo>
                  <a:cubicBezTo>
                    <a:pt x="1163" y="573483"/>
                    <a:pt x="6280" y="567664"/>
                    <a:pt x="13025" y="566966"/>
                  </a:cubicBezTo>
                  <a:cubicBezTo>
                    <a:pt x="19537" y="566500"/>
                    <a:pt x="25585" y="571388"/>
                    <a:pt x="26283" y="578137"/>
                  </a:cubicBezTo>
                  <a:lnTo>
                    <a:pt x="26980" y="586050"/>
                  </a:lnTo>
                  <a:cubicBezTo>
                    <a:pt x="27678" y="592800"/>
                    <a:pt x="22794" y="598619"/>
                    <a:pt x="16049" y="599317"/>
                  </a:cubicBezTo>
                  <a:cubicBezTo>
                    <a:pt x="15584" y="599317"/>
                    <a:pt x="15351" y="599317"/>
                    <a:pt x="14886" y="599317"/>
                  </a:cubicBezTo>
                  <a:moveTo>
                    <a:pt x="1054322" y="612118"/>
                  </a:moveTo>
                  <a:cubicBezTo>
                    <a:pt x="1054322" y="612118"/>
                    <a:pt x="1053391" y="612118"/>
                    <a:pt x="1052694" y="612118"/>
                  </a:cubicBezTo>
                  <a:cubicBezTo>
                    <a:pt x="1045948" y="611187"/>
                    <a:pt x="1041297" y="605136"/>
                    <a:pt x="1042227" y="598619"/>
                  </a:cubicBezTo>
                  <a:lnTo>
                    <a:pt x="1043158" y="590705"/>
                  </a:lnTo>
                  <a:cubicBezTo>
                    <a:pt x="1043855" y="583956"/>
                    <a:pt x="1049903" y="579301"/>
                    <a:pt x="1056648" y="579999"/>
                  </a:cubicBezTo>
                  <a:cubicBezTo>
                    <a:pt x="1063393" y="580698"/>
                    <a:pt x="1068277" y="586749"/>
                    <a:pt x="1067579" y="593498"/>
                  </a:cubicBezTo>
                  <a:lnTo>
                    <a:pt x="1066649" y="601877"/>
                  </a:lnTo>
                  <a:cubicBezTo>
                    <a:pt x="1065951" y="607928"/>
                    <a:pt x="1060602" y="612584"/>
                    <a:pt x="1054554" y="612584"/>
                  </a:cubicBezTo>
                  <a:moveTo>
                    <a:pt x="23259" y="655408"/>
                  </a:moveTo>
                  <a:cubicBezTo>
                    <a:pt x="17677" y="655408"/>
                    <a:pt x="12560" y="651452"/>
                    <a:pt x="11397" y="645634"/>
                  </a:cubicBezTo>
                  <a:lnTo>
                    <a:pt x="9769" y="637487"/>
                  </a:lnTo>
                  <a:cubicBezTo>
                    <a:pt x="8606" y="630971"/>
                    <a:pt x="12793" y="624454"/>
                    <a:pt x="19537" y="623290"/>
                  </a:cubicBezTo>
                  <a:cubicBezTo>
                    <a:pt x="26283" y="621893"/>
                    <a:pt x="32562" y="626315"/>
                    <a:pt x="33726" y="633065"/>
                  </a:cubicBezTo>
                  <a:lnTo>
                    <a:pt x="35354" y="640745"/>
                  </a:lnTo>
                  <a:cubicBezTo>
                    <a:pt x="36749" y="647262"/>
                    <a:pt x="32562" y="653779"/>
                    <a:pt x="25818" y="655175"/>
                  </a:cubicBezTo>
                  <a:cubicBezTo>
                    <a:pt x="24887" y="655175"/>
                    <a:pt x="24189" y="655408"/>
                    <a:pt x="23259" y="655408"/>
                  </a:cubicBezTo>
                  <a:moveTo>
                    <a:pt x="1044320" y="668209"/>
                  </a:moveTo>
                  <a:cubicBezTo>
                    <a:pt x="1044320" y="668209"/>
                    <a:pt x="1042460" y="668209"/>
                    <a:pt x="1041529" y="667977"/>
                  </a:cubicBezTo>
                  <a:cubicBezTo>
                    <a:pt x="1035017" y="666347"/>
                    <a:pt x="1030830" y="659831"/>
                    <a:pt x="1032459" y="653314"/>
                  </a:cubicBezTo>
                  <a:lnTo>
                    <a:pt x="1034319" y="645401"/>
                  </a:lnTo>
                  <a:cubicBezTo>
                    <a:pt x="1035715" y="638884"/>
                    <a:pt x="1042227" y="634695"/>
                    <a:pt x="1048739" y="636091"/>
                  </a:cubicBezTo>
                  <a:cubicBezTo>
                    <a:pt x="1055252" y="637487"/>
                    <a:pt x="1059439" y="644004"/>
                    <a:pt x="1058044" y="650521"/>
                  </a:cubicBezTo>
                  <a:lnTo>
                    <a:pt x="1056182" y="658667"/>
                  </a:lnTo>
                  <a:cubicBezTo>
                    <a:pt x="1054787" y="664253"/>
                    <a:pt x="1049903" y="668209"/>
                    <a:pt x="1044320" y="668209"/>
                  </a:cubicBezTo>
                  <a:moveTo>
                    <a:pt x="38145" y="710336"/>
                  </a:moveTo>
                  <a:cubicBezTo>
                    <a:pt x="33028" y="710336"/>
                    <a:pt x="28376" y="707078"/>
                    <a:pt x="26515" y="701957"/>
                  </a:cubicBezTo>
                  <a:lnTo>
                    <a:pt x="23957" y="694044"/>
                  </a:lnTo>
                  <a:cubicBezTo>
                    <a:pt x="22096" y="687527"/>
                    <a:pt x="25585" y="680777"/>
                    <a:pt x="32097" y="678916"/>
                  </a:cubicBezTo>
                  <a:cubicBezTo>
                    <a:pt x="38610" y="676821"/>
                    <a:pt x="45355" y="680545"/>
                    <a:pt x="47448" y="687062"/>
                  </a:cubicBezTo>
                  <a:lnTo>
                    <a:pt x="49774" y="694509"/>
                  </a:lnTo>
                  <a:cubicBezTo>
                    <a:pt x="51867" y="701026"/>
                    <a:pt x="48379" y="707776"/>
                    <a:pt x="42098" y="709871"/>
                  </a:cubicBezTo>
                  <a:cubicBezTo>
                    <a:pt x="40936" y="710336"/>
                    <a:pt x="39540" y="710569"/>
                    <a:pt x="38377" y="710569"/>
                  </a:cubicBezTo>
                  <a:moveTo>
                    <a:pt x="1028272" y="722672"/>
                  </a:moveTo>
                  <a:cubicBezTo>
                    <a:pt x="1026876" y="722672"/>
                    <a:pt x="1025481" y="722672"/>
                    <a:pt x="1024318" y="721974"/>
                  </a:cubicBezTo>
                  <a:cubicBezTo>
                    <a:pt x="1018038" y="719646"/>
                    <a:pt x="1014549" y="712663"/>
                    <a:pt x="1016875" y="706380"/>
                  </a:cubicBezTo>
                  <a:lnTo>
                    <a:pt x="1019434" y="698932"/>
                  </a:lnTo>
                  <a:cubicBezTo>
                    <a:pt x="1021527" y="692648"/>
                    <a:pt x="1028504" y="689157"/>
                    <a:pt x="1034785" y="691251"/>
                  </a:cubicBezTo>
                  <a:cubicBezTo>
                    <a:pt x="1041064" y="693346"/>
                    <a:pt x="1044553" y="700328"/>
                    <a:pt x="1042460" y="706612"/>
                  </a:cubicBezTo>
                  <a:lnTo>
                    <a:pt x="1039669" y="714526"/>
                  </a:lnTo>
                  <a:cubicBezTo>
                    <a:pt x="1037808" y="719413"/>
                    <a:pt x="1033156" y="722672"/>
                    <a:pt x="1028272" y="722672"/>
                  </a:cubicBezTo>
                  <a:moveTo>
                    <a:pt x="58613" y="763402"/>
                  </a:moveTo>
                  <a:cubicBezTo>
                    <a:pt x="53961" y="763402"/>
                    <a:pt x="49541" y="760842"/>
                    <a:pt x="47448" y="756187"/>
                  </a:cubicBezTo>
                  <a:lnTo>
                    <a:pt x="43959" y="748739"/>
                  </a:lnTo>
                  <a:cubicBezTo>
                    <a:pt x="41401" y="742688"/>
                    <a:pt x="43959" y="735473"/>
                    <a:pt x="50239" y="732680"/>
                  </a:cubicBezTo>
                  <a:cubicBezTo>
                    <a:pt x="56287" y="729887"/>
                    <a:pt x="63497" y="732680"/>
                    <a:pt x="66288" y="738964"/>
                  </a:cubicBezTo>
                  <a:lnTo>
                    <a:pt x="69544" y="746179"/>
                  </a:lnTo>
                  <a:cubicBezTo>
                    <a:pt x="72335" y="752230"/>
                    <a:pt x="69544" y="759678"/>
                    <a:pt x="63497" y="762238"/>
                  </a:cubicBezTo>
                  <a:cubicBezTo>
                    <a:pt x="61869" y="762936"/>
                    <a:pt x="60240" y="763402"/>
                    <a:pt x="58380" y="763402"/>
                  </a:cubicBezTo>
                  <a:moveTo>
                    <a:pt x="1006176" y="775272"/>
                  </a:moveTo>
                  <a:cubicBezTo>
                    <a:pt x="1004316" y="775272"/>
                    <a:pt x="1002687" y="774806"/>
                    <a:pt x="1000826" y="774108"/>
                  </a:cubicBezTo>
                  <a:cubicBezTo>
                    <a:pt x="994780" y="771082"/>
                    <a:pt x="992221" y="763867"/>
                    <a:pt x="995244" y="757816"/>
                  </a:cubicBezTo>
                  <a:lnTo>
                    <a:pt x="998733" y="750601"/>
                  </a:lnTo>
                  <a:cubicBezTo>
                    <a:pt x="1001524" y="744550"/>
                    <a:pt x="1008734" y="741756"/>
                    <a:pt x="1015015" y="744550"/>
                  </a:cubicBezTo>
                  <a:cubicBezTo>
                    <a:pt x="1021061" y="747343"/>
                    <a:pt x="1023853" y="754558"/>
                    <a:pt x="1021061" y="760842"/>
                  </a:cubicBezTo>
                  <a:lnTo>
                    <a:pt x="1017573" y="768290"/>
                  </a:lnTo>
                  <a:cubicBezTo>
                    <a:pt x="1015479" y="772712"/>
                    <a:pt x="1011060" y="775272"/>
                    <a:pt x="1006641" y="775272"/>
                  </a:cubicBezTo>
                  <a:moveTo>
                    <a:pt x="84894" y="813674"/>
                  </a:moveTo>
                  <a:cubicBezTo>
                    <a:pt x="80708" y="813674"/>
                    <a:pt x="76754" y="811580"/>
                    <a:pt x="74428" y="807623"/>
                  </a:cubicBezTo>
                  <a:lnTo>
                    <a:pt x="70242" y="800408"/>
                  </a:lnTo>
                  <a:cubicBezTo>
                    <a:pt x="66985" y="794590"/>
                    <a:pt x="68847" y="787142"/>
                    <a:pt x="74661" y="783651"/>
                  </a:cubicBezTo>
                  <a:cubicBezTo>
                    <a:pt x="80476" y="780392"/>
                    <a:pt x="87918" y="782254"/>
                    <a:pt x="91408" y="788073"/>
                  </a:cubicBezTo>
                  <a:lnTo>
                    <a:pt x="95361" y="795055"/>
                  </a:lnTo>
                  <a:cubicBezTo>
                    <a:pt x="98850" y="800874"/>
                    <a:pt x="96757" y="808322"/>
                    <a:pt x="90942" y="811813"/>
                  </a:cubicBezTo>
                  <a:cubicBezTo>
                    <a:pt x="89082" y="812976"/>
                    <a:pt x="86756" y="813442"/>
                    <a:pt x="84662" y="813442"/>
                  </a:cubicBezTo>
                  <a:moveTo>
                    <a:pt x="978731" y="824846"/>
                  </a:moveTo>
                  <a:cubicBezTo>
                    <a:pt x="976405" y="824846"/>
                    <a:pt x="974312" y="824148"/>
                    <a:pt x="972218" y="822985"/>
                  </a:cubicBezTo>
                  <a:cubicBezTo>
                    <a:pt x="966636" y="819493"/>
                    <a:pt x="964775" y="811813"/>
                    <a:pt x="968497" y="806227"/>
                  </a:cubicBezTo>
                  <a:cubicBezTo>
                    <a:pt x="969892" y="803899"/>
                    <a:pt x="971288" y="801805"/>
                    <a:pt x="972683" y="799477"/>
                  </a:cubicBezTo>
                  <a:cubicBezTo>
                    <a:pt x="976172" y="793659"/>
                    <a:pt x="983615" y="791797"/>
                    <a:pt x="989430" y="795288"/>
                  </a:cubicBezTo>
                  <a:cubicBezTo>
                    <a:pt x="995244" y="798779"/>
                    <a:pt x="997105" y="806227"/>
                    <a:pt x="993616" y="812046"/>
                  </a:cubicBezTo>
                  <a:cubicBezTo>
                    <a:pt x="992221" y="814373"/>
                    <a:pt x="990825" y="816933"/>
                    <a:pt x="989197" y="819261"/>
                  </a:cubicBezTo>
                  <a:cubicBezTo>
                    <a:pt x="986872" y="822985"/>
                    <a:pt x="982917" y="825079"/>
                    <a:pt x="978963" y="825079"/>
                  </a:cubicBezTo>
                  <a:moveTo>
                    <a:pt x="116527" y="860922"/>
                  </a:moveTo>
                  <a:cubicBezTo>
                    <a:pt x="112805" y="860922"/>
                    <a:pt x="109084" y="859293"/>
                    <a:pt x="106758" y="856034"/>
                  </a:cubicBezTo>
                  <a:lnTo>
                    <a:pt x="101874" y="849285"/>
                  </a:lnTo>
                  <a:cubicBezTo>
                    <a:pt x="97920" y="843699"/>
                    <a:pt x="99083" y="836251"/>
                    <a:pt x="104433" y="832294"/>
                  </a:cubicBezTo>
                  <a:cubicBezTo>
                    <a:pt x="109782" y="828337"/>
                    <a:pt x="117457" y="829502"/>
                    <a:pt x="121411" y="834854"/>
                  </a:cubicBezTo>
                  <a:lnTo>
                    <a:pt x="126063" y="841371"/>
                  </a:lnTo>
                  <a:cubicBezTo>
                    <a:pt x="130017" y="846724"/>
                    <a:pt x="129087" y="854405"/>
                    <a:pt x="123737" y="858362"/>
                  </a:cubicBezTo>
                  <a:cubicBezTo>
                    <a:pt x="121644" y="859991"/>
                    <a:pt x="119085" y="860689"/>
                    <a:pt x="116527" y="860689"/>
                  </a:cubicBezTo>
                  <a:moveTo>
                    <a:pt x="945936" y="871395"/>
                  </a:moveTo>
                  <a:cubicBezTo>
                    <a:pt x="943377" y="871395"/>
                    <a:pt x="940586" y="870464"/>
                    <a:pt x="938260" y="868835"/>
                  </a:cubicBezTo>
                  <a:cubicBezTo>
                    <a:pt x="932911" y="864645"/>
                    <a:pt x="932213" y="856965"/>
                    <a:pt x="936167" y="851612"/>
                  </a:cubicBezTo>
                  <a:lnTo>
                    <a:pt x="941052" y="845328"/>
                  </a:lnTo>
                  <a:cubicBezTo>
                    <a:pt x="945005" y="839975"/>
                    <a:pt x="952681" y="839044"/>
                    <a:pt x="958030" y="843000"/>
                  </a:cubicBezTo>
                  <a:cubicBezTo>
                    <a:pt x="963380" y="847190"/>
                    <a:pt x="964311" y="854871"/>
                    <a:pt x="960356" y="860223"/>
                  </a:cubicBezTo>
                  <a:lnTo>
                    <a:pt x="955239" y="866741"/>
                  </a:lnTo>
                  <a:cubicBezTo>
                    <a:pt x="952913" y="869766"/>
                    <a:pt x="949192" y="871395"/>
                    <a:pt x="945703" y="871395"/>
                  </a:cubicBezTo>
                  <a:moveTo>
                    <a:pt x="153043" y="904677"/>
                  </a:moveTo>
                  <a:cubicBezTo>
                    <a:pt x="149787" y="904677"/>
                    <a:pt x="146531" y="903281"/>
                    <a:pt x="144205" y="900721"/>
                  </a:cubicBezTo>
                  <a:cubicBezTo>
                    <a:pt x="142344" y="898627"/>
                    <a:pt x="140483" y="896532"/>
                    <a:pt x="138623" y="894670"/>
                  </a:cubicBezTo>
                  <a:cubicBezTo>
                    <a:pt x="134204" y="889549"/>
                    <a:pt x="134436" y="881869"/>
                    <a:pt x="139553" y="877447"/>
                  </a:cubicBezTo>
                  <a:cubicBezTo>
                    <a:pt x="144438" y="873025"/>
                    <a:pt x="152346" y="873258"/>
                    <a:pt x="156765" y="878378"/>
                  </a:cubicBezTo>
                  <a:lnTo>
                    <a:pt x="162114" y="884197"/>
                  </a:lnTo>
                  <a:cubicBezTo>
                    <a:pt x="166766" y="889084"/>
                    <a:pt x="166533" y="896764"/>
                    <a:pt x="161649" y="901419"/>
                  </a:cubicBezTo>
                  <a:cubicBezTo>
                    <a:pt x="159323" y="903747"/>
                    <a:pt x="156299" y="904677"/>
                    <a:pt x="153275" y="904677"/>
                  </a:cubicBezTo>
                  <a:moveTo>
                    <a:pt x="908489" y="913988"/>
                  </a:moveTo>
                  <a:cubicBezTo>
                    <a:pt x="905466" y="913988"/>
                    <a:pt x="902209" y="912824"/>
                    <a:pt x="899883" y="910496"/>
                  </a:cubicBezTo>
                  <a:cubicBezTo>
                    <a:pt x="894999" y="905842"/>
                    <a:pt x="894999" y="897928"/>
                    <a:pt x="899883" y="893273"/>
                  </a:cubicBezTo>
                  <a:lnTo>
                    <a:pt x="905466" y="887688"/>
                  </a:lnTo>
                  <a:cubicBezTo>
                    <a:pt x="910117" y="882799"/>
                    <a:pt x="917793" y="882567"/>
                    <a:pt x="922677" y="887222"/>
                  </a:cubicBezTo>
                  <a:cubicBezTo>
                    <a:pt x="927561" y="891877"/>
                    <a:pt x="927794" y="899557"/>
                    <a:pt x="923142" y="904445"/>
                  </a:cubicBezTo>
                  <a:lnTo>
                    <a:pt x="917327" y="910496"/>
                  </a:lnTo>
                  <a:cubicBezTo>
                    <a:pt x="915001" y="912824"/>
                    <a:pt x="911745" y="914220"/>
                    <a:pt x="908722" y="914220"/>
                  </a:cubicBezTo>
                  <a:moveTo>
                    <a:pt x="193978" y="944011"/>
                  </a:moveTo>
                  <a:cubicBezTo>
                    <a:pt x="191187" y="944011"/>
                    <a:pt x="188396" y="943081"/>
                    <a:pt x="186070" y="940986"/>
                  </a:cubicBezTo>
                  <a:lnTo>
                    <a:pt x="179791" y="935400"/>
                  </a:lnTo>
                  <a:cubicBezTo>
                    <a:pt x="174674" y="930978"/>
                    <a:pt x="174209" y="923297"/>
                    <a:pt x="178860" y="918177"/>
                  </a:cubicBezTo>
                  <a:cubicBezTo>
                    <a:pt x="183512" y="913057"/>
                    <a:pt x="190955" y="912591"/>
                    <a:pt x="196072" y="917246"/>
                  </a:cubicBezTo>
                  <a:lnTo>
                    <a:pt x="202119" y="922366"/>
                  </a:lnTo>
                  <a:cubicBezTo>
                    <a:pt x="207236" y="926789"/>
                    <a:pt x="207702" y="934469"/>
                    <a:pt x="203282" y="939589"/>
                  </a:cubicBezTo>
                  <a:cubicBezTo>
                    <a:pt x="200956" y="942383"/>
                    <a:pt x="197468" y="943779"/>
                    <a:pt x="193978" y="943779"/>
                  </a:cubicBezTo>
                  <a:moveTo>
                    <a:pt x="866623" y="952391"/>
                  </a:moveTo>
                  <a:cubicBezTo>
                    <a:pt x="863135" y="952391"/>
                    <a:pt x="859646" y="950761"/>
                    <a:pt x="857320" y="947968"/>
                  </a:cubicBezTo>
                  <a:cubicBezTo>
                    <a:pt x="853133" y="942848"/>
                    <a:pt x="853831" y="935167"/>
                    <a:pt x="858948" y="930745"/>
                  </a:cubicBezTo>
                  <a:lnTo>
                    <a:pt x="864995" y="925625"/>
                  </a:lnTo>
                  <a:cubicBezTo>
                    <a:pt x="870112" y="921435"/>
                    <a:pt x="877788" y="921901"/>
                    <a:pt x="882207" y="927021"/>
                  </a:cubicBezTo>
                  <a:cubicBezTo>
                    <a:pt x="886626" y="932142"/>
                    <a:pt x="885928" y="939822"/>
                    <a:pt x="880811" y="944244"/>
                  </a:cubicBezTo>
                  <a:lnTo>
                    <a:pt x="874531" y="949598"/>
                  </a:lnTo>
                  <a:cubicBezTo>
                    <a:pt x="872205" y="951459"/>
                    <a:pt x="869414" y="952391"/>
                    <a:pt x="866856" y="952391"/>
                  </a:cubicBezTo>
                  <a:moveTo>
                    <a:pt x="238868" y="978691"/>
                  </a:moveTo>
                  <a:cubicBezTo>
                    <a:pt x="236542" y="978691"/>
                    <a:pt x="233984" y="977993"/>
                    <a:pt x="231890" y="976595"/>
                  </a:cubicBezTo>
                  <a:lnTo>
                    <a:pt x="225146" y="971941"/>
                  </a:lnTo>
                  <a:cubicBezTo>
                    <a:pt x="219796" y="967984"/>
                    <a:pt x="218401" y="960537"/>
                    <a:pt x="222354" y="954950"/>
                  </a:cubicBezTo>
                  <a:cubicBezTo>
                    <a:pt x="226308" y="949365"/>
                    <a:pt x="233751" y="948201"/>
                    <a:pt x="239333" y="952158"/>
                  </a:cubicBezTo>
                  <a:lnTo>
                    <a:pt x="245846" y="956813"/>
                  </a:lnTo>
                  <a:cubicBezTo>
                    <a:pt x="251428" y="960769"/>
                    <a:pt x="252823" y="968217"/>
                    <a:pt x="248869" y="973803"/>
                  </a:cubicBezTo>
                  <a:cubicBezTo>
                    <a:pt x="246543" y="977294"/>
                    <a:pt x="242822" y="979156"/>
                    <a:pt x="238868" y="979156"/>
                  </a:cubicBezTo>
                  <a:moveTo>
                    <a:pt x="820803" y="985906"/>
                  </a:moveTo>
                  <a:cubicBezTo>
                    <a:pt x="816849" y="985906"/>
                    <a:pt x="812896" y="984043"/>
                    <a:pt x="810569" y="980319"/>
                  </a:cubicBezTo>
                  <a:cubicBezTo>
                    <a:pt x="806848" y="974734"/>
                    <a:pt x="808476" y="967054"/>
                    <a:pt x="814058" y="963330"/>
                  </a:cubicBezTo>
                  <a:lnTo>
                    <a:pt x="820571" y="958907"/>
                  </a:lnTo>
                  <a:cubicBezTo>
                    <a:pt x="826153" y="955183"/>
                    <a:pt x="833595" y="956580"/>
                    <a:pt x="837550" y="962165"/>
                  </a:cubicBezTo>
                  <a:cubicBezTo>
                    <a:pt x="841271" y="967752"/>
                    <a:pt x="839876" y="975432"/>
                    <a:pt x="834293" y="979156"/>
                  </a:cubicBezTo>
                  <a:lnTo>
                    <a:pt x="827316" y="983811"/>
                  </a:lnTo>
                  <a:cubicBezTo>
                    <a:pt x="825223" y="985208"/>
                    <a:pt x="822897" y="985906"/>
                    <a:pt x="820571" y="985906"/>
                  </a:cubicBezTo>
                  <a:moveTo>
                    <a:pt x="287246" y="1008482"/>
                  </a:moveTo>
                  <a:cubicBezTo>
                    <a:pt x="285386" y="1008482"/>
                    <a:pt x="283293" y="1008016"/>
                    <a:pt x="281432" y="1007086"/>
                  </a:cubicBezTo>
                  <a:lnTo>
                    <a:pt x="274222" y="1003129"/>
                  </a:lnTo>
                  <a:cubicBezTo>
                    <a:pt x="268407" y="999870"/>
                    <a:pt x="266314" y="992423"/>
                    <a:pt x="269569" y="986604"/>
                  </a:cubicBezTo>
                  <a:cubicBezTo>
                    <a:pt x="272826" y="980785"/>
                    <a:pt x="280269" y="978458"/>
                    <a:pt x="286084" y="981949"/>
                  </a:cubicBezTo>
                  <a:lnTo>
                    <a:pt x="293061" y="985906"/>
                  </a:lnTo>
                  <a:cubicBezTo>
                    <a:pt x="298876" y="989164"/>
                    <a:pt x="301202" y="996612"/>
                    <a:pt x="297945" y="1002430"/>
                  </a:cubicBezTo>
                  <a:cubicBezTo>
                    <a:pt x="295852" y="1006620"/>
                    <a:pt x="291666" y="1008714"/>
                    <a:pt x="287246" y="1008714"/>
                  </a:cubicBezTo>
                  <a:moveTo>
                    <a:pt x="771495" y="1014533"/>
                  </a:moveTo>
                  <a:cubicBezTo>
                    <a:pt x="767076" y="1014533"/>
                    <a:pt x="762656" y="1012206"/>
                    <a:pt x="760563" y="1007784"/>
                  </a:cubicBezTo>
                  <a:cubicBezTo>
                    <a:pt x="757539" y="1001732"/>
                    <a:pt x="759865" y="994517"/>
                    <a:pt x="765913" y="991491"/>
                  </a:cubicBezTo>
                  <a:lnTo>
                    <a:pt x="772890" y="987767"/>
                  </a:lnTo>
                  <a:cubicBezTo>
                    <a:pt x="778938" y="984509"/>
                    <a:pt x="786148" y="986836"/>
                    <a:pt x="789404" y="992888"/>
                  </a:cubicBezTo>
                  <a:cubicBezTo>
                    <a:pt x="792660" y="998939"/>
                    <a:pt x="790334" y="1006154"/>
                    <a:pt x="784287" y="1009412"/>
                  </a:cubicBezTo>
                  <a:lnTo>
                    <a:pt x="776844" y="1013136"/>
                  </a:lnTo>
                  <a:cubicBezTo>
                    <a:pt x="774984" y="1014068"/>
                    <a:pt x="773123" y="1014533"/>
                    <a:pt x="771262" y="1014533"/>
                  </a:cubicBezTo>
                  <a:moveTo>
                    <a:pt x="338881" y="1032687"/>
                  </a:moveTo>
                  <a:cubicBezTo>
                    <a:pt x="337253" y="1032687"/>
                    <a:pt x="335857" y="1032455"/>
                    <a:pt x="334229" y="1031756"/>
                  </a:cubicBezTo>
                  <a:cubicBezTo>
                    <a:pt x="331671" y="1030825"/>
                    <a:pt x="329112" y="1029662"/>
                    <a:pt x="326554" y="1028498"/>
                  </a:cubicBezTo>
                  <a:cubicBezTo>
                    <a:pt x="320274" y="1025938"/>
                    <a:pt x="317483" y="1018723"/>
                    <a:pt x="320041" y="1012438"/>
                  </a:cubicBezTo>
                  <a:cubicBezTo>
                    <a:pt x="322600" y="1006154"/>
                    <a:pt x="329810" y="1003362"/>
                    <a:pt x="336090" y="1005921"/>
                  </a:cubicBezTo>
                  <a:cubicBezTo>
                    <a:pt x="338416" y="1006853"/>
                    <a:pt x="340974" y="1008016"/>
                    <a:pt x="343300" y="1008947"/>
                  </a:cubicBezTo>
                  <a:cubicBezTo>
                    <a:pt x="349580" y="1011507"/>
                    <a:pt x="352604" y="1018490"/>
                    <a:pt x="350045" y="1024774"/>
                  </a:cubicBezTo>
                  <a:cubicBezTo>
                    <a:pt x="348184" y="1029429"/>
                    <a:pt x="343533" y="1032455"/>
                    <a:pt x="338881" y="1032455"/>
                  </a:cubicBezTo>
                  <a:moveTo>
                    <a:pt x="719627" y="1037342"/>
                  </a:moveTo>
                  <a:cubicBezTo>
                    <a:pt x="714743" y="1037342"/>
                    <a:pt x="710091" y="1034316"/>
                    <a:pt x="708231" y="1029429"/>
                  </a:cubicBezTo>
                  <a:cubicBezTo>
                    <a:pt x="705905" y="1023144"/>
                    <a:pt x="709161" y="1016162"/>
                    <a:pt x="715441" y="1013835"/>
                  </a:cubicBezTo>
                  <a:lnTo>
                    <a:pt x="722884" y="1011042"/>
                  </a:lnTo>
                  <a:cubicBezTo>
                    <a:pt x="729164" y="1008482"/>
                    <a:pt x="736141" y="1011507"/>
                    <a:pt x="738700" y="1017792"/>
                  </a:cubicBezTo>
                  <a:cubicBezTo>
                    <a:pt x="741258" y="1024076"/>
                    <a:pt x="738235" y="1031058"/>
                    <a:pt x="731955" y="1033618"/>
                  </a:cubicBezTo>
                  <a:cubicBezTo>
                    <a:pt x="729396" y="1034549"/>
                    <a:pt x="726838" y="1035713"/>
                    <a:pt x="724047" y="1036644"/>
                  </a:cubicBezTo>
                  <a:cubicBezTo>
                    <a:pt x="722651" y="1037109"/>
                    <a:pt x="721256" y="1037342"/>
                    <a:pt x="719860" y="1037342"/>
                  </a:cubicBezTo>
                  <a:moveTo>
                    <a:pt x="392609" y="1051074"/>
                  </a:moveTo>
                  <a:cubicBezTo>
                    <a:pt x="392609" y="1051074"/>
                    <a:pt x="390283" y="1051074"/>
                    <a:pt x="389353" y="1050609"/>
                  </a:cubicBezTo>
                  <a:lnTo>
                    <a:pt x="381444" y="1048281"/>
                  </a:lnTo>
                  <a:cubicBezTo>
                    <a:pt x="374932" y="1046419"/>
                    <a:pt x="371443" y="1039437"/>
                    <a:pt x="373304" y="1033153"/>
                  </a:cubicBezTo>
                  <a:cubicBezTo>
                    <a:pt x="375165" y="1026636"/>
                    <a:pt x="381910" y="1022912"/>
                    <a:pt x="388422" y="1025007"/>
                  </a:cubicBezTo>
                  <a:lnTo>
                    <a:pt x="396097" y="1027334"/>
                  </a:lnTo>
                  <a:cubicBezTo>
                    <a:pt x="402610" y="1029196"/>
                    <a:pt x="406331" y="1035946"/>
                    <a:pt x="404471" y="1042463"/>
                  </a:cubicBezTo>
                  <a:cubicBezTo>
                    <a:pt x="402843" y="1047816"/>
                    <a:pt x="398191" y="1051307"/>
                    <a:pt x="392842" y="1051307"/>
                  </a:cubicBezTo>
                  <a:moveTo>
                    <a:pt x="665435" y="1054333"/>
                  </a:moveTo>
                  <a:cubicBezTo>
                    <a:pt x="660085" y="1054333"/>
                    <a:pt x="654968" y="1050609"/>
                    <a:pt x="653573" y="1045255"/>
                  </a:cubicBezTo>
                  <a:cubicBezTo>
                    <a:pt x="651944" y="1038739"/>
                    <a:pt x="655899" y="1031989"/>
                    <a:pt x="662411" y="1030360"/>
                  </a:cubicBezTo>
                  <a:lnTo>
                    <a:pt x="670086" y="1028265"/>
                  </a:lnTo>
                  <a:cubicBezTo>
                    <a:pt x="676599" y="1026403"/>
                    <a:pt x="683344" y="1030360"/>
                    <a:pt x="684972" y="1036877"/>
                  </a:cubicBezTo>
                  <a:cubicBezTo>
                    <a:pt x="686832" y="1043394"/>
                    <a:pt x="682879" y="1050143"/>
                    <a:pt x="676366" y="1051772"/>
                  </a:cubicBezTo>
                  <a:lnTo>
                    <a:pt x="668226" y="1053867"/>
                  </a:lnTo>
                  <a:cubicBezTo>
                    <a:pt x="668226" y="1053867"/>
                    <a:pt x="666133" y="1054333"/>
                    <a:pt x="665202" y="1054333"/>
                  </a:cubicBezTo>
                  <a:moveTo>
                    <a:pt x="447965" y="1063409"/>
                  </a:moveTo>
                  <a:cubicBezTo>
                    <a:pt x="447965" y="1063409"/>
                    <a:pt x="446569" y="1063409"/>
                    <a:pt x="445872" y="1063409"/>
                  </a:cubicBezTo>
                  <a:cubicBezTo>
                    <a:pt x="443081" y="1062944"/>
                    <a:pt x="440290" y="1062478"/>
                    <a:pt x="437498" y="1062013"/>
                  </a:cubicBezTo>
                  <a:cubicBezTo>
                    <a:pt x="430986" y="1060850"/>
                    <a:pt x="426566" y="1054333"/>
                    <a:pt x="427730" y="1047816"/>
                  </a:cubicBezTo>
                  <a:cubicBezTo>
                    <a:pt x="428892" y="1041299"/>
                    <a:pt x="435405" y="1036644"/>
                    <a:pt x="441917" y="1038040"/>
                  </a:cubicBezTo>
                  <a:cubicBezTo>
                    <a:pt x="444476" y="1038506"/>
                    <a:pt x="447034" y="1038971"/>
                    <a:pt x="449593" y="1039437"/>
                  </a:cubicBezTo>
                  <a:cubicBezTo>
                    <a:pt x="456106" y="1040600"/>
                    <a:pt x="460757" y="1046885"/>
                    <a:pt x="459594" y="1053402"/>
                  </a:cubicBezTo>
                  <a:cubicBezTo>
                    <a:pt x="458664" y="1059453"/>
                    <a:pt x="453547" y="1063642"/>
                    <a:pt x="447500" y="1063642"/>
                  </a:cubicBezTo>
                  <a:moveTo>
                    <a:pt x="609614" y="1065504"/>
                  </a:moveTo>
                  <a:cubicBezTo>
                    <a:pt x="603566" y="1065504"/>
                    <a:pt x="598449" y="1061082"/>
                    <a:pt x="597519" y="1055031"/>
                  </a:cubicBezTo>
                  <a:cubicBezTo>
                    <a:pt x="596588" y="1048281"/>
                    <a:pt x="601240" y="1042230"/>
                    <a:pt x="607753" y="1041299"/>
                  </a:cubicBezTo>
                  <a:lnTo>
                    <a:pt x="615661" y="1040135"/>
                  </a:lnTo>
                  <a:cubicBezTo>
                    <a:pt x="622173" y="1039204"/>
                    <a:pt x="628453" y="1043626"/>
                    <a:pt x="629616" y="1050376"/>
                  </a:cubicBezTo>
                  <a:cubicBezTo>
                    <a:pt x="630547" y="1057126"/>
                    <a:pt x="626127" y="1063176"/>
                    <a:pt x="619382" y="1064341"/>
                  </a:cubicBezTo>
                  <a:lnTo>
                    <a:pt x="611241" y="1065504"/>
                  </a:lnTo>
                  <a:cubicBezTo>
                    <a:pt x="611241" y="1065504"/>
                    <a:pt x="610079" y="1065504"/>
                    <a:pt x="609381" y="1065504"/>
                  </a:cubicBezTo>
                  <a:moveTo>
                    <a:pt x="504484" y="1069926"/>
                  </a:moveTo>
                  <a:cubicBezTo>
                    <a:pt x="504484" y="1069926"/>
                    <a:pt x="504019" y="1069926"/>
                    <a:pt x="503786" y="1069926"/>
                  </a:cubicBezTo>
                  <a:lnTo>
                    <a:pt x="495413" y="1069461"/>
                  </a:lnTo>
                  <a:cubicBezTo>
                    <a:pt x="488668" y="1068995"/>
                    <a:pt x="483551" y="1063176"/>
                    <a:pt x="484248" y="1056427"/>
                  </a:cubicBezTo>
                  <a:cubicBezTo>
                    <a:pt x="484713" y="1049678"/>
                    <a:pt x="490761" y="1044557"/>
                    <a:pt x="497273" y="1045255"/>
                  </a:cubicBezTo>
                  <a:lnTo>
                    <a:pt x="505181" y="1045721"/>
                  </a:lnTo>
                  <a:cubicBezTo>
                    <a:pt x="511927" y="1046187"/>
                    <a:pt x="517043" y="1051772"/>
                    <a:pt x="516579" y="1058522"/>
                  </a:cubicBezTo>
                  <a:cubicBezTo>
                    <a:pt x="516113" y="1065039"/>
                    <a:pt x="510764" y="1069926"/>
                    <a:pt x="504484" y="1069926"/>
                  </a:cubicBezTo>
                  <a:moveTo>
                    <a:pt x="553094" y="1070392"/>
                  </a:moveTo>
                  <a:cubicBezTo>
                    <a:pt x="546582" y="1070392"/>
                    <a:pt x="541233" y="1065272"/>
                    <a:pt x="541000" y="1058522"/>
                  </a:cubicBezTo>
                  <a:cubicBezTo>
                    <a:pt x="540767" y="1051772"/>
                    <a:pt x="546117" y="1046187"/>
                    <a:pt x="552862" y="1045954"/>
                  </a:cubicBezTo>
                  <a:lnTo>
                    <a:pt x="560770" y="1045954"/>
                  </a:lnTo>
                  <a:cubicBezTo>
                    <a:pt x="567283" y="1045255"/>
                    <a:pt x="573329" y="1050376"/>
                    <a:pt x="573562" y="1057126"/>
                  </a:cubicBezTo>
                  <a:cubicBezTo>
                    <a:pt x="574028" y="1063875"/>
                    <a:pt x="568678" y="1069693"/>
                    <a:pt x="562166" y="1069926"/>
                  </a:cubicBezTo>
                  <a:lnTo>
                    <a:pt x="553792" y="1069926"/>
                  </a:lnTo>
                  <a:cubicBezTo>
                    <a:pt x="553792" y="1069926"/>
                    <a:pt x="553560" y="1070392"/>
                    <a:pt x="553327" y="107039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669C629B-E053-574E-193B-F6FDC1D761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2828315"/>
            <a:ext cx="4299467" cy="2177971"/>
          </a:xfrm>
        </p:spPr>
        <p:txBody>
          <a:bodyPr/>
          <a:lstStyle/>
          <a:p>
            <a:r>
              <a:rPr lang="es-CO">
                <a:solidFill>
                  <a:schemeClr val="bg1"/>
                </a:solidFill>
              </a:rPr>
              <a:t>Omnicanalidad &amp; Bajo Aprovechamiento</a:t>
            </a:r>
            <a:endParaRPr lang="es-CO" noProof="0">
              <a:solidFill>
                <a:schemeClr val="bg1"/>
              </a:solidFill>
            </a:endParaRPr>
          </a:p>
        </p:txBody>
      </p:sp>
      <p:sp>
        <p:nvSpPr>
          <p:cNvPr id="4" name="Marcador de texto 8">
            <a:extLst>
              <a:ext uri="{FF2B5EF4-FFF2-40B4-BE49-F238E27FC236}">
                <a16:creationId xmlns:a16="http://schemas.microsoft.com/office/drawing/2014/main" id="{4611C804-E3A5-E6D4-8DE9-1BF4DE47FD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1475" y="1449388"/>
            <a:ext cx="2135836" cy="540000"/>
          </a:xfrm>
        </p:spPr>
        <p:txBody>
          <a:bodyPr/>
          <a:lstStyle/>
          <a:p>
            <a:r>
              <a:rPr lang="es-CO" sz="9600" b="1">
                <a:ln>
                  <a:solidFill>
                    <a:schemeClr val="accent3"/>
                  </a:solidFill>
                </a:ln>
                <a:noFill/>
              </a:rPr>
              <a:t>4</a:t>
            </a:r>
            <a:endParaRPr lang="es-CO" sz="9600" b="1" noProof="0" dirty="0">
              <a:ln>
                <a:solidFill>
                  <a:schemeClr val="accent3"/>
                </a:solidFill>
              </a:ln>
              <a:noFill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F4933-6361-3A48-207F-23D06F16AB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025" y="-662711"/>
            <a:ext cx="8206537" cy="818342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sp>
        <p:nvSpPr>
          <p:cNvPr id="55" name="Rectángulo 12">
            <a:extLst>
              <a:ext uri="{FF2B5EF4-FFF2-40B4-BE49-F238E27FC236}">
                <a16:creationId xmlns:a16="http://schemas.microsoft.com/office/drawing/2014/main" id="{0D75DE2B-C5DC-8A1B-C5B9-C7C864857EF4}"/>
              </a:ext>
            </a:extLst>
          </p:cNvPr>
          <p:cNvSpPr/>
          <p:nvPr/>
        </p:nvSpPr>
        <p:spPr bwMode="ltGray">
          <a:xfrm rot="10800000">
            <a:off x="2878786" y="-23989"/>
            <a:ext cx="9313214" cy="693531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63000">
                <a:schemeClr val="bg2">
                  <a:alpha val="0"/>
                </a:schemeClr>
              </a:gs>
            </a:gsLst>
            <a:lin ang="24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BABB631-4B9B-4A81-9CC1-7AB780447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8353" y="6015108"/>
            <a:ext cx="1512082" cy="30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1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BB278-B41B-772A-E055-C5BC8C2F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589546"/>
            <a:ext cx="11449050" cy="403200"/>
          </a:xfrm>
        </p:spPr>
        <p:txBody>
          <a:bodyPr/>
          <a:lstStyle/>
          <a:p>
            <a:r>
              <a:rPr lang="es-CO" noProof="0" dirty="0"/>
              <a:t>Compras más planificadas, más unidades por ocasión</a:t>
            </a:r>
          </a:p>
        </p:txBody>
      </p:sp>
      <p:sp>
        <p:nvSpPr>
          <p:cNvPr id="4" name="52 Triángulo isósceles">
            <a:extLst>
              <a:ext uri="{FF2B5EF4-FFF2-40B4-BE49-F238E27FC236}">
                <a16:creationId xmlns:a16="http://schemas.microsoft.com/office/drawing/2014/main" id="{5A74407C-C65E-496E-2736-399D2DD13C7E}"/>
              </a:ext>
            </a:extLst>
          </p:cNvPr>
          <p:cNvSpPr/>
          <p:nvPr/>
        </p:nvSpPr>
        <p:spPr>
          <a:xfrm rot="10800000">
            <a:off x="7315203" y="3066398"/>
            <a:ext cx="714375" cy="306387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6" name="53 Triángulo isósceles">
            <a:extLst>
              <a:ext uri="{FF2B5EF4-FFF2-40B4-BE49-F238E27FC236}">
                <a16:creationId xmlns:a16="http://schemas.microsoft.com/office/drawing/2014/main" id="{7E96D481-C4F1-0667-F587-AB0695FFEC63}"/>
              </a:ext>
            </a:extLst>
          </p:cNvPr>
          <p:cNvSpPr/>
          <p:nvPr/>
        </p:nvSpPr>
        <p:spPr>
          <a:xfrm rot="10800000">
            <a:off x="4964619" y="3066397"/>
            <a:ext cx="714375" cy="306387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8" name="87 Elipse">
            <a:extLst>
              <a:ext uri="{FF2B5EF4-FFF2-40B4-BE49-F238E27FC236}">
                <a16:creationId xmlns:a16="http://schemas.microsoft.com/office/drawing/2014/main" id="{2D5A7649-8931-EC5A-539A-47197E69E922}"/>
              </a:ext>
            </a:extLst>
          </p:cNvPr>
          <p:cNvSpPr>
            <a:spLocks noChangeAspect="1"/>
          </p:cNvSpPr>
          <p:nvPr/>
        </p:nvSpPr>
        <p:spPr bwMode="auto">
          <a:xfrm>
            <a:off x="5824409" y="1558528"/>
            <a:ext cx="1368000" cy="1368000"/>
          </a:xfrm>
          <a:prstGeom prst="ellipse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9" name="88 CuadroTexto">
            <a:extLst>
              <a:ext uri="{FF2B5EF4-FFF2-40B4-BE49-F238E27FC236}">
                <a16:creationId xmlns:a16="http://schemas.microsoft.com/office/drawing/2014/main" id="{85B7DE8D-55E8-AA5D-487A-0BB5BF29D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0304" y="1941105"/>
            <a:ext cx="16684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Ins="9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0" cap="none" spc="0" normalizeH="0" baseline="0" noProof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+7,0</a:t>
            </a:r>
            <a:r>
              <a:rPr kumimoji="0" lang="es-CO" sz="3200" b="1" i="0" u="none" strike="noStrike" kern="0" cap="none" spc="0" normalizeH="0" baseline="0" noProof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%</a:t>
            </a:r>
            <a:endParaRPr kumimoji="0" lang="es-CO" sz="4400" b="1" i="0" u="none" strike="noStrike" kern="0" cap="none" spc="0" normalizeH="0" baseline="0" noProof="0">
              <a:ln>
                <a:noFill/>
              </a:ln>
              <a:solidFill>
                <a:srgbClr val="01A7B7">
                  <a:lumMod val="50000"/>
                </a:srgbClr>
              </a:solidFill>
              <a:effectLst/>
              <a:uLnTx/>
              <a:uFillTx/>
              <a:latin typeface="Arial"/>
              <a:ea typeface="ＭＳ Ｐゴシック" pitchFamily="-65" charset="-128"/>
              <a:cs typeface="Arial" pitchFamily="34" charset="0"/>
            </a:endParaRPr>
          </a:p>
        </p:txBody>
      </p:sp>
      <p:sp>
        <p:nvSpPr>
          <p:cNvPr id="10" name="14 Rectángulo">
            <a:extLst>
              <a:ext uri="{FF2B5EF4-FFF2-40B4-BE49-F238E27FC236}">
                <a16:creationId xmlns:a16="http://schemas.microsoft.com/office/drawing/2014/main" id="{CED545BF-C6BE-05C0-E5CE-A921C0CF8FCC}"/>
              </a:ext>
            </a:extLst>
          </p:cNvPr>
          <p:cNvSpPr/>
          <p:nvPr/>
        </p:nvSpPr>
        <p:spPr bwMode="auto">
          <a:xfrm>
            <a:off x="5952733" y="2980330"/>
            <a:ext cx="1152526" cy="276999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VALOR</a:t>
            </a:r>
          </a:p>
        </p:txBody>
      </p:sp>
      <p:sp>
        <p:nvSpPr>
          <p:cNvPr id="11" name="80 Rectángulo">
            <a:extLst>
              <a:ext uri="{FF2B5EF4-FFF2-40B4-BE49-F238E27FC236}">
                <a16:creationId xmlns:a16="http://schemas.microsoft.com/office/drawing/2014/main" id="{A973A043-E43F-972C-1D87-9AB399590DFE}"/>
              </a:ext>
            </a:extLst>
          </p:cNvPr>
          <p:cNvSpPr/>
          <p:nvPr/>
        </p:nvSpPr>
        <p:spPr bwMode="auto">
          <a:xfrm>
            <a:off x="3665373" y="3574962"/>
            <a:ext cx="1606530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>
                <a:ln>
                  <a:noFill/>
                </a:ln>
                <a:solidFill>
                  <a:srgbClr val="014952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GASTO PROMEDIO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>
                <a:ln>
                  <a:noFill/>
                </a:ln>
                <a:solidFill>
                  <a:srgbClr val="014952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 pitchFamily="34" charset="0"/>
              </a:rPr>
              <a:t> </a:t>
            </a:r>
            <a:r>
              <a:rPr kumimoji="0" lang="es-CO" sz="2000" b="1" i="0" u="none" strike="noStrike" kern="0" cap="none" spc="0" normalizeH="0" baseline="0" noProof="0">
                <a:ln>
                  <a:noFill/>
                </a:ln>
                <a:solidFill>
                  <a:srgbClr val="01A7B7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 pitchFamily="34" charset="0"/>
              </a:rPr>
              <a:t>+4,4%</a:t>
            </a:r>
            <a:endParaRPr kumimoji="0" lang="es-CO" sz="3600" b="1" i="0" u="none" strike="noStrike" kern="0" cap="none" spc="0" normalizeH="0" baseline="0" noProof="0">
              <a:ln>
                <a:noFill/>
              </a:ln>
              <a:solidFill>
                <a:srgbClr val="01A7B7"/>
              </a:solidFill>
              <a:effectLst/>
              <a:uLnTx/>
              <a:uFillTx/>
              <a:latin typeface="Arial"/>
              <a:ea typeface="ＭＳ Ｐゴシック" pitchFamily="48" charset="-128"/>
              <a:cs typeface="Arial" pitchFamily="34" charset="0"/>
            </a:endParaRPr>
          </a:p>
        </p:txBody>
      </p:sp>
      <p:cxnSp>
        <p:nvCxnSpPr>
          <p:cNvPr id="12" name="82 Conector recto">
            <a:extLst>
              <a:ext uri="{FF2B5EF4-FFF2-40B4-BE49-F238E27FC236}">
                <a16:creationId xmlns:a16="http://schemas.microsoft.com/office/drawing/2014/main" id="{054F3648-6271-648E-3488-4307320BEE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08638" y="3483425"/>
            <a:ext cx="2520000" cy="0"/>
          </a:xfrm>
          <a:prstGeom prst="line">
            <a:avLst/>
          </a:prstGeom>
          <a:noFill/>
          <a:ln w="19050" cap="rnd" algn="ctr">
            <a:solidFill>
              <a:schemeClr val="bg2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83 Conector recto">
            <a:extLst>
              <a:ext uri="{FF2B5EF4-FFF2-40B4-BE49-F238E27FC236}">
                <a16:creationId xmlns:a16="http://schemas.microsoft.com/office/drawing/2014/main" id="{D2F85CCF-7C7D-7BC2-94EB-8EC116DB56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08638" y="4322185"/>
            <a:ext cx="2520000" cy="0"/>
          </a:xfrm>
          <a:prstGeom prst="line">
            <a:avLst/>
          </a:prstGeom>
          <a:noFill/>
          <a:ln w="19050" cap="rnd" algn="ctr">
            <a:solidFill>
              <a:schemeClr val="bg2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84 Triángulo isósceles">
            <a:extLst>
              <a:ext uri="{FF2B5EF4-FFF2-40B4-BE49-F238E27FC236}">
                <a16:creationId xmlns:a16="http://schemas.microsoft.com/office/drawing/2014/main" id="{D3C1B668-D72D-06D1-14BD-E8939FA951F7}"/>
              </a:ext>
            </a:extLst>
          </p:cNvPr>
          <p:cNvSpPr/>
          <p:nvPr/>
        </p:nvSpPr>
        <p:spPr bwMode="auto">
          <a:xfrm rot="10800000">
            <a:off x="3451988" y="4322185"/>
            <a:ext cx="541339" cy="269924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15" name="85 Triángulo isósceles">
            <a:extLst>
              <a:ext uri="{FF2B5EF4-FFF2-40B4-BE49-F238E27FC236}">
                <a16:creationId xmlns:a16="http://schemas.microsoft.com/office/drawing/2014/main" id="{FADC1C77-24B1-125D-8333-C1E11F4C0221}"/>
              </a:ext>
            </a:extLst>
          </p:cNvPr>
          <p:cNvSpPr/>
          <p:nvPr/>
        </p:nvSpPr>
        <p:spPr bwMode="auto">
          <a:xfrm rot="10800000">
            <a:off x="4962773" y="4322185"/>
            <a:ext cx="542925" cy="269924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16" name="80 Rectángulo">
            <a:extLst>
              <a:ext uri="{FF2B5EF4-FFF2-40B4-BE49-F238E27FC236}">
                <a16:creationId xmlns:a16="http://schemas.microsoft.com/office/drawing/2014/main" id="{CE3A81BA-72B8-4CC0-94AF-D403EB883F48}"/>
              </a:ext>
            </a:extLst>
          </p:cNvPr>
          <p:cNvSpPr/>
          <p:nvPr/>
        </p:nvSpPr>
        <p:spPr bwMode="auto">
          <a:xfrm>
            <a:off x="7590552" y="3573477"/>
            <a:ext cx="1842171" cy="6617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>
                <a:ln>
                  <a:noFill/>
                </a:ln>
                <a:solidFill>
                  <a:srgbClr val="014952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COMPRADORES 000s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>
                <a:ln>
                  <a:noFill/>
                </a:ln>
                <a:solidFill>
                  <a:srgbClr val="01A7B7"/>
                </a:solidFill>
                <a:effectLst/>
                <a:uLnTx/>
                <a:uFillTx/>
                <a:latin typeface="Arial"/>
                <a:ea typeface="ＭＳ Ｐゴシック" pitchFamily="48" charset="-128"/>
                <a:cs typeface="Arial" pitchFamily="34" charset="0"/>
              </a:rPr>
              <a:t>+2,5%</a:t>
            </a:r>
            <a:endParaRPr kumimoji="0" lang="es-CO" sz="3600" b="1" i="0" u="none" strike="noStrike" kern="0" cap="none" spc="0" normalizeH="0" baseline="0" noProof="0">
              <a:ln>
                <a:noFill/>
              </a:ln>
              <a:solidFill>
                <a:srgbClr val="01A7B7"/>
              </a:solidFill>
              <a:effectLst/>
              <a:uLnTx/>
              <a:uFillTx/>
              <a:latin typeface="Arial"/>
              <a:ea typeface="ＭＳ Ｐゴシック" pitchFamily="48" charset="-128"/>
              <a:cs typeface="Arial" pitchFamily="34" charset="0"/>
            </a:endParaRPr>
          </a:p>
        </p:txBody>
      </p:sp>
      <p:cxnSp>
        <p:nvCxnSpPr>
          <p:cNvPr id="17" name="82 Conector recto">
            <a:extLst>
              <a:ext uri="{FF2B5EF4-FFF2-40B4-BE49-F238E27FC236}">
                <a16:creationId xmlns:a16="http://schemas.microsoft.com/office/drawing/2014/main" id="{4B1F5BA0-FBA0-C026-6254-9E9EC9DBAD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51635" y="3481940"/>
            <a:ext cx="2520000" cy="0"/>
          </a:xfrm>
          <a:prstGeom prst="line">
            <a:avLst/>
          </a:prstGeom>
          <a:noFill/>
          <a:ln w="19050" cap="rnd" algn="ctr">
            <a:solidFill>
              <a:schemeClr val="bg2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83 Conector recto">
            <a:extLst>
              <a:ext uri="{FF2B5EF4-FFF2-40B4-BE49-F238E27FC236}">
                <a16:creationId xmlns:a16="http://schemas.microsoft.com/office/drawing/2014/main" id="{1056A8AE-321C-768D-F72E-8E5D071F76E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51635" y="4320700"/>
            <a:ext cx="2520000" cy="0"/>
          </a:xfrm>
          <a:prstGeom prst="line">
            <a:avLst/>
          </a:prstGeom>
          <a:noFill/>
          <a:ln w="19050" cap="rnd" algn="ctr">
            <a:solidFill>
              <a:schemeClr val="bg2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84 Triángulo isósceles">
            <a:extLst>
              <a:ext uri="{FF2B5EF4-FFF2-40B4-BE49-F238E27FC236}">
                <a16:creationId xmlns:a16="http://schemas.microsoft.com/office/drawing/2014/main" id="{D4D8D2D5-EA11-E59D-A78D-8BA9194F0AA2}"/>
              </a:ext>
            </a:extLst>
          </p:cNvPr>
          <p:cNvSpPr/>
          <p:nvPr/>
        </p:nvSpPr>
        <p:spPr bwMode="auto">
          <a:xfrm rot="10800000">
            <a:off x="7547139" y="4320700"/>
            <a:ext cx="541339" cy="269924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20" name="85 Triángulo isósceles">
            <a:extLst>
              <a:ext uri="{FF2B5EF4-FFF2-40B4-BE49-F238E27FC236}">
                <a16:creationId xmlns:a16="http://schemas.microsoft.com/office/drawing/2014/main" id="{EADE1EA8-74AB-56C6-BBCA-AAC0F2DCC277}"/>
              </a:ext>
            </a:extLst>
          </p:cNvPr>
          <p:cNvSpPr/>
          <p:nvPr/>
        </p:nvSpPr>
        <p:spPr bwMode="auto">
          <a:xfrm rot="10800000">
            <a:off x="9019468" y="4320700"/>
            <a:ext cx="542925" cy="269924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EEC46FFB-298E-AEB4-9244-341A7C05F3CD}"/>
              </a:ext>
            </a:extLst>
          </p:cNvPr>
          <p:cNvGrpSpPr/>
          <p:nvPr/>
        </p:nvGrpSpPr>
        <p:grpSpPr>
          <a:xfrm>
            <a:off x="2091586" y="4771046"/>
            <a:ext cx="1980000" cy="983049"/>
            <a:chOff x="1932875" y="4829343"/>
            <a:chExt cx="1980000" cy="983049"/>
          </a:xfrm>
        </p:grpSpPr>
        <p:cxnSp>
          <p:nvCxnSpPr>
            <p:cNvPr id="22" name="61 Conector recto">
              <a:extLst>
                <a:ext uri="{FF2B5EF4-FFF2-40B4-BE49-F238E27FC236}">
                  <a16:creationId xmlns:a16="http://schemas.microsoft.com/office/drawing/2014/main" id="{EFA56FE5-B810-4D5B-5599-44AD209961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32875" y="4829343"/>
              <a:ext cx="1980000" cy="0"/>
            </a:xfrm>
            <a:prstGeom prst="line">
              <a:avLst/>
            </a:prstGeom>
            <a:noFill/>
            <a:ln w="76200" cap="rnd" algn="ctr">
              <a:solidFill>
                <a:schemeClr val="bg2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62 Conector recto">
              <a:extLst>
                <a:ext uri="{FF2B5EF4-FFF2-40B4-BE49-F238E27FC236}">
                  <a16:creationId xmlns:a16="http://schemas.microsoft.com/office/drawing/2014/main" id="{0BBBC4B9-3E77-AA51-5439-328C852CA77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32875" y="5812392"/>
              <a:ext cx="1980000" cy="0"/>
            </a:xfrm>
            <a:prstGeom prst="line">
              <a:avLst/>
            </a:prstGeom>
            <a:noFill/>
            <a:ln w="76200" cap="rnd" algn="ctr">
              <a:solidFill>
                <a:schemeClr val="bg2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F02DD1B7-BF8D-88F1-9129-034C4169F3D7}"/>
                </a:ext>
              </a:extLst>
            </p:cNvPr>
            <p:cNvSpPr/>
            <p:nvPr/>
          </p:nvSpPr>
          <p:spPr>
            <a:xfrm>
              <a:off x="1932875" y="4870868"/>
              <a:ext cx="1980000" cy="90000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bg2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0" cap="none" spc="0" normalizeH="0" baseline="0" noProof="0">
                  <a:ln>
                    <a:noFill/>
                  </a:ln>
                  <a:solidFill>
                    <a:srgbClr val="0149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FRECUENCIA DE COMPRA (VECES)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-10,7%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F280EC97-6761-CAD9-84FD-CD1943818449}"/>
              </a:ext>
            </a:extLst>
          </p:cNvPr>
          <p:cNvGrpSpPr/>
          <p:nvPr/>
        </p:nvGrpSpPr>
        <p:grpSpPr>
          <a:xfrm>
            <a:off x="4361204" y="4771046"/>
            <a:ext cx="1980000" cy="983049"/>
            <a:chOff x="1932875" y="4829343"/>
            <a:chExt cx="1980000" cy="983049"/>
          </a:xfrm>
        </p:grpSpPr>
        <p:cxnSp>
          <p:nvCxnSpPr>
            <p:cNvPr id="26" name="61 Conector recto">
              <a:extLst>
                <a:ext uri="{FF2B5EF4-FFF2-40B4-BE49-F238E27FC236}">
                  <a16:creationId xmlns:a16="http://schemas.microsoft.com/office/drawing/2014/main" id="{6FB3FD16-8A8D-A885-2463-D9EE669A246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32875" y="4829343"/>
              <a:ext cx="1980000" cy="0"/>
            </a:xfrm>
            <a:prstGeom prst="line">
              <a:avLst/>
            </a:prstGeom>
            <a:noFill/>
            <a:ln w="76200" cap="rnd" algn="ctr">
              <a:solidFill>
                <a:schemeClr val="bg2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62 Conector recto">
              <a:extLst>
                <a:ext uri="{FF2B5EF4-FFF2-40B4-BE49-F238E27FC236}">
                  <a16:creationId xmlns:a16="http://schemas.microsoft.com/office/drawing/2014/main" id="{F211EF48-E986-4E24-73AC-588333F84FF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32875" y="5812392"/>
              <a:ext cx="1980000" cy="0"/>
            </a:xfrm>
            <a:prstGeom prst="line">
              <a:avLst/>
            </a:prstGeom>
            <a:noFill/>
            <a:ln w="76200" cap="rnd" algn="ctr">
              <a:solidFill>
                <a:schemeClr val="bg2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AD60A473-E64C-5982-9046-C7C2C9F6DEE1}"/>
                </a:ext>
              </a:extLst>
            </p:cNvPr>
            <p:cNvSpPr/>
            <p:nvPr/>
          </p:nvSpPr>
          <p:spPr>
            <a:xfrm>
              <a:off x="1932875" y="4870868"/>
              <a:ext cx="1980000" cy="90000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bg2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0" cap="none" spc="0" normalizeH="0" baseline="0" noProof="0">
                  <a:ln>
                    <a:noFill/>
                  </a:ln>
                  <a:solidFill>
                    <a:srgbClr val="0149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DESEMBOLSO POR COMPRA COP$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1" i="0" u="none" strike="noStrike" kern="0" cap="none" spc="0" normalizeH="0" baseline="0" noProof="0">
                  <a:ln>
                    <a:noFill/>
                  </a:ln>
                  <a:solidFill>
                    <a:srgbClr val="01A7B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+17,0%</a:t>
              </a:r>
            </a:p>
          </p:txBody>
        </p:sp>
      </p:grpSp>
      <p:cxnSp>
        <p:nvCxnSpPr>
          <p:cNvPr id="29" name="61 Conector recto">
            <a:extLst>
              <a:ext uri="{FF2B5EF4-FFF2-40B4-BE49-F238E27FC236}">
                <a16:creationId xmlns:a16="http://schemas.microsoft.com/office/drawing/2014/main" id="{75D5DF84-B367-45BB-C335-6ABFF323B3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30822" y="4758719"/>
            <a:ext cx="1980000" cy="0"/>
          </a:xfrm>
          <a:prstGeom prst="line">
            <a:avLst/>
          </a:prstGeom>
          <a:noFill/>
          <a:ln w="76200" cap="rnd" algn="ctr">
            <a:solidFill>
              <a:schemeClr val="bg2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62 Conector recto">
            <a:extLst>
              <a:ext uri="{FF2B5EF4-FFF2-40B4-BE49-F238E27FC236}">
                <a16:creationId xmlns:a16="http://schemas.microsoft.com/office/drawing/2014/main" id="{500FE3CE-88C5-A111-5904-235E1A61CE1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30822" y="5741768"/>
            <a:ext cx="1980000" cy="0"/>
          </a:xfrm>
          <a:prstGeom prst="line">
            <a:avLst/>
          </a:prstGeom>
          <a:noFill/>
          <a:ln w="76200" cap="rnd" algn="ctr">
            <a:solidFill>
              <a:schemeClr val="bg2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Rectángulo 30">
            <a:extLst>
              <a:ext uri="{FF2B5EF4-FFF2-40B4-BE49-F238E27FC236}">
                <a16:creationId xmlns:a16="http://schemas.microsoft.com/office/drawing/2014/main" id="{27DF1D88-E2F1-70EF-FC8A-84D99D581F63}"/>
              </a:ext>
            </a:extLst>
          </p:cNvPr>
          <p:cNvSpPr/>
          <p:nvPr/>
        </p:nvSpPr>
        <p:spPr>
          <a:xfrm>
            <a:off x="6630822" y="4800244"/>
            <a:ext cx="1980000" cy="9000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>
                <a:ln>
                  <a:noFill/>
                </a:ln>
                <a:solidFill>
                  <a:srgbClr val="0149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PENETRACIÓN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>
                <a:ln>
                  <a:noFill/>
                </a:ln>
                <a:solidFill>
                  <a:srgbClr val="01A7B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100%</a:t>
            </a:r>
          </a:p>
        </p:txBody>
      </p:sp>
      <p:cxnSp>
        <p:nvCxnSpPr>
          <p:cNvPr id="32" name="61 Conector recto">
            <a:extLst>
              <a:ext uri="{FF2B5EF4-FFF2-40B4-BE49-F238E27FC236}">
                <a16:creationId xmlns:a16="http://schemas.microsoft.com/office/drawing/2014/main" id="{FFE59A34-DB7C-C94E-5102-7E6A2E3849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00440" y="4758719"/>
            <a:ext cx="1980000" cy="0"/>
          </a:xfrm>
          <a:prstGeom prst="line">
            <a:avLst/>
          </a:prstGeom>
          <a:noFill/>
          <a:ln w="76200" cap="rnd" algn="ctr">
            <a:solidFill>
              <a:schemeClr val="bg2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62 Conector recto">
            <a:extLst>
              <a:ext uri="{FF2B5EF4-FFF2-40B4-BE49-F238E27FC236}">
                <a16:creationId xmlns:a16="http://schemas.microsoft.com/office/drawing/2014/main" id="{16D8E978-2E77-7CE7-49AE-ECD6D20989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00440" y="5741768"/>
            <a:ext cx="1980000" cy="0"/>
          </a:xfrm>
          <a:prstGeom prst="line">
            <a:avLst/>
          </a:prstGeom>
          <a:noFill/>
          <a:ln w="76200" cap="rnd" algn="ctr">
            <a:solidFill>
              <a:schemeClr val="bg2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Rectángulo 33">
            <a:extLst>
              <a:ext uri="{FF2B5EF4-FFF2-40B4-BE49-F238E27FC236}">
                <a16:creationId xmlns:a16="http://schemas.microsoft.com/office/drawing/2014/main" id="{6A62BF34-AA3B-673A-3644-B94F060D25BA}"/>
              </a:ext>
            </a:extLst>
          </p:cNvPr>
          <p:cNvSpPr/>
          <p:nvPr/>
        </p:nvSpPr>
        <p:spPr>
          <a:xfrm>
            <a:off x="8928967" y="4800244"/>
            <a:ext cx="1926446" cy="9000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>
                <a:ln>
                  <a:noFill/>
                </a:ln>
                <a:solidFill>
                  <a:srgbClr val="0149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>
                <a:ln>
                  <a:noFill/>
                </a:ln>
                <a:solidFill>
                  <a:srgbClr val="01A7B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11.160.020</a:t>
            </a:r>
            <a:r>
              <a: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01A7B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CO" sz="1800" b="1" i="0" u="none" strike="noStrike" kern="0" cap="none" spc="0" normalizeH="0" baseline="0" noProof="0">
                <a:ln>
                  <a:noFill/>
                </a:ln>
                <a:solidFill>
                  <a:srgbClr val="01A7B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+2,5% </a:t>
            </a:r>
          </a:p>
        </p:txBody>
      </p:sp>
      <p:sp>
        <p:nvSpPr>
          <p:cNvPr id="35" name="14 Rectángulo">
            <a:extLst>
              <a:ext uri="{FF2B5EF4-FFF2-40B4-BE49-F238E27FC236}">
                <a16:creationId xmlns:a16="http://schemas.microsoft.com/office/drawing/2014/main" id="{357E8E9C-36A9-D9E1-E9F8-32704111353E}"/>
              </a:ext>
            </a:extLst>
          </p:cNvPr>
          <p:cNvSpPr/>
          <p:nvPr/>
        </p:nvSpPr>
        <p:spPr bwMode="auto">
          <a:xfrm>
            <a:off x="1166239" y="2858960"/>
            <a:ext cx="952669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PRECIO PROM. UNIT</a:t>
            </a:r>
          </a:p>
        </p:txBody>
      </p:sp>
      <p:sp>
        <p:nvSpPr>
          <p:cNvPr id="36" name="97 Elipse">
            <a:extLst>
              <a:ext uri="{FF2B5EF4-FFF2-40B4-BE49-F238E27FC236}">
                <a16:creationId xmlns:a16="http://schemas.microsoft.com/office/drawing/2014/main" id="{61CE099C-2704-6A98-FE53-4E44382B8B77}"/>
              </a:ext>
            </a:extLst>
          </p:cNvPr>
          <p:cNvSpPr/>
          <p:nvPr/>
        </p:nvSpPr>
        <p:spPr bwMode="auto">
          <a:xfrm>
            <a:off x="1166239" y="1833978"/>
            <a:ext cx="952668" cy="916254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37" name="98 CuadroTexto">
            <a:extLst>
              <a:ext uri="{FF2B5EF4-FFF2-40B4-BE49-F238E27FC236}">
                <a16:creationId xmlns:a16="http://schemas.microsoft.com/office/drawing/2014/main" id="{75EB85C0-2F32-3C92-A3A3-D6F1DCA4A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39" y="2151323"/>
            <a:ext cx="952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+5,5%</a:t>
            </a:r>
            <a:endParaRPr kumimoji="0" lang="es-CO" sz="1600" b="1" i="0" u="none" strike="noStrike" kern="0" cap="none" spc="0" normalizeH="0" baseline="0" noProof="0">
              <a:ln>
                <a:noFill/>
              </a:ln>
              <a:solidFill>
                <a:srgbClr val="01A7B7">
                  <a:lumMod val="50000"/>
                </a:srgbClr>
              </a:solidFill>
              <a:effectLst/>
              <a:uLnTx/>
              <a:uFillTx/>
              <a:latin typeface="Arial"/>
              <a:ea typeface="ＭＳ Ｐゴシック" pitchFamily="-65" charset="-128"/>
              <a:cs typeface="Arial" pitchFamily="34" charset="0"/>
            </a:endParaRPr>
          </a:p>
        </p:txBody>
      </p:sp>
      <p:sp>
        <p:nvSpPr>
          <p:cNvPr id="38" name="14 Rectángulo">
            <a:extLst>
              <a:ext uri="{FF2B5EF4-FFF2-40B4-BE49-F238E27FC236}">
                <a16:creationId xmlns:a16="http://schemas.microsoft.com/office/drawing/2014/main" id="{8CD3C568-4B30-8986-9C69-8EE884D30290}"/>
              </a:ext>
            </a:extLst>
          </p:cNvPr>
          <p:cNvSpPr/>
          <p:nvPr/>
        </p:nvSpPr>
        <p:spPr bwMode="auto">
          <a:xfrm>
            <a:off x="10757909" y="2854824"/>
            <a:ext cx="952669" cy="18466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UNIDADES</a:t>
            </a:r>
          </a:p>
        </p:txBody>
      </p:sp>
      <p:sp>
        <p:nvSpPr>
          <p:cNvPr id="39" name="97 Elipse">
            <a:extLst>
              <a:ext uri="{FF2B5EF4-FFF2-40B4-BE49-F238E27FC236}">
                <a16:creationId xmlns:a16="http://schemas.microsoft.com/office/drawing/2014/main" id="{978788C7-E2B1-AEE1-330B-4FF041A7F052}"/>
              </a:ext>
            </a:extLst>
          </p:cNvPr>
          <p:cNvSpPr/>
          <p:nvPr/>
        </p:nvSpPr>
        <p:spPr bwMode="auto">
          <a:xfrm>
            <a:off x="10757909" y="1829842"/>
            <a:ext cx="952668" cy="916254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40" name="98 CuadroTexto">
            <a:extLst>
              <a:ext uri="{FF2B5EF4-FFF2-40B4-BE49-F238E27FC236}">
                <a16:creationId xmlns:a16="http://schemas.microsoft.com/office/drawing/2014/main" id="{800ABDD4-B24C-FBB9-EEE1-1068FFA94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7909" y="2151323"/>
            <a:ext cx="952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+1.8%</a:t>
            </a:r>
          </a:p>
        </p:txBody>
      </p:sp>
      <p:sp>
        <p:nvSpPr>
          <p:cNvPr id="41" name="14 Rectángulo">
            <a:extLst>
              <a:ext uri="{FF2B5EF4-FFF2-40B4-BE49-F238E27FC236}">
                <a16:creationId xmlns:a16="http://schemas.microsoft.com/office/drawing/2014/main" id="{04706F0D-06F1-1470-38ED-A712A0639DA3}"/>
              </a:ext>
            </a:extLst>
          </p:cNvPr>
          <p:cNvSpPr/>
          <p:nvPr/>
        </p:nvSpPr>
        <p:spPr bwMode="auto">
          <a:xfrm>
            <a:off x="9612472" y="2870591"/>
            <a:ext cx="952669" cy="18466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VOLUMEN </a:t>
            </a:r>
          </a:p>
        </p:txBody>
      </p:sp>
      <p:sp>
        <p:nvSpPr>
          <p:cNvPr id="42" name="97 Elipse">
            <a:extLst>
              <a:ext uri="{FF2B5EF4-FFF2-40B4-BE49-F238E27FC236}">
                <a16:creationId xmlns:a16="http://schemas.microsoft.com/office/drawing/2014/main" id="{96BA292F-F607-82AB-688C-66FA24045292}"/>
              </a:ext>
            </a:extLst>
          </p:cNvPr>
          <p:cNvSpPr/>
          <p:nvPr/>
        </p:nvSpPr>
        <p:spPr bwMode="auto">
          <a:xfrm>
            <a:off x="9612472" y="1845609"/>
            <a:ext cx="952668" cy="916254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43" name="98 CuadroTexto">
            <a:extLst>
              <a:ext uri="{FF2B5EF4-FFF2-40B4-BE49-F238E27FC236}">
                <a16:creationId xmlns:a16="http://schemas.microsoft.com/office/drawing/2014/main" id="{7F94919B-4BDC-B0B6-CF55-2291A84F2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2472" y="2151323"/>
            <a:ext cx="952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+3,4%</a:t>
            </a:r>
          </a:p>
        </p:txBody>
      </p:sp>
      <p:sp>
        <p:nvSpPr>
          <p:cNvPr id="44" name="14 Rectángulo">
            <a:extLst>
              <a:ext uri="{FF2B5EF4-FFF2-40B4-BE49-F238E27FC236}">
                <a16:creationId xmlns:a16="http://schemas.microsoft.com/office/drawing/2014/main" id="{9CEB53A1-A806-97CD-DD85-6559F5F3B1AE}"/>
              </a:ext>
            </a:extLst>
          </p:cNvPr>
          <p:cNvSpPr/>
          <p:nvPr/>
        </p:nvSpPr>
        <p:spPr bwMode="auto">
          <a:xfrm>
            <a:off x="2289444" y="2867524"/>
            <a:ext cx="952669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PRECIO PROM. VOL</a:t>
            </a:r>
          </a:p>
        </p:txBody>
      </p:sp>
      <p:sp>
        <p:nvSpPr>
          <p:cNvPr id="45" name="97 Elipse">
            <a:extLst>
              <a:ext uri="{FF2B5EF4-FFF2-40B4-BE49-F238E27FC236}">
                <a16:creationId xmlns:a16="http://schemas.microsoft.com/office/drawing/2014/main" id="{965A19A3-E4B7-ADD3-5FE5-1B3491BC7450}"/>
              </a:ext>
            </a:extLst>
          </p:cNvPr>
          <p:cNvSpPr/>
          <p:nvPr/>
        </p:nvSpPr>
        <p:spPr bwMode="auto">
          <a:xfrm>
            <a:off x="2289444" y="1842542"/>
            <a:ext cx="952668" cy="916254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46" name="98 CuadroTexto">
            <a:extLst>
              <a:ext uri="{FF2B5EF4-FFF2-40B4-BE49-F238E27FC236}">
                <a16:creationId xmlns:a16="http://schemas.microsoft.com/office/drawing/2014/main" id="{C223F363-1A64-D4A4-9F64-DF8814208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444" y="2151323"/>
            <a:ext cx="952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 pitchFamily="34" charset="0"/>
              </a:rPr>
              <a:t>+3,6%</a:t>
            </a:r>
            <a:endParaRPr kumimoji="0" lang="es-CO" sz="1600" b="1" i="0" u="none" strike="noStrike" kern="0" cap="none" spc="0" normalizeH="0" baseline="0" noProof="0">
              <a:ln>
                <a:noFill/>
              </a:ln>
              <a:solidFill>
                <a:srgbClr val="01A7B7">
                  <a:lumMod val="50000"/>
                </a:srgbClr>
              </a:solidFill>
              <a:effectLst/>
              <a:uLnTx/>
              <a:uFillTx/>
              <a:latin typeface="Arial"/>
              <a:ea typeface="ＭＳ Ｐゴシック" pitchFamily="-65" charset="-128"/>
              <a:cs typeface="Arial" pitchFamily="34" charset="0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49BAB8CD-C057-4E0F-C6D5-908FE7CE2BC2}"/>
              </a:ext>
            </a:extLst>
          </p:cNvPr>
          <p:cNvSpPr/>
          <p:nvPr/>
        </p:nvSpPr>
        <p:spPr>
          <a:xfrm>
            <a:off x="190430" y="4107969"/>
            <a:ext cx="1738590" cy="900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>
                <a:ln>
                  <a:noFill/>
                </a:ln>
                <a:solidFill>
                  <a:srgbClr val="0149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UNIDADES POR COMPRA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0" cap="none" spc="0" normalizeH="0" baseline="0" noProof="0">
                <a:ln>
                  <a:noFill/>
                </a:ln>
                <a:solidFill>
                  <a:srgbClr val="01A7B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+11,4%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379A35E9-AACF-38B9-C858-E430DC85CC42}"/>
              </a:ext>
            </a:extLst>
          </p:cNvPr>
          <p:cNvSpPr txBox="1"/>
          <p:nvPr/>
        </p:nvSpPr>
        <p:spPr>
          <a:xfrm>
            <a:off x="612765" y="1261764"/>
            <a:ext cx="40410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 Jun 25 vs MAT Jun 24 | Total FMCG </a:t>
            </a:r>
          </a:p>
        </p:txBody>
      </p:sp>
    </p:spTree>
    <p:extLst>
      <p:ext uri="{BB962C8B-B14F-4D97-AF65-F5344CB8AC3E}">
        <p14:creationId xmlns:p14="http://schemas.microsoft.com/office/powerpoint/2010/main" val="6940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6" grpId="0"/>
      <p:bldP spid="19" grpId="0" animBg="1"/>
      <p:bldP spid="20" grpId="0" animBg="1"/>
      <p:bldP spid="31" grpId="0" animBg="1"/>
      <p:bldP spid="34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6">
            <a:extLst>
              <a:ext uri="{FF2B5EF4-FFF2-40B4-BE49-F238E27FC236}">
                <a16:creationId xmlns:a16="http://schemas.microsoft.com/office/drawing/2014/main" id="{8CCC6A4C-31AE-32DA-E5B8-E79215AD7438}"/>
              </a:ext>
            </a:extLst>
          </p:cNvPr>
          <p:cNvSpPr/>
          <p:nvPr/>
        </p:nvSpPr>
        <p:spPr bwMode="ltGray">
          <a:xfrm>
            <a:off x="507031" y="1703637"/>
            <a:ext cx="2365513" cy="2276061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91537C92-0E68-F1B7-1F87-ADFC78B08034}"/>
              </a:ext>
            </a:extLst>
          </p:cNvPr>
          <p:cNvSpPr/>
          <p:nvPr/>
        </p:nvSpPr>
        <p:spPr bwMode="ltGray">
          <a:xfrm>
            <a:off x="3158264" y="2465020"/>
            <a:ext cx="2892825" cy="2922105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4626EF1-BAA4-04D6-68ED-36E41B1F4CE3}"/>
              </a:ext>
            </a:extLst>
          </p:cNvPr>
          <p:cNvSpPr txBox="1"/>
          <p:nvPr/>
        </p:nvSpPr>
        <p:spPr>
          <a:xfrm>
            <a:off x="507031" y="1320312"/>
            <a:ext cx="895116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Número de canales/banderas utilizados por el </a:t>
            </a:r>
            <a:r>
              <a:rPr kumimoji="0" lang="es-CO" sz="16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shopper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anualmente para hacer sus compras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0AC4DF2-E932-00E0-82DE-196A9C43644B}"/>
              </a:ext>
            </a:extLst>
          </p:cNvPr>
          <p:cNvSpPr txBox="1"/>
          <p:nvPr/>
        </p:nvSpPr>
        <p:spPr>
          <a:xfrm>
            <a:off x="1061410" y="4178288"/>
            <a:ext cx="125675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2015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A499F549-57C2-1AF6-878E-22B622B6714D}"/>
              </a:ext>
            </a:extLst>
          </p:cNvPr>
          <p:cNvSpPr txBox="1"/>
          <p:nvPr/>
        </p:nvSpPr>
        <p:spPr>
          <a:xfrm>
            <a:off x="3918137" y="5449983"/>
            <a:ext cx="125675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1747BCD4-3D1A-0465-53F9-A221C019EDD3}"/>
              </a:ext>
            </a:extLst>
          </p:cNvPr>
          <p:cNvSpPr txBox="1"/>
          <p:nvPr/>
        </p:nvSpPr>
        <p:spPr>
          <a:xfrm>
            <a:off x="6919950" y="5163997"/>
            <a:ext cx="468316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Fragmentación de la compra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79CDF7CF-995D-D3FE-C57E-40CAD8240A54}"/>
              </a:ext>
            </a:extLst>
          </p:cNvPr>
          <p:cNvSpPr txBox="1"/>
          <p:nvPr/>
        </p:nvSpPr>
        <p:spPr>
          <a:xfrm>
            <a:off x="3857633" y="3168249"/>
            <a:ext cx="1710405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  <a:r>
              <a:rPr kumimoji="0" lang="es-CO" sz="9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DF5AF2AC-5802-57C4-E1D9-BD324ED9C5D2}"/>
              </a:ext>
            </a:extLst>
          </p:cNvPr>
          <p:cNvSpPr txBox="1"/>
          <p:nvPr/>
        </p:nvSpPr>
        <p:spPr>
          <a:xfrm>
            <a:off x="923101" y="2103003"/>
            <a:ext cx="1642501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9">
            <a:extLst>
              <a:ext uri="{FF2B5EF4-FFF2-40B4-BE49-F238E27FC236}">
                <a16:creationId xmlns:a16="http://schemas.microsoft.com/office/drawing/2014/main" id="{BE791E91-10E4-6E5C-5932-24B636163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0301" y="2899859"/>
            <a:ext cx="1735243" cy="1735243"/>
          </a:xfrm>
          <a:prstGeom prst="rect">
            <a:avLst/>
          </a:prstGeom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EAF49D81-4CE2-06F4-BD1B-251785AA8E56}"/>
              </a:ext>
            </a:extLst>
          </p:cNvPr>
          <p:cNvSpPr txBox="1"/>
          <p:nvPr/>
        </p:nvSpPr>
        <p:spPr>
          <a:xfrm>
            <a:off x="6750458" y="2329002"/>
            <a:ext cx="3493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srgbClr val="802AB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Menos frecuencia de compra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802AB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del </a:t>
            </a:r>
            <a:r>
              <a:rPr kumimoji="0" lang="es-CO" sz="18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shopper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E68D77FE-3C3D-B559-8ED7-1BFEB08C1285}"/>
              </a:ext>
            </a:extLst>
          </p:cNvPr>
          <p:cNvSpPr txBox="1"/>
          <p:nvPr/>
        </p:nvSpPr>
        <p:spPr>
          <a:xfrm>
            <a:off x="5779473" y="4277808"/>
            <a:ext cx="6166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srgbClr val="802AB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Más </a:t>
            </a:r>
            <a:r>
              <a:rPr kumimoji="0" lang="es-CO" sz="1800" b="1" i="0" u="none" strike="noStrike" kern="1200" cap="none" spc="0" normalizeH="0" baseline="0" noProof="0" err="1">
                <a:ln>
                  <a:noFill/>
                </a:ln>
                <a:solidFill>
                  <a:srgbClr val="802AB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omnicanal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srgbClr val="802AB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ítulo 7">
            <a:extLst>
              <a:ext uri="{FF2B5EF4-FFF2-40B4-BE49-F238E27FC236}">
                <a16:creationId xmlns:a16="http://schemas.microsoft.com/office/drawing/2014/main" id="{4D17935D-F645-27A0-7721-A8C6A4D29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53084"/>
            <a:ext cx="11466875" cy="403200"/>
          </a:xfrm>
        </p:spPr>
        <p:txBody>
          <a:bodyPr/>
          <a:lstStyle/>
          <a:p>
            <a:r>
              <a:rPr lang="es-CO" sz="3200"/>
              <a:t>Omnicanalidad</a:t>
            </a:r>
            <a:br>
              <a:rPr lang="es-CO" sz="3200"/>
            </a:br>
            <a:r>
              <a:rPr lang="es-CO"/>
              <a:t>Hogares visitando más canales distintos</a:t>
            </a:r>
          </a:p>
        </p:txBody>
      </p:sp>
    </p:spTree>
    <p:extLst>
      <p:ext uri="{BB962C8B-B14F-4D97-AF65-F5344CB8AC3E}">
        <p14:creationId xmlns:p14="http://schemas.microsoft.com/office/powerpoint/2010/main" val="992823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6ACA9-5CC6-9A8E-CB96-29A3248C8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rcador de contenido 8">
            <a:extLst>
              <a:ext uri="{FF2B5EF4-FFF2-40B4-BE49-F238E27FC236}">
                <a16:creationId xmlns:a16="http://schemas.microsoft.com/office/drawing/2014/main" id="{3F28B2C6-A108-B5E4-D7A4-9B5295A21B6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64207935"/>
              </p:ext>
            </p:extLst>
          </p:nvPr>
        </p:nvGraphicFramePr>
        <p:xfrm>
          <a:off x="1465780" y="858649"/>
          <a:ext cx="5514141" cy="5382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4A0744DB-27B0-9D14-715C-8587BB0EF7F1}"/>
              </a:ext>
            </a:extLst>
          </p:cNvPr>
          <p:cNvSpPr/>
          <p:nvPr/>
        </p:nvSpPr>
        <p:spPr bwMode="ltGray">
          <a:xfrm>
            <a:off x="7881999" y="173375"/>
            <a:ext cx="4131131" cy="5761242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Exito Logo Vector | VectorSeek">
            <a:extLst>
              <a:ext uri="{FF2B5EF4-FFF2-40B4-BE49-F238E27FC236}">
                <a16:creationId xmlns:a16="http://schemas.microsoft.com/office/drawing/2014/main" id="{5FC362DE-3395-A112-66D7-AE190A482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281" y="1798016"/>
            <a:ext cx="344229" cy="34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DC9BA0D-A953-F26B-A626-027DA899C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872" y="334995"/>
            <a:ext cx="3848360" cy="850608"/>
          </a:xfrm>
        </p:spPr>
        <p:txBody>
          <a:bodyPr/>
          <a:lstStyle/>
          <a:p>
            <a:r>
              <a:rPr lang="es-CO" sz="2000" dirty="0">
                <a:solidFill>
                  <a:schemeClr val="bg1"/>
                </a:solidFill>
              </a:rPr>
              <a:t>El </a:t>
            </a:r>
            <a:r>
              <a:rPr lang="es-CO" sz="2000" dirty="0" err="1">
                <a:solidFill>
                  <a:schemeClr val="bg1"/>
                </a:solidFill>
              </a:rPr>
              <a:t>Shopper</a:t>
            </a:r>
            <a:r>
              <a:rPr lang="es-CO" sz="2000" dirty="0">
                <a:solidFill>
                  <a:schemeClr val="bg1"/>
                </a:solidFill>
              </a:rPr>
              <a:t> es inteligente, no compra todo en un mismo lugar, esa es la oportunidad de los </a:t>
            </a:r>
            <a:r>
              <a:rPr lang="es-CO" sz="2000" dirty="0" err="1">
                <a:solidFill>
                  <a:schemeClr val="bg1"/>
                </a:solidFill>
              </a:rPr>
              <a:t>retailers</a:t>
            </a:r>
            <a:r>
              <a:rPr lang="es-CO" sz="2000" dirty="0">
                <a:solidFill>
                  <a:schemeClr val="bg1"/>
                </a:solidFill>
              </a:rPr>
              <a:t>. </a:t>
            </a:r>
            <a:br>
              <a:rPr lang="es-CO" sz="2000" dirty="0"/>
            </a:br>
            <a:endParaRPr lang="es-CO" sz="2000" dirty="0">
              <a:solidFill>
                <a:schemeClr val="accent4"/>
              </a:solidFill>
            </a:endParaRPr>
          </a:p>
        </p:txBody>
      </p:sp>
      <p:pic>
        <p:nvPicPr>
          <p:cNvPr id="1028" name="Picture 4" descr="¿Cuántas tiendas D1 hay en Colombia? Aquí la respuesta">
            <a:extLst>
              <a:ext uri="{FF2B5EF4-FFF2-40B4-BE49-F238E27FC236}">
                <a16:creationId xmlns:a16="http://schemas.microsoft.com/office/drawing/2014/main" id="{6DAE238B-1245-1069-34F5-5F62D01DC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4361" y="858649"/>
            <a:ext cx="279591" cy="27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a Logo">
            <a:extLst>
              <a:ext uri="{FF2B5EF4-FFF2-40B4-BE49-F238E27FC236}">
                <a16:creationId xmlns:a16="http://schemas.microsoft.com/office/drawing/2014/main" id="{BEFC951D-1FAA-4E95-50A1-D0A9CD252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614" y="1245475"/>
            <a:ext cx="367083" cy="25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CONOMÍA 24_7: Olímpica, 59 años de historia">
            <a:extLst>
              <a:ext uri="{FF2B5EF4-FFF2-40B4-BE49-F238E27FC236}">
                <a16:creationId xmlns:a16="http://schemas.microsoft.com/office/drawing/2014/main" id="{06CCFF0A-900B-C2D9-187F-D8E10366D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387" y="2218226"/>
            <a:ext cx="508016" cy="20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umbo Logo PNG Vector (SVG) Free Download">
            <a:extLst>
              <a:ext uri="{FF2B5EF4-FFF2-40B4-BE49-F238E27FC236}">
                <a16:creationId xmlns:a16="http://schemas.microsoft.com/office/drawing/2014/main" id="{C2261B78-3D08-E492-ED3D-10A3242F8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0861" y="3410451"/>
            <a:ext cx="341903" cy="34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simo | Logopedia | Fandom">
            <a:extLst>
              <a:ext uri="{FF2B5EF4-FFF2-40B4-BE49-F238E27FC236}">
                <a16:creationId xmlns:a16="http://schemas.microsoft.com/office/drawing/2014/main" id="{43C7229D-0328-9716-0D77-23ABA9757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2215" y="4659154"/>
            <a:ext cx="508016" cy="2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lkosto">
            <a:extLst>
              <a:ext uri="{FF2B5EF4-FFF2-40B4-BE49-F238E27FC236}">
                <a16:creationId xmlns:a16="http://schemas.microsoft.com/office/drawing/2014/main" id="{CE21605E-DE10-29E5-2C54-DB292FD27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34" t="33811" r="9103" b="32298"/>
          <a:stretch/>
        </p:blipFill>
        <p:spPr bwMode="auto">
          <a:xfrm>
            <a:off x="823037" y="3130673"/>
            <a:ext cx="611179" cy="2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ruz Verde">
            <a:extLst>
              <a:ext uri="{FF2B5EF4-FFF2-40B4-BE49-F238E27FC236}">
                <a16:creationId xmlns:a16="http://schemas.microsoft.com/office/drawing/2014/main" id="{F9BE5EDD-B568-D6AA-57E9-297489501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92" t="13536" r="13652" b="7983"/>
          <a:stretch/>
        </p:blipFill>
        <p:spPr bwMode="auto">
          <a:xfrm>
            <a:off x="934025" y="5861493"/>
            <a:ext cx="448740" cy="33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ETRO – Ventura Plaza">
            <a:extLst>
              <a:ext uri="{FF2B5EF4-FFF2-40B4-BE49-F238E27FC236}">
                <a16:creationId xmlns:a16="http://schemas.microsoft.com/office/drawing/2014/main" id="{29CD691E-E46B-7757-C134-86B625A8A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1850" y="4063930"/>
            <a:ext cx="270345" cy="28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1087D9CB-516B-774E-D21B-E65627B57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086" y="5624187"/>
            <a:ext cx="1008317" cy="19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Supermercado la Vaquita | Link Empleo">
            <a:extLst>
              <a:ext uri="{FF2B5EF4-FFF2-40B4-BE49-F238E27FC236}">
                <a16:creationId xmlns:a16="http://schemas.microsoft.com/office/drawing/2014/main" id="{B7220EBF-A48C-89DA-0087-71AAB2B55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363" y="2760243"/>
            <a:ext cx="335320" cy="33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OXXO – Logos Download">
            <a:extLst>
              <a:ext uri="{FF2B5EF4-FFF2-40B4-BE49-F238E27FC236}">
                <a16:creationId xmlns:a16="http://schemas.microsoft.com/office/drawing/2014/main" id="{AD2422C7-B618-4E88-C9A0-B40178D3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419" y="5354695"/>
            <a:ext cx="427185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Makro Logo PNG Transparent – Brands Logos">
            <a:extLst>
              <a:ext uri="{FF2B5EF4-FFF2-40B4-BE49-F238E27FC236}">
                <a16:creationId xmlns:a16="http://schemas.microsoft.com/office/drawing/2014/main" id="{659ED60C-9BEE-E90F-F81B-790613A86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301" y="4968101"/>
            <a:ext cx="775396" cy="2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Megatiendas - Sucursales, Horarios y Teléfonos">
            <a:extLst>
              <a:ext uri="{FF2B5EF4-FFF2-40B4-BE49-F238E27FC236}">
                <a16:creationId xmlns:a16="http://schemas.microsoft.com/office/drawing/2014/main" id="{F02E1004-8295-E8CC-55F8-D0E319A38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39" t="25206" r="22515" b="26657"/>
          <a:stretch/>
        </p:blipFill>
        <p:spPr bwMode="auto">
          <a:xfrm>
            <a:off x="785059" y="3755571"/>
            <a:ext cx="579623" cy="26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Euro Supermercado Logo PNG Vector (CDR) Free Download">
            <a:extLst>
              <a:ext uri="{FF2B5EF4-FFF2-40B4-BE49-F238E27FC236}">
                <a16:creationId xmlns:a16="http://schemas.microsoft.com/office/drawing/2014/main" id="{B37082BD-D199-B207-1373-BC08ADC39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519" y="2453212"/>
            <a:ext cx="469752" cy="26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Supermercados Mercacentro fortalece comercio electrónico">
            <a:extLst>
              <a:ext uri="{FF2B5EF4-FFF2-40B4-BE49-F238E27FC236}">
                <a16:creationId xmlns:a16="http://schemas.microsoft.com/office/drawing/2014/main" id="{414F6293-1674-63B6-3FAB-FE63362CD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5060" y="1518429"/>
            <a:ext cx="672637" cy="2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5DB0545B-7771-FCBB-7123-ED62292AA6B5}"/>
              </a:ext>
            </a:extLst>
          </p:cNvPr>
          <p:cNvSpPr txBox="1"/>
          <p:nvPr/>
        </p:nvSpPr>
        <p:spPr>
          <a:xfrm>
            <a:off x="523922" y="175574"/>
            <a:ext cx="656679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Número de categorías compradas anualmente por bandera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A50F23B-DF2D-0C69-EEC4-8C0A9F8494AF}"/>
              </a:ext>
            </a:extLst>
          </p:cNvPr>
          <p:cNvSpPr txBox="1"/>
          <p:nvPr/>
        </p:nvSpPr>
        <p:spPr>
          <a:xfrm>
            <a:off x="3573998" y="5502816"/>
            <a:ext cx="300088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categorías en Medición: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110</a:t>
            </a:r>
          </a:p>
        </p:txBody>
      </p:sp>
      <p:pic>
        <p:nvPicPr>
          <p:cNvPr id="4" name="Imagen 3" descr="Hombre parado en una caja&#10;&#10;Descripción generada automáticamente con confianza media">
            <a:extLst>
              <a:ext uri="{FF2B5EF4-FFF2-40B4-BE49-F238E27FC236}">
                <a16:creationId xmlns:a16="http://schemas.microsoft.com/office/drawing/2014/main" id="{E37CE887-C038-E999-592B-E2795A8C631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3102" y="2019069"/>
            <a:ext cx="3081679" cy="3896394"/>
          </a:xfrm>
          <a:prstGeom prst="rect">
            <a:avLst/>
          </a:prstGeom>
        </p:spPr>
      </p:pic>
      <p:sp>
        <p:nvSpPr>
          <p:cNvPr id="8" name="CuadroTexto 24">
            <a:extLst>
              <a:ext uri="{FF2B5EF4-FFF2-40B4-BE49-F238E27FC236}">
                <a16:creationId xmlns:a16="http://schemas.microsoft.com/office/drawing/2014/main" id="{DF46AC98-6CB8-5519-6479-B1D7DD6EA811}"/>
              </a:ext>
            </a:extLst>
          </p:cNvPr>
          <p:cNvSpPr txBox="1"/>
          <p:nvPr/>
        </p:nvSpPr>
        <p:spPr>
          <a:xfrm>
            <a:off x="1863725" y="6408946"/>
            <a:ext cx="399128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Año móvil Mayo 2025 | Total Canasta consumo masivo</a:t>
            </a:r>
          </a:p>
        </p:txBody>
      </p:sp>
      <p:pic>
        <p:nvPicPr>
          <p:cNvPr id="10" name="Picture 2" descr="Ahorra con los flyers semanales y ofertas exclusivas de Novaventa –  Descuentos en supermercados, productos de hogar y más">
            <a:extLst>
              <a:ext uri="{FF2B5EF4-FFF2-40B4-BE49-F238E27FC236}">
                <a16:creationId xmlns:a16="http://schemas.microsoft.com/office/drawing/2014/main" id="{AED2AA44-73A5-58A2-152A-DA634159E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01" y="4399079"/>
            <a:ext cx="599930" cy="16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0EA15-8B12-9FEC-C232-BEB375A5B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© Kantar 2025 | </a:t>
            </a:r>
            <a:fld id="{4034BEE3-566C-4068-A777-C3A4762E861B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15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747F6-B860-1410-FE82-79CD416C7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44638752-FBF4-1D68-79EA-739743091B75}"/>
              </a:ext>
            </a:extLst>
          </p:cNvPr>
          <p:cNvGrpSpPr/>
          <p:nvPr/>
        </p:nvGrpSpPr>
        <p:grpSpPr>
          <a:xfrm>
            <a:off x="3357563" y="963460"/>
            <a:ext cx="8910637" cy="4899025"/>
            <a:chOff x="1598613" y="976313"/>
            <a:chExt cx="8910637" cy="4899025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8" name="Freeform 86">
              <a:extLst>
                <a:ext uri="{FF2B5EF4-FFF2-40B4-BE49-F238E27FC236}">
                  <a16:creationId xmlns:a16="http://schemas.microsoft.com/office/drawing/2014/main" id="{C26525DF-3BD5-89F3-8785-89BFCF75E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976313"/>
              <a:ext cx="8845550" cy="4899025"/>
            </a:xfrm>
            <a:custGeom>
              <a:avLst/>
              <a:gdLst>
                <a:gd name="T0" fmla="*/ 264 w 2348"/>
                <a:gd name="T1" fmla="*/ 0 h 1299"/>
                <a:gd name="T2" fmla="*/ 116 w 2348"/>
                <a:gd name="T3" fmla="*/ 87 h 1299"/>
                <a:gd name="T4" fmla="*/ 6 w 2348"/>
                <a:gd name="T5" fmla="*/ 255 h 1299"/>
                <a:gd name="T6" fmla="*/ 118 w 2348"/>
                <a:gd name="T7" fmla="*/ 425 h 1299"/>
                <a:gd name="T8" fmla="*/ 724 w 2348"/>
                <a:gd name="T9" fmla="*/ 776 h 1299"/>
                <a:gd name="T10" fmla="*/ 948 w 2348"/>
                <a:gd name="T11" fmla="*/ 829 h 1299"/>
                <a:gd name="T12" fmla="*/ 1170 w 2348"/>
                <a:gd name="T13" fmla="*/ 776 h 1299"/>
                <a:gd name="T14" fmla="*/ 1226 w 2348"/>
                <a:gd name="T15" fmla="*/ 743 h 1299"/>
                <a:gd name="T16" fmla="*/ 1282 w 2348"/>
                <a:gd name="T17" fmla="*/ 730 h 1299"/>
                <a:gd name="T18" fmla="*/ 1338 w 2348"/>
                <a:gd name="T19" fmla="*/ 743 h 1299"/>
                <a:gd name="T20" fmla="*/ 2215 w 2348"/>
                <a:gd name="T21" fmla="*/ 1250 h 1299"/>
                <a:gd name="T22" fmla="*/ 2348 w 2348"/>
                <a:gd name="T23" fmla="*/ 1299 h 1299"/>
                <a:gd name="T24" fmla="*/ 2348 w 2348"/>
                <a:gd name="T25" fmla="*/ 1107 h 1299"/>
                <a:gd name="T26" fmla="*/ 1505 w 2348"/>
                <a:gd name="T27" fmla="*/ 620 h 1299"/>
                <a:gd name="T28" fmla="*/ 1281 w 2348"/>
                <a:gd name="T29" fmla="*/ 566 h 1299"/>
                <a:gd name="T30" fmla="*/ 1058 w 2348"/>
                <a:gd name="T31" fmla="*/ 620 h 1299"/>
                <a:gd name="T32" fmla="*/ 1002 w 2348"/>
                <a:gd name="T33" fmla="*/ 652 h 1299"/>
                <a:gd name="T34" fmla="*/ 947 w 2348"/>
                <a:gd name="T35" fmla="*/ 666 h 1299"/>
                <a:gd name="T36" fmla="*/ 891 w 2348"/>
                <a:gd name="T37" fmla="*/ 652 h 1299"/>
                <a:gd name="T38" fmla="*/ 285 w 2348"/>
                <a:gd name="T39" fmla="*/ 302 h 1299"/>
                <a:gd name="T40" fmla="*/ 244 w 2348"/>
                <a:gd name="T41" fmla="*/ 256 h 1299"/>
                <a:gd name="T42" fmla="*/ 284 w 2348"/>
                <a:gd name="T43" fmla="*/ 210 h 1299"/>
                <a:gd name="T44" fmla="*/ 432 w 2348"/>
                <a:gd name="T45" fmla="*/ 124 h 1299"/>
                <a:gd name="T46" fmla="*/ 432 w 2348"/>
                <a:gd name="T47" fmla="*/ 97 h 1299"/>
                <a:gd name="T48" fmla="*/ 264 w 2348"/>
                <a:gd name="T49" fmla="*/ 0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8" h="1299">
                  <a:moveTo>
                    <a:pt x="264" y="0"/>
                  </a:moveTo>
                  <a:cubicBezTo>
                    <a:pt x="116" y="87"/>
                    <a:pt x="116" y="87"/>
                    <a:pt x="116" y="87"/>
                  </a:cubicBezTo>
                  <a:cubicBezTo>
                    <a:pt x="36" y="133"/>
                    <a:pt x="0" y="195"/>
                    <a:pt x="6" y="255"/>
                  </a:cubicBezTo>
                  <a:cubicBezTo>
                    <a:pt x="0" y="316"/>
                    <a:pt x="37" y="379"/>
                    <a:pt x="118" y="425"/>
                  </a:cubicBezTo>
                  <a:cubicBezTo>
                    <a:pt x="724" y="776"/>
                    <a:pt x="724" y="776"/>
                    <a:pt x="724" y="776"/>
                  </a:cubicBezTo>
                  <a:cubicBezTo>
                    <a:pt x="786" y="811"/>
                    <a:pt x="867" y="829"/>
                    <a:pt x="948" y="829"/>
                  </a:cubicBezTo>
                  <a:cubicBezTo>
                    <a:pt x="1028" y="829"/>
                    <a:pt x="1109" y="811"/>
                    <a:pt x="1170" y="776"/>
                  </a:cubicBezTo>
                  <a:cubicBezTo>
                    <a:pt x="1226" y="743"/>
                    <a:pt x="1226" y="743"/>
                    <a:pt x="1226" y="743"/>
                  </a:cubicBezTo>
                  <a:cubicBezTo>
                    <a:pt x="1241" y="734"/>
                    <a:pt x="1262" y="730"/>
                    <a:pt x="1282" y="730"/>
                  </a:cubicBezTo>
                  <a:cubicBezTo>
                    <a:pt x="1302" y="730"/>
                    <a:pt x="1322" y="734"/>
                    <a:pt x="1338" y="743"/>
                  </a:cubicBezTo>
                  <a:cubicBezTo>
                    <a:pt x="2215" y="1250"/>
                    <a:pt x="2215" y="1250"/>
                    <a:pt x="2215" y="1250"/>
                  </a:cubicBezTo>
                  <a:cubicBezTo>
                    <a:pt x="2254" y="1272"/>
                    <a:pt x="2299" y="1289"/>
                    <a:pt x="2348" y="1299"/>
                  </a:cubicBezTo>
                  <a:cubicBezTo>
                    <a:pt x="2348" y="1107"/>
                    <a:pt x="2348" y="1107"/>
                    <a:pt x="2348" y="1107"/>
                  </a:cubicBezTo>
                  <a:cubicBezTo>
                    <a:pt x="1505" y="620"/>
                    <a:pt x="1505" y="620"/>
                    <a:pt x="1505" y="620"/>
                  </a:cubicBezTo>
                  <a:cubicBezTo>
                    <a:pt x="1443" y="584"/>
                    <a:pt x="1362" y="566"/>
                    <a:pt x="1281" y="566"/>
                  </a:cubicBezTo>
                  <a:cubicBezTo>
                    <a:pt x="1200" y="566"/>
                    <a:pt x="1119" y="584"/>
                    <a:pt x="1058" y="620"/>
                  </a:cubicBezTo>
                  <a:cubicBezTo>
                    <a:pt x="1002" y="652"/>
                    <a:pt x="1002" y="652"/>
                    <a:pt x="1002" y="652"/>
                  </a:cubicBezTo>
                  <a:cubicBezTo>
                    <a:pt x="987" y="661"/>
                    <a:pt x="967" y="666"/>
                    <a:pt x="947" y="666"/>
                  </a:cubicBezTo>
                  <a:cubicBezTo>
                    <a:pt x="927" y="666"/>
                    <a:pt x="906" y="661"/>
                    <a:pt x="891" y="652"/>
                  </a:cubicBezTo>
                  <a:cubicBezTo>
                    <a:pt x="285" y="302"/>
                    <a:pt x="285" y="302"/>
                    <a:pt x="285" y="302"/>
                  </a:cubicBezTo>
                  <a:cubicBezTo>
                    <a:pt x="262" y="289"/>
                    <a:pt x="248" y="273"/>
                    <a:pt x="244" y="256"/>
                  </a:cubicBezTo>
                  <a:cubicBezTo>
                    <a:pt x="248" y="239"/>
                    <a:pt x="262" y="223"/>
                    <a:pt x="284" y="210"/>
                  </a:cubicBezTo>
                  <a:cubicBezTo>
                    <a:pt x="432" y="124"/>
                    <a:pt x="432" y="124"/>
                    <a:pt x="432" y="124"/>
                  </a:cubicBezTo>
                  <a:cubicBezTo>
                    <a:pt x="432" y="97"/>
                    <a:pt x="432" y="97"/>
                    <a:pt x="432" y="97"/>
                  </a:cubicBezTo>
                  <a:cubicBezTo>
                    <a:pt x="264" y="0"/>
                    <a:pt x="264" y="0"/>
                    <a:pt x="2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reeform 82">
              <a:extLst>
                <a:ext uri="{FF2B5EF4-FFF2-40B4-BE49-F238E27FC236}">
                  <a16:creationId xmlns:a16="http://schemas.microsoft.com/office/drawing/2014/main" id="{970A4131-8BE5-9C07-B956-3CB5293B3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613" y="995362"/>
              <a:ext cx="8859838" cy="4719638"/>
            </a:xfrm>
            <a:custGeom>
              <a:avLst/>
              <a:gdLst>
                <a:gd name="T0" fmla="*/ 289 w 2352"/>
                <a:gd name="T1" fmla="*/ 0 h 1251"/>
                <a:gd name="T2" fmla="*/ 141 w 2352"/>
                <a:gd name="T3" fmla="*/ 87 h 1251"/>
                <a:gd name="T4" fmla="*/ 142 w 2352"/>
                <a:gd name="T5" fmla="*/ 383 h 1251"/>
                <a:gd name="T6" fmla="*/ 749 w 2352"/>
                <a:gd name="T7" fmla="*/ 733 h 1251"/>
                <a:gd name="T8" fmla="*/ 958 w 2352"/>
                <a:gd name="T9" fmla="*/ 783 h 1251"/>
                <a:gd name="T10" fmla="*/ 1167 w 2352"/>
                <a:gd name="T11" fmla="*/ 733 h 1251"/>
                <a:gd name="T12" fmla="*/ 1223 w 2352"/>
                <a:gd name="T13" fmla="*/ 701 h 1251"/>
                <a:gd name="T14" fmla="*/ 1293 w 2352"/>
                <a:gd name="T15" fmla="*/ 684 h 1251"/>
                <a:gd name="T16" fmla="*/ 1363 w 2352"/>
                <a:gd name="T17" fmla="*/ 701 h 1251"/>
                <a:gd name="T18" fmla="*/ 2240 w 2352"/>
                <a:gd name="T19" fmla="*/ 1207 h 1251"/>
                <a:gd name="T20" fmla="*/ 2352 w 2352"/>
                <a:gd name="T21" fmla="*/ 1251 h 1251"/>
                <a:gd name="T22" fmla="*/ 2352 w 2352"/>
                <a:gd name="T23" fmla="*/ 1111 h 1251"/>
                <a:gd name="T24" fmla="*/ 1502 w 2352"/>
                <a:gd name="T25" fmla="*/ 620 h 1251"/>
                <a:gd name="T26" fmla="*/ 1292 w 2352"/>
                <a:gd name="T27" fmla="*/ 570 h 1251"/>
                <a:gd name="T28" fmla="*/ 1083 w 2352"/>
                <a:gd name="T29" fmla="*/ 620 h 1251"/>
                <a:gd name="T30" fmla="*/ 1027 w 2352"/>
                <a:gd name="T31" fmla="*/ 652 h 1251"/>
                <a:gd name="T32" fmla="*/ 958 w 2352"/>
                <a:gd name="T33" fmla="*/ 669 h 1251"/>
                <a:gd name="T34" fmla="*/ 888 w 2352"/>
                <a:gd name="T35" fmla="*/ 652 h 1251"/>
                <a:gd name="T36" fmla="*/ 281 w 2352"/>
                <a:gd name="T37" fmla="*/ 302 h 1251"/>
                <a:gd name="T38" fmla="*/ 281 w 2352"/>
                <a:gd name="T39" fmla="*/ 167 h 1251"/>
                <a:gd name="T40" fmla="*/ 429 w 2352"/>
                <a:gd name="T41" fmla="*/ 81 h 1251"/>
                <a:gd name="T42" fmla="*/ 289 w 2352"/>
                <a:gd name="T43" fmla="*/ 0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52" h="1251">
                  <a:moveTo>
                    <a:pt x="289" y="0"/>
                  </a:moveTo>
                  <a:cubicBezTo>
                    <a:pt x="141" y="87"/>
                    <a:pt x="141" y="87"/>
                    <a:pt x="141" y="87"/>
                  </a:cubicBezTo>
                  <a:cubicBezTo>
                    <a:pt x="0" y="168"/>
                    <a:pt x="1" y="301"/>
                    <a:pt x="142" y="383"/>
                  </a:cubicBezTo>
                  <a:cubicBezTo>
                    <a:pt x="749" y="733"/>
                    <a:pt x="749" y="733"/>
                    <a:pt x="749" y="733"/>
                  </a:cubicBezTo>
                  <a:cubicBezTo>
                    <a:pt x="807" y="766"/>
                    <a:pt x="883" y="783"/>
                    <a:pt x="958" y="783"/>
                  </a:cubicBezTo>
                  <a:cubicBezTo>
                    <a:pt x="1034" y="783"/>
                    <a:pt x="1110" y="766"/>
                    <a:pt x="1167" y="733"/>
                  </a:cubicBezTo>
                  <a:cubicBezTo>
                    <a:pt x="1223" y="701"/>
                    <a:pt x="1223" y="701"/>
                    <a:pt x="1223" y="701"/>
                  </a:cubicBezTo>
                  <a:cubicBezTo>
                    <a:pt x="1242" y="690"/>
                    <a:pt x="1267" y="684"/>
                    <a:pt x="1293" y="684"/>
                  </a:cubicBezTo>
                  <a:cubicBezTo>
                    <a:pt x="1318" y="684"/>
                    <a:pt x="1343" y="690"/>
                    <a:pt x="1363" y="701"/>
                  </a:cubicBezTo>
                  <a:cubicBezTo>
                    <a:pt x="2240" y="1207"/>
                    <a:pt x="2240" y="1207"/>
                    <a:pt x="2240" y="1207"/>
                  </a:cubicBezTo>
                  <a:cubicBezTo>
                    <a:pt x="2273" y="1226"/>
                    <a:pt x="2311" y="1241"/>
                    <a:pt x="2352" y="1251"/>
                  </a:cubicBezTo>
                  <a:cubicBezTo>
                    <a:pt x="2352" y="1111"/>
                    <a:pt x="2352" y="1111"/>
                    <a:pt x="2352" y="1111"/>
                  </a:cubicBezTo>
                  <a:cubicBezTo>
                    <a:pt x="1502" y="620"/>
                    <a:pt x="1502" y="620"/>
                    <a:pt x="1502" y="620"/>
                  </a:cubicBezTo>
                  <a:cubicBezTo>
                    <a:pt x="1444" y="586"/>
                    <a:pt x="1368" y="570"/>
                    <a:pt x="1292" y="570"/>
                  </a:cubicBezTo>
                  <a:cubicBezTo>
                    <a:pt x="1216" y="570"/>
                    <a:pt x="1141" y="586"/>
                    <a:pt x="1083" y="620"/>
                  </a:cubicBezTo>
                  <a:cubicBezTo>
                    <a:pt x="1027" y="652"/>
                    <a:pt x="1027" y="652"/>
                    <a:pt x="1027" y="652"/>
                  </a:cubicBezTo>
                  <a:cubicBezTo>
                    <a:pt x="1008" y="663"/>
                    <a:pt x="983" y="669"/>
                    <a:pt x="958" y="669"/>
                  </a:cubicBezTo>
                  <a:cubicBezTo>
                    <a:pt x="933" y="669"/>
                    <a:pt x="907" y="663"/>
                    <a:pt x="888" y="652"/>
                  </a:cubicBezTo>
                  <a:cubicBezTo>
                    <a:pt x="281" y="302"/>
                    <a:pt x="281" y="302"/>
                    <a:pt x="281" y="302"/>
                  </a:cubicBezTo>
                  <a:cubicBezTo>
                    <a:pt x="217" y="265"/>
                    <a:pt x="217" y="204"/>
                    <a:pt x="281" y="167"/>
                  </a:cubicBezTo>
                  <a:cubicBezTo>
                    <a:pt x="429" y="81"/>
                    <a:pt x="429" y="81"/>
                    <a:pt x="429" y="81"/>
                  </a:cubicBezTo>
                  <a:cubicBezTo>
                    <a:pt x="289" y="0"/>
                    <a:pt x="289" y="0"/>
                    <a:pt x="28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75">
              <a:extLst>
                <a:ext uri="{FF2B5EF4-FFF2-40B4-BE49-F238E27FC236}">
                  <a16:creationId xmlns:a16="http://schemas.microsoft.com/office/drawing/2014/main" id="{CA9F0778-B1C5-0BD1-451A-FF30720AA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4898" y="4372429"/>
              <a:ext cx="1914525" cy="1108075"/>
            </a:xfrm>
            <a:custGeom>
              <a:avLst/>
              <a:gdLst>
                <a:gd name="T0" fmla="*/ 330 w 1206"/>
                <a:gd name="T1" fmla="*/ 0 h 698"/>
                <a:gd name="T2" fmla="*/ 0 w 1206"/>
                <a:gd name="T3" fmla="*/ 192 h 698"/>
                <a:gd name="T4" fmla="*/ 876 w 1206"/>
                <a:gd name="T5" fmla="*/ 698 h 698"/>
                <a:gd name="T6" fmla="*/ 1206 w 1206"/>
                <a:gd name="T7" fmla="*/ 506 h 698"/>
                <a:gd name="T8" fmla="*/ 330 w 1206"/>
                <a:gd name="T9" fmla="*/ 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698">
                  <a:moveTo>
                    <a:pt x="330" y="0"/>
                  </a:moveTo>
                  <a:lnTo>
                    <a:pt x="0" y="192"/>
                  </a:lnTo>
                  <a:lnTo>
                    <a:pt x="876" y="698"/>
                  </a:lnTo>
                  <a:lnTo>
                    <a:pt x="1206" y="506"/>
                  </a:lnTo>
                  <a:lnTo>
                    <a:pt x="3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76">
              <a:extLst>
                <a:ext uri="{FF2B5EF4-FFF2-40B4-BE49-F238E27FC236}">
                  <a16:creationId xmlns:a16="http://schemas.microsoft.com/office/drawing/2014/main" id="{2A437FAB-8144-8F7E-A30E-030F770FE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3736" y="3084966"/>
              <a:ext cx="2084388" cy="788988"/>
            </a:xfrm>
            <a:custGeom>
              <a:avLst/>
              <a:gdLst>
                <a:gd name="T0" fmla="*/ 28 w 553"/>
                <a:gd name="T1" fmla="*/ 67 h 209"/>
                <a:gd name="T2" fmla="*/ 0 w 553"/>
                <a:gd name="T3" fmla="*/ 83 h 209"/>
                <a:gd name="T4" fmla="*/ 140 w 553"/>
                <a:gd name="T5" fmla="*/ 164 h 209"/>
                <a:gd name="T6" fmla="*/ 168 w 553"/>
                <a:gd name="T7" fmla="*/ 148 h 209"/>
                <a:gd name="T8" fmla="*/ 308 w 553"/>
                <a:gd name="T9" fmla="*/ 148 h 209"/>
                <a:gd name="T10" fmla="*/ 414 w 553"/>
                <a:gd name="T11" fmla="*/ 209 h 209"/>
                <a:gd name="T12" fmla="*/ 553 w 553"/>
                <a:gd name="T13" fmla="*/ 129 h 209"/>
                <a:gd name="T14" fmla="*/ 447 w 553"/>
                <a:gd name="T15" fmla="*/ 67 h 209"/>
                <a:gd name="T16" fmla="*/ 28 w 553"/>
                <a:gd name="T17" fmla="*/ 6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3" h="209">
                  <a:moveTo>
                    <a:pt x="28" y="67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140" y="164"/>
                    <a:pt x="140" y="164"/>
                    <a:pt x="140" y="164"/>
                  </a:cubicBezTo>
                  <a:cubicBezTo>
                    <a:pt x="168" y="148"/>
                    <a:pt x="168" y="148"/>
                    <a:pt x="168" y="148"/>
                  </a:cubicBezTo>
                  <a:cubicBezTo>
                    <a:pt x="206" y="125"/>
                    <a:pt x="269" y="125"/>
                    <a:pt x="308" y="148"/>
                  </a:cubicBezTo>
                  <a:cubicBezTo>
                    <a:pt x="414" y="209"/>
                    <a:pt x="414" y="209"/>
                    <a:pt x="414" y="209"/>
                  </a:cubicBezTo>
                  <a:cubicBezTo>
                    <a:pt x="553" y="129"/>
                    <a:pt x="553" y="129"/>
                    <a:pt x="553" y="129"/>
                  </a:cubicBezTo>
                  <a:cubicBezTo>
                    <a:pt x="447" y="67"/>
                    <a:pt x="447" y="67"/>
                    <a:pt x="447" y="67"/>
                  </a:cubicBezTo>
                  <a:cubicBezTo>
                    <a:pt x="331" y="0"/>
                    <a:pt x="143" y="0"/>
                    <a:pt x="28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 77">
              <a:extLst>
                <a:ext uri="{FF2B5EF4-FFF2-40B4-BE49-F238E27FC236}">
                  <a16:creationId xmlns:a16="http://schemas.microsoft.com/office/drawing/2014/main" id="{544C146B-0F5E-3DD6-04B1-0ABBC3FC4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736" y="2365829"/>
              <a:ext cx="1911350" cy="1104900"/>
            </a:xfrm>
            <a:custGeom>
              <a:avLst/>
              <a:gdLst>
                <a:gd name="T0" fmla="*/ 1204 w 1204"/>
                <a:gd name="T1" fmla="*/ 503 h 696"/>
                <a:gd name="T2" fmla="*/ 330 w 1204"/>
                <a:gd name="T3" fmla="*/ 0 h 696"/>
                <a:gd name="T4" fmla="*/ 0 w 1204"/>
                <a:gd name="T5" fmla="*/ 190 h 696"/>
                <a:gd name="T6" fmla="*/ 874 w 1204"/>
                <a:gd name="T7" fmla="*/ 696 h 696"/>
                <a:gd name="T8" fmla="*/ 1204 w 1204"/>
                <a:gd name="T9" fmla="*/ 50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4" h="696">
                  <a:moveTo>
                    <a:pt x="1204" y="503"/>
                  </a:moveTo>
                  <a:lnTo>
                    <a:pt x="330" y="0"/>
                  </a:lnTo>
                  <a:lnTo>
                    <a:pt x="0" y="190"/>
                  </a:lnTo>
                  <a:lnTo>
                    <a:pt x="874" y="696"/>
                  </a:lnTo>
                  <a:lnTo>
                    <a:pt x="1204" y="5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78">
              <a:extLst>
                <a:ext uri="{FF2B5EF4-FFF2-40B4-BE49-F238E27FC236}">
                  <a16:creationId xmlns:a16="http://schemas.microsoft.com/office/drawing/2014/main" id="{EB99958B-AFF2-2C7E-5419-5FC2D4D3F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1698" y="998991"/>
              <a:ext cx="1243013" cy="676275"/>
            </a:xfrm>
            <a:custGeom>
              <a:avLst/>
              <a:gdLst>
                <a:gd name="T0" fmla="*/ 0 w 330"/>
                <a:gd name="T1" fmla="*/ 116 h 179"/>
                <a:gd name="T2" fmla="*/ 165 w 330"/>
                <a:gd name="T3" fmla="*/ 179 h 179"/>
                <a:gd name="T4" fmla="*/ 182 w 330"/>
                <a:gd name="T5" fmla="*/ 167 h 179"/>
                <a:gd name="T6" fmla="*/ 330 w 330"/>
                <a:gd name="T7" fmla="*/ 81 h 179"/>
                <a:gd name="T8" fmla="*/ 190 w 330"/>
                <a:gd name="T9" fmla="*/ 0 h 179"/>
                <a:gd name="T10" fmla="*/ 42 w 330"/>
                <a:gd name="T11" fmla="*/ 87 h 179"/>
                <a:gd name="T12" fmla="*/ 0 w 330"/>
                <a:gd name="T13" fmla="*/ 11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179">
                  <a:moveTo>
                    <a:pt x="0" y="116"/>
                  </a:moveTo>
                  <a:cubicBezTo>
                    <a:pt x="165" y="179"/>
                    <a:pt x="165" y="179"/>
                    <a:pt x="165" y="179"/>
                  </a:cubicBezTo>
                  <a:cubicBezTo>
                    <a:pt x="170" y="175"/>
                    <a:pt x="175" y="171"/>
                    <a:pt x="182" y="167"/>
                  </a:cubicBezTo>
                  <a:cubicBezTo>
                    <a:pt x="330" y="81"/>
                    <a:pt x="330" y="81"/>
                    <a:pt x="330" y="8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26" y="96"/>
                    <a:pt x="12" y="106"/>
                    <a:pt x="0" y="1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Freeform 140">
            <a:extLst>
              <a:ext uri="{FF2B5EF4-FFF2-40B4-BE49-F238E27FC236}">
                <a16:creationId xmlns:a16="http://schemas.microsoft.com/office/drawing/2014/main" id="{E4CD09DF-36F0-98B2-97A4-E6151F04A7B8}"/>
              </a:ext>
            </a:extLst>
          </p:cNvPr>
          <p:cNvSpPr>
            <a:spLocks/>
          </p:cNvSpPr>
          <p:nvPr/>
        </p:nvSpPr>
        <p:spPr bwMode="auto">
          <a:xfrm>
            <a:off x="5674924" y="3186931"/>
            <a:ext cx="2190750" cy="790575"/>
          </a:xfrm>
          <a:custGeom>
            <a:avLst/>
            <a:gdLst>
              <a:gd name="T0" fmla="*/ 139 w 581"/>
              <a:gd name="T1" fmla="*/ 0 h 209"/>
              <a:gd name="T2" fmla="*/ 0 w 581"/>
              <a:gd name="T3" fmla="*/ 81 h 209"/>
              <a:gd name="T4" fmla="*/ 135 w 581"/>
              <a:gd name="T5" fmla="*/ 159 h 209"/>
              <a:gd name="T6" fmla="*/ 344 w 581"/>
              <a:gd name="T7" fmla="*/ 209 h 209"/>
              <a:gd name="T8" fmla="*/ 553 w 581"/>
              <a:gd name="T9" fmla="*/ 159 h 209"/>
              <a:gd name="T10" fmla="*/ 581 w 581"/>
              <a:gd name="T11" fmla="*/ 143 h 209"/>
              <a:gd name="T12" fmla="*/ 441 w 581"/>
              <a:gd name="T13" fmla="*/ 62 h 209"/>
              <a:gd name="T14" fmla="*/ 413 w 581"/>
              <a:gd name="T15" fmla="*/ 78 h 209"/>
              <a:gd name="T16" fmla="*/ 344 w 581"/>
              <a:gd name="T17" fmla="*/ 95 h 209"/>
              <a:gd name="T18" fmla="*/ 274 w 581"/>
              <a:gd name="T19" fmla="*/ 78 h 209"/>
              <a:gd name="T20" fmla="*/ 139 w 581"/>
              <a:gd name="T21" fmla="*/ 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1" h="209">
                <a:moveTo>
                  <a:pt x="139" y="0"/>
                </a:moveTo>
                <a:cubicBezTo>
                  <a:pt x="0" y="81"/>
                  <a:pt x="0" y="81"/>
                  <a:pt x="0" y="81"/>
                </a:cubicBezTo>
                <a:cubicBezTo>
                  <a:pt x="135" y="159"/>
                  <a:pt x="135" y="159"/>
                  <a:pt x="135" y="159"/>
                </a:cubicBezTo>
                <a:cubicBezTo>
                  <a:pt x="193" y="192"/>
                  <a:pt x="269" y="209"/>
                  <a:pt x="344" y="209"/>
                </a:cubicBezTo>
                <a:cubicBezTo>
                  <a:pt x="420" y="209"/>
                  <a:pt x="496" y="192"/>
                  <a:pt x="553" y="159"/>
                </a:cubicBezTo>
                <a:cubicBezTo>
                  <a:pt x="581" y="143"/>
                  <a:pt x="581" y="143"/>
                  <a:pt x="581" y="143"/>
                </a:cubicBezTo>
                <a:cubicBezTo>
                  <a:pt x="441" y="62"/>
                  <a:pt x="441" y="62"/>
                  <a:pt x="441" y="62"/>
                </a:cubicBezTo>
                <a:cubicBezTo>
                  <a:pt x="413" y="78"/>
                  <a:pt x="413" y="78"/>
                  <a:pt x="413" y="78"/>
                </a:cubicBezTo>
                <a:cubicBezTo>
                  <a:pt x="394" y="89"/>
                  <a:pt x="369" y="95"/>
                  <a:pt x="344" y="95"/>
                </a:cubicBezTo>
                <a:cubicBezTo>
                  <a:pt x="319" y="95"/>
                  <a:pt x="293" y="89"/>
                  <a:pt x="274" y="78"/>
                </a:cubicBezTo>
                <a:cubicBezTo>
                  <a:pt x="139" y="0"/>
                  <a:pt x="139" y="0"/>
                  <a:pt x="139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004A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 141">
            <a:extLst>
              <a:ext uri="{FF2B5EF4-FFF2-40B4-BE49-F238E27FC236}">
                <a16:creationId xmlns:a16="http://schemas.microsoft.com/office/drawing/2014/main" id="{1E248C06-0CDC-B42B-8B3F-ABE540F62BF6}"/>
              </a:ext>
            </a:extLst>
          </p:cNvPr>
          <p:cNvSpPr>
            <a:spLocks/>
          </p:cNvSpPr>
          <p:nvPr/>
        </p:nvSpPr>
        <p:spPr bwMode="auto">
          <a:xfrm>
            <a:off x="8879909" y="3555621"/>
            <a:ext cx="1916113" cy="1109663"/>
          </a:xfrm>
          <a:custGeom>
            <a:avLst/>
            <a:gdLst>
              <a:gd name="T0" fmla="*/ 330 w 1207"/>
              <a:gd name="T1" fmla="*/ 0 h 699"/>
              <a:gd name="T2" fmla="*/ 0 w 1207"/>
              <a:gd name="T3" fmla="*/ 191 h 699"/>
              <a:gd name="T4" fmla="*/ 877 w 1207"/>
              <a:gd name="T5" fmla="*/ 699 h 699"/>
              <a:gd name="T6" fmla="*/ 1207 w 1207"/>
              <a:gd name="T7" fmla="*/ 506 h 699"/>
              <a:gd name="T8" fmla="*/ 330 w 1207"/>
              <a:gd name="T9" fmla="*/ 0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7" h="699">
                <a:moveTo>
                  <a:pt x="330" y="0"/>
                </a:moveTo>
                <a:lnTo>
                  <a:pt x="0" y="191"/>
                </a:lnTo>
                <a:lnTo>
                  <a:pt x="877" y="699"/>
                </a:lnTo>
                <a:lnTo>
                  <a:pt x="1207" y="506"/>
                </a:lnTo>
                <a:lnTo>
                  <a:pt x="33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004A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E6F6E91-A973-C789-60A9-F88769B62F9A}"/>
              </a:ext>
            </a:extLst>
          </p:cNvPr>
          <p:cNvGrpSpPr/>
          <p:nvPr/>
        </p:nvGrpSpPr>
        <p:grpSpPr>
          <a:xfrm>
            <a:off x="5035690" y="1377555"/>
            <a:ext cx="7110622" cy="4881469"/>
            <a:chOff x="5035690" y="1377555"/>
            <a:chExt cx="7110622" cy="4881469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3D0A4775-0204-1FAF-55D9-31B62710DA0B}"/>
                </a:ext>
              </a:extLst>
            </p:cNvPr>
            <p:cNvGrpSpPr/>
            <p:nvPr/>
          </p:nvGrpSpPr>
          <p:grpSpPr>
            <a:xfrm>
              <a:off x="9049524" y="1420539"/>
              <a:ext cx="1175142" cy="2118565"/>
              <a:chOff x="8986510" y="1640"/>
              <a:chExt cx="1352550" cy="2438400"/>
            </a:xfrm>
          </p:grpSpPr>
          <p:sp>
            <p:nvSpPr>
              <p:cNvPr id="32" name="Freeform 158">
                <a:extLst>
                  <a:ext uri="{FF2B5EF4-FFF2-40B4-BE49-F238E27FC236}">
                    <a16:creationId xmlns:a16="http://schemas.microsoft.com/office/drawing/2014/main" id="{89DF257B-66D7-9E42-605E-A50B87A188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86510" y="308027"/>
                <a:ext cx="815975" cy="2132013"/>
              </a:xfrm>
              <a:custGeom>
                <a:avLst/>
                <a:gdLst>
                  <a:gd name="T0" fmla="*/ 514 w 514"/>
                  <a:gd name="T1" fmla="*/ 293 h 1343"/>
                  <a:gd name="T2" fmla="*/ 340 w 514"/>
                  <a:gd name="T3" fmla="*/ 1245 h 1343"/>
                  <a:gd name="T4" fmla="*/ 172 w 514"/>
                  <a:gd name="T5" fmla="*/ 952 h 1343"/>
                  <a:gd name="T6" fmla="*/ 0 w 514"/>
                  <a:gd name="T7" fmla="*/ 1050 h 1343"/>
                  <a:gd name="T8" fmla="*/ 139 w 514"/>
                  <a:gd name="T9" fmla="*/ 274 h 1343"/>
                  <a:gd name="T10" fmla="*/ 38 w 514"/>
                  <a:gd name="T11" fmla="*/ 98 h 1343"/>
                  <a:gd name="T12" fmla="*/ 139 w 514"/>
                  <a:gd name="T13" fmla="*/ 274 h 1343"/>
                  <a:gd name="T14" fmla="*/ 139 w 514"/>
                  <a:gd name="T15" fmla="*/ 545 h 1343"/>
                  <a:gd name="T16" fmla="*/ 36 w 514"/>
                  <a:gd name="T17" fmla="*/ 602 h 1343"/>
                  <a:gd name="T18" fmla="*/ 478 w 514"/>
                  <a:gd name="T19" fmla="*/ 469 h 1343"/>
                  <a:gd name="T20" fmla="*/ 378 w 514"/>
                  <a:gd name="T21" fmla="*/ 293 h 1343"/>
                  <a:gd name="T22" fmla="*/ 478 w 514"/>
                  <a:gd name="T23" fmla="*/ 469 h 1343"/>
                  <a:gd name="T24" fmla="*/ 478 w 514"/>
                  <a:gd name="T25" fmla="*/ 741 h 1343"/>
                  <a:gd name="T26" fmla="*/ 376 w 514"/>
                  <a:gd name="T27" fmla="*/ 798 h 1343"/>
                  <a:gd name="T28" fmla="*/ 139 w 514"/>
                  <a:gd name="T29" fmla="*/ 855 h 1343"/>
                  <a:gd name="T30" fmla="*/ 36 w 514"/>
                  <a:gd name="T31" fmla="*/ 681 h 1343"/>
                  <a:gd name="T32" fmla="*/ 139 w 514"/>
                  <a:gd name="T33" fmla="*/ 855 h 1343"/>
                  <a:gd name="T34" fmla="*/ 478 w 514"/>
                  <a:gd name="T35" fmla="*/ 933 h 1343"/>
                  <a:gd name="T36" fmla="*/ 376 w 514"/>
                  <a:gd name="T37" fmla="*/ 993 h 1343"/>
                  <a:gd name="T38" fmla="*/ 139 w 514"/>
                  <a:gd name="T39" fmla="*/ 467 h 1343"/>
                  <a:gd name="T40" fmla="*/ 38 w 514"/>
                  <a:gd name="T41" fmla="*/ 293 h 1343"/>
                  <a:gd name="T42" fmla="*/ 139 w 514"/>
                  <a:gd name="T43" fmla="*/ 467 h 1343"/>
                  <a:gd name="T44" fmla="*/ 478 w 514"/>
                  <a:gd name="T45" fmla="*/ 545 h 1343"/>
                  <a:gd name="T46" fmla="*/ 376 w 514"/>
                  <a:gd name="T47" fmla="*/ 605 h 1343"/>
                  <a:gd name="T48" fmla="*/ 309 w 514"/>
                  <a:gd name="T49" fmla="*/ 371 h 1343"/>
                  <a:gd name="T50" fmla="*/ 208 w 514"/>
                  <a:gd name="T51" fmla="*/ 195 h 1343"/>
                  <a:gd name="T52" fmla="*/ 309 w 514"/>
                  <a:gd name="T53" fmla="*/ 371 h 1343"/>
                  <a:gd name="T54" fmla="*/ 309 w 514"/>
                  <a:gd name="T55" fmla="*/ 643 h 1343"/>
                  <a:gd name="T56" fmla="*/ 206 w 514"/>
                  <a:gd name="T57" fmla="*/ 700 h 1343"/>
                  <a:gd name="T58" fmla="*/ 309 w 514"/>
                  <a:gd name="T59" fmla="*/ 564 h 1343"/>
                  <a:gd name="T60" fmla="*/ 208 w 514"/>
                  <a:gd name="T61" fmla="*/ 390 h 1343"/>
                  <a:gd name="T62" fmla="*/ 309 w 514"/>
                  <a:gd name="T63" fmla="*/ 564 h 1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4" h="1343">
                    <a:moveTo>
                      <a:pt x="5" y="0"/>
                    </a:moveTo>
                    <a:lnTo>
                      <a:pt x="514" y="293"/>
                    </a:lnTo>
                    <a:lnTo>
                      <a:pt x="510" y="1343"/>
                    </a:lnTo>
                    <a:lnTo>
                      <a:pt x="340" y="1245"/>
                    </a:lnTo>
                    <a:lnTo>
                      <a:pt x="342" y="1050"/>
                    </a:lnTo>
                    <a:lnTo>
                      <a:pt x="172" y="952"/>
                    </a:lnTo>
                    <a:lnTo>
                      <a:pt x="170" y="1148"/>
                    </a:lnTo>
                    <a:lnTo>
                      <a:pt x="0" y="1050"/>
                    </a:lnTo>
                    <a:lnTo>
                      <a:pt x="5" y="0"/>
                    </a:lnTo>
                    <a:moveTo>
                      <a:pt x="139" y="274"/>
                    </a:moveTo>
                    <a:lnTo>
                      <a:pt x="139" y="157"/>
                    </a:lnTo>
                    <a:lnTo>
                      <a:pt x="38" y="98"/>
                    </a:lnTo>
                    <a:lnTo>
                      <a:pt x="38" y="214"/>
                    </a:lnTo>
                    <a:lnTo>
                      <a:pt x="139" y="274"/>
                    </a:lnTo>
                    <a:moveTo>
                      <a:pt x="139" y="662"/>
                    </a:moveTo>
                    <a:lnTo>
                      <a:pt x="139" y="545"/>
                    </a:lnTo>
                    <a:lnTo>
                      <a:pt x="36" y="486"/>
                    </a:lnTo>
                    <a:lnTo>
                      <a:pt x="36" y="602"/>
                    </a:lnTo>
                    <a:lnTo>
                      <a:pt x="139" y="662"/>
                    </a:lnTo>
                    <a:moveTo>
                      <a:pt x="478" y="469"/>
                    </a:moveTo>
                    <a:lnTo>
                      <a:pt x="478" y="352"/>
                    </a:lnTo>
                    <a:lnTo>
                      <a:pt x="378" y="293"/>
                    </a:lnTo>
                    <a:lnTo>
                      <a:pt x="378" y="410"/>
                    </a:lnTo>
                    <a:lnTo>
                      <a:pt x="478" y="469"/>
                    </a:lnTo>
                    <a:moveTo>
                      <a:pt x="478" y="857"/>
                    </a:moveTo>
                    <a:lnTo>
                      <a:pt x="478" y="741"/>
                    </a:lnTo>
                    <a:lnTo>
                      <a:pt x="376" y="681"/>
                    </a:lnTo>
                    <a:lnTo>
                      <a:pt x="376" y="798"/>
                    </a:lnTo>
                    <a:lnTo>
                      <a:pt x="478" y="857"/>
                    </a:lnTo>
                    <a:moveTo>
                      <a:pt x="139" y="855"/>
                    </a:moveTo>
                    <a:lnTo>
                      <a:pt x="139" y="738"/>
                    </a:lnTo>
                    <a:lnTo>
                      <a:pt x="36" y="681"/>
                    </a:lnTo>
                    <a:lnTo>
                      <a:pt x="36" y="798"/>
                    </a:lnTo>
                    <a:lnTo>
                      <a:pt x="139" y="855"/>
                    </a:lnTo>
                    <a:moveTo>
                      <a:pt x="476" y="1050"/>
                    </a:moveTo>
                    <a:lnTo>
                      <a:pt x="478" y="933"/>
                    </a:lnTo>
                    <a:lnTo>
                      <a:pt x="376" y="876"/>
                    </a:lnTo>
                    <a:lnTo>
                      <a:pt x="376" y="993"/>
                    </a:lnTo>
                    <a:lnTo>
                      <a:pt x="476" y="1050"/>
                    </a:lnTo>
                    <a:moveTo>
                      <a:pt x="139" y="467"/>
                    </a:moveTo>
                    <a:lnTo>
                      <a:pt x="139" y="350"/>
                    </a:lnTo>
                    <a:lnTo>
                      <a:pt x="38" y="293"/>
                    </a:lnTo>
                    <a:lnTo>
                      <a:pt x="36" y="410"/>
                    </a:lnTo>
                    <a:lnTo>
                      <a:pt x="139" y="467"/>
                    </a:lnTo>
                    <a:moveTo>
                      <a:pt x="478" y="662"/>
                    </a:moveTo>
                    <a:lnTo>
                      <a:pt x="478" y="545"/>
                    </a:lnTo>
                    <a:lnTo>
                      <a:pt x="376" y="488"/>
                    </a:lnTo>
                    <a:lnTo>
                      <a:pt x="376" y="605"/>
                    </a:lnTo>
                    <a:lnTo>
                      <a:pt x="478" y="662"/>
                    </a:lnTo>
                    <a:moveTo>
                      <a:pt x="309" y="371"/>
                    </a:moveTo>
                    <a:lnTo>
                      <a:pt x="309" y="255"/>
                    </a:lnTo>
                    <a:lnTo>
                      <a:pt x="208" y="195"/>
                    </a:lnTo>
                    <a:lnTo>
                      <a:pt x="208" y="312"/>
                    </a:lnTo>
                    <a:lnTo>
                      <a:pt x="309" y="371"/>
                    </a:lnTo>
                    <a:moveTo>
                      <a:pt x="309" y="760"/>
                    </a:moveTo>
                    <a:lnTo>
                      <a:pt x="309" y="643"/>
                    </a:lnTo>
                    <a:lnTo>
                      <a:pt x="206" y="583"/>
                    </a:lnTo>
                    <a:lnTo>
                      <a:pt x="206" y="700"/>
                    </a:lnTo>
                    <a:lnTo>
                      <a:pt x="309" y="760"/>
                    </a:lnTo>
                    <a:moveTo>
                      <a:pt x="309" y="564"/>
                    </a:moveTo>
                    <a:lnTo>
                      <a:pt x="309" y="448"/>
                    </a:lnTo>
                    <a:lnTo>
                      <a:pt x="208" y="390"/>
                    </a:lnTo>
                    <a:lnTo>
                      <a:pt x="206" y="507"/>
                    </a:lnTo>
                    <a:lnTo>
                      <a:pt x="309" y="564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 159">
                <a:extLst>
                  <a:ext uri="{FF2B5EF4-FFF2-40B4-BE49-F238E27FC236}">
                    <a16:creationId xmlns:a16="http://schemas.microsoft.com/office/drawing/2014/main" id="{97861F76-BD39-461B-4D11-73A64BF13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6385" y="1819327"/>
                <a:ext cx="273050" cy="311150"/>
              </a:xfrm>
              <a:custGeom>
                <a:avLst/>
                <a:gdLst>
                  <a:gd name="T0" fmla="*/ 41 w 172"/>
                  <a:gd name="T1" fmla="*/ 193 h 196"/>
                  <a:gd name="T2" fmla="*/ 0 w 172"/>
                  <a:gd name="T3" fmla="*/ 196 h 196"/>
                  <a:gd name="T4" fmla="*/ 2 w 172"/>
                  <a:gd name="T5" fmla="*/ 0 h 196"/>
                  <a:gd name="T6" fmla="*/ 172 w 172"/>
                  <a:gd name="T7" fmla="*/ 9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2" h="196">
                    <a:moveTo>
                      <a:pt x="41" y="193"/>
                    </a:moveTo>
                    <a:lnTo>
                      <a:pt x="0" y="196"/>
                    </a:lnTo>
                    <a:lnTo>
                      <a:pt x="2" y="0"/>
                    </a:lnTo>
                    <a:lnTo>
                      <a:pt x="172" y="98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160">
                <a:extLst>
                  <a:ext uri="{FF2B5EF4-FFF2-40B4-BE49-F238E27FC236}">
                    <a16:creationId xmlns:a16="http://schemas.microsoft.com/office/drawing/2014/main" id="{CD65A6C9-4F4B-61D4-848D-95A7723C6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6710" y="1854252"/>
                <a:ext cx="212725" cy="392113"/>
              </a:xfrm>
              <a:custGeom>
                <a:avLst/>
                <a:gdLst>
                  <a:gd name="T0" fmla="*/ 0 w 134"/>
                  <a:gd name="T1" fmla="*/ 174 h 247"/>
                  <a:gd name="T2" fmla="*/ 132 w 134"/>
                  <a:gd name="T3" fmla="*/ 247 h 247"/>
                  <a:gd name="T4" fmla="*/ 134 w 134"/>
                  <a:gd name="T5" fmla="*/ 76 h 247"/>
                  <a:gd name="T6" fmla="*/ 3 w 134"/>
                  <a:gd name="T7" fmla="*/ 0 h 247"/>
                  <a:gd name="T8" fmla="*/ 0 w 134"/>
                  <a:gd name="T9" fmla="*/ 174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247">
                    <a:moveTo>
                      <a:pt x="0" y="174"/>
                    </a:moveTo>
                    <a:lnTo>
                      <a:pt x="132" y="247"/>
                    </a:lnTo>
                    <a:lnTo>
                      <a:pt x="134" y="76"/>
                    </a:lnTo>
                    <a:lnTo>
                      <a:pt x="3" y="0"/>
                    </a:lnTo>
                    <a:lnTo>
                      <a:pt x="0" y="17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Freeform 161">
                <a:extLst>
                  <a:ext uri="{FF2B5EF4-FFF2-40B4-BE49-F238E27FC236}">
                    <a16:creationId xmlns:a16="http://schemas.microsoft.com/office/drawing/2014/main" id="{A233E9AF-423C-DD9B-A80C-7D0486B41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4448" y="1640"/>
                <a:ext cx="1344612" cy="771525"/>
              </a:xfrm>
              <a:custGeom>
                <a:avLst/>
                <a:gdLst>
                  <a:gd name="T0" fmla="*/ 0 w 847"/>
                  <a:gd name="T1" fmla="*/ 193 h 486"/>
                  <a:gd name="T2" fmla="*/ 337 w 847"/>
                  <a:gd name="T3" fmla="*/ 0 h 486"/>
                  <a:gd name="T4" fmla="*/ 847 w 847"/>
                  <a:gd name="T5" fmla="*/ 291 h 486"/>
                  <a:gd name="T6" fmla="*/ 509 w 847"/>
                  <a:gd name="T7" fmla="*/ 486 h 486"/>
                  <a:gd name="T8" fmla="*/ 0 w 847"/>
                  <a:gd name="T9" fmla="*/ 193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7" h="486">
                    <a:moveTo>
                      <a:pt x="0" y="193"/>
                    </a:moveTo>
                    <a:lnTo>
                      <a:pt x="337" y="0"/>
                    </a:lnTo>
                    <a:lnTo>
                      <a:pt x="847" y="291"/>
                    </a:lnTo>
                    <a:lnTo>
                      <a:pt x="509" y="486"/>
                    </a:lnTo>
                    <a:lnTo>
                      <a:pt x="0" y="19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 162">
                <a:extLst>
                  <a:ext uri="{FF2B5EF4-FFF2-40B4-BE49-F238E27FC236}">
                    <a16:creationId xmlns:a16="http://schemas.microsoft.com/office/drawing/2014/main" id="{E2E733BE-B768-45B2-6C65-8CC5A2E97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6135" y="463602"/>
                <a:ext cx="542925" cy="1976438"/>
              </a:xfrm>
              <a:custGeom>
                <a:avLst/>
                <a:gdLst>
                  <a:gd name="T0" fmla="*/ 4 w 342"/>
                  <a:gd name="T1" fmla="*/ 195 h 1245"/>
                  <a:gd name="T2" fmla="*/ 342 w 342"/>
                  <a:gd name="T3" fmla="*/ 0 h 1245"/>
                  <a:gd name="T4" fmla="*/ 337 w 342"/>
                  <a:gd name="T5" fmla="*/ 1050 h 1245"/>
                  <a:gd name="T6" fmla="*/ 0 w 342"/>
                  <a:gd name="T7" fmla="*/ 1245 h 1245"/>
                  <a:gd name="T8" fmla="*/ 4 w 342"/>
                  <a:gd name="T9" fmla="*/ 195 h 1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1245">
                    <a:moveTo>
                      <a:pt x="4" y="195"/>
                    </a:moveTo>
                    <a:lnTo>
                      <a:pt x="342" y="0"/>
                    </a:lnTo>
                    <a:lnTo>
                      <a:pt x="337" y="1050"/>
                    </a:lnTo>
                    <a:lnTo>
                      <a:pt x="0" y="1245"/>
                    </a:lnTo>
                    <a:lnTo>
                      <a:pt x="4" y="19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90A15398-E005-9C77-575B-963F8010D8AD}"/>
                </a:ext>
              </a:extLst>
            </p:cNvPr>
            <p:cNvGrpSpPr/>
            <p:nvPr/>
          </p:nvGrpSpPr>
          <p:grpSpPr>
            <a:xfrm>
              <a:off x="7508444" y="4228350"/>
              <a:ext cx="4637868" cy="2030674"/>
              <a:chOff x="7173649" y="1256100"/>
              <a:chExt cx="2224763" cy="974105"/>
            </a:xfrm>
          </p:grpSpPr>
          <p:sp>
            <p:nvSpPr>
              <p:cNvPr id="29" name="Freeform 146">
                <a:extLst>
                  <a:ext uri="{FF2B5EF4-FFF2-40B4-BE49-F238E27FC236}">
                    <a16:creationId xmlns:a16="http://schemas.microsoft.com/office/drawing/2014/main" id="{0DD56EB6-3102-98BD-636D-983B928C7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3649" y="1256100"/>
                <a:ext cx="53975" cy="96838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18 h 25"/>
                  <a:gd name="T4" fmla="*/ 7 w 14"/>
                  <a:gd name="T5" fmla="*/ 25 h 25"/>
                  <a:gd name="T6" fmla="*/ 14 w 14"/>
                  <a:gd name="T7" fmla="*/ 18 h 25"/>
                  <a:gd name="T8" fmla="*/ 14 w 14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22"/>
                      <a:pt x="3" y="25"/>
                      <a:pt x="7" y="25"/>
                    </a:cubicBezTo>
                    <a:cubicBezTo>
                      <a:pt x="11" y="25"/>
                      <a:pt x="14" y="22"/>
                      <a:pt x="14" y="18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 146">
                <a:extLst>
                  <a:ext uri="{FF2B5EF4-FFF2-40B4-BE49-F238E27FC236}">
                    <a16:creationId xmlns:a16="http://schemas.microsoft.com/office/drawing/2014/main" id="{8B699FCE-12CD-B104-A284-639D4B3A8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6961" y="2133367"/>
                <a:ext cx="53975" cy="96838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18 h 25"/>
                  <a:gd name="T4" fmla="*/ 7 w 14"/>
                  <a:gd name="T5" fmla="*/ 25 h 25"/>
                  <a:gd name="T6" fmla="*/ 14 w 14"/>
                  <a:gd name="T7" fmla="*/ 18 h 25"/>
                  <a:gd name="T8" fmla="*/ 14 w 14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22"/>
                      <a:pt x="3" y="25"/>
                      <a:pt x="7" y="25"/>
                    </a:cubicBezTo>
                    <a:cubicBezTo>
                      <a:pt x="11" y="25"/>
                      <a:pt x="14" y="22"/>
                      <a:pt x="14" y="18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Oval 148">
                <a:extLst>
                  <a:ext uri="{FF2B5EF4-FFF2-40B4-BE49-F238E27FC236}">
                    <a16:creationId xmlns:a16="http://schemas.microsoft.com/office/drawing/2014/main" id="{E7BA6142-3DF6-DC0F-13C8-AA74870DA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07899" y="1844442"/>
                <a:ext cx="290513" cy="293688"/>
              </a:xfrm>
              <a:prstGeom prst="ellips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6BB24376-1E60-3699-584D-8D471579463F}"/>
                </a:ext>
              </a:extLst>
            </p:cNvPr>
            <p:cNvGrpSpPr/>
            <p:nvPr/>
          </p:nvGrpSpPr>
          <p:grpSpPr>
            <a:xfrm>
              <a:off x="5035690" y="1377555"/>
              <a:ext cx="508727" cy="870550"/>
              <a:chOff x="7340600" y="849313"/>
              <a:chExt cx="296862" cy="508000"/>
            </a:xfrm>
          </p:grpSpPr>
          <p:sp>
            <p:nvSpPr>
              <p:cNvPr id="27" name="Freeform 153">
                <a:extLst>
                  <a:ext uri="{FF2B5EF4-FFF2-40B4-BE49-F238E27FC236}">
                    <a16:creationId xmlns:a16="http://schemas.microsoft.com/office/drawing/2014/main" id="{1D69A510-42F2-6A73-3BE9-A8C40A57C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1250" y="1292225"/>
                <a:ext cx="53975" cy="65088"/>
              </a:xfrm>
              <a:custGeom>
                <a:avLst/>
                <a:gdLst>
                  <a:gd name="T0" fmla="*/ 0 w 14"/>
                  <a:gd name="T1" fmla="*/ 0 h 17"/>
                  <a:gd name="T2" fmla="*/ 0 w 14"/>
                  <a:gd name="T3" fmla="*/ 10 h 17"/>
                  <a:gd name="T4" fmla="*/ 7 w 14"/>
                  <a:gd name="T5" fmla="*/ 17 h 17"/>
                  <a:gd name="T6" fmla="*/ 14 w 14"/>
                  <a:gd name="T7" fmla="*/ 10 h 17"/>
                  <a:gd name="T8" fmla="*/ 14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4"/>
                      <a:pt x="3" y="17"/>
                      <a:pt x="7" y="17"/>
                    </a:cubicBezTo>
                    <a:cubicBezTo>
                      <a:pt x="11" y="17"/>
                      <a:pt x="14" y="14"/>
                      <a:pt x="14" y="1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Freeform 154">
                <a:extLst>
                  <a:ext uri="{FF2B5EF4-FFF2-40B4-BE49-F238E27FC236}">
                    <a16:creationId xmlns:a16="http://schemas.microsoft.com/office/drawing/2014/main" id="{025C18C3-7BE0-B208-2217-00A6A61D7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0600" y="849313"/>
                <a:ext cx="296862" cy="446088"/>
              </a:xfrm>
              <a:custGeom>
                <a:avLst/>
                <a:gdLst>
                  <a:gd name="T0" fmla="*/ 76 w 76"/>
                  <a:gd name="T1" fmla="*/ 78 h 116"/>
                  <a:gd name="T2" fmla="*/ 38 w 76"/>
                  <a:gd name="T3" fmla="*/ 116 h 116"/>
                  <a:gd name="T4" fmla="*/ 0 w 76"/>
                  <a:gd name="T5" fmla="*/ 78 h 116"/>
                  <a:gd name="T6" fmla="*/ 38 w 76"/>
                  <a:gd name="T7" fmla="*/ 0 h 116"/>
                  <a:gd name="T8" fmla="*/ 76 w 76"/>
                  <a:gd name="T9" fmla="*/ 7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6">
                    <a:moveTo>
                      <a:pt x="76" y="78"/>
                    </a:moveTo>
                    <a:cubicBezTo>
                      <a:pt x="76" y="99"/>
                      <a:pt x="59" y="116"/>
                      <a:pt x="38" y="116"/>
                    </a:cubicBezTo>
                    <a:cubicBezTo>
                      <a:pt x="17" y="116"/>
                      <a:pt x="0" y="99"/>
                      <a:pt x="0" y="78"/>
                    </a:cubicBezTo>
                    <a:cubicBezTo>
                      <a:pt x="0" y="57"/>
                      <a:pt x="29" y="0"/>
                      <a:pt x="38" y="0"/>
                    </a:cubicBezTo>
                    <a:cubicBezTo>
                      <a:pt x="47" y="0"/>
                      <a:pt x="76" y="57"/>
                      <a:pt x="76" y="78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E07A18AC-57A9-3360-2772-CF9985B105AB}"/>
                </a:ext>
              </a:extLst>
            </p:cNvPr>
            <p:cNvGrpSpPr/>
            <p:nvPr/>
          </p:nvGrpSpPr>
          <p:grpSpPr>
            <a:xfrm>
              <a:off x="5505590" y="1739505"/>
              <a:ext cx="508727" cy="870550"/>
              <a:chOff x="7340600" y="849313"/>
              <a:chExt cx="296862" cy="508000"/>
            </a:xfrm>
          </p:grpSpPr>
          <p:sp>
            <p:nvSpPr>
              <p:cNvPr id="25" name="Freeform 153">
                <a:extLst>
                  <a:ext uri="{FF2B5EF4-FFF2-40B4-BE49-F238E27FC236}">
                    <a16:creationId xmlns:a16="http://schemas.microsoft.com/office/drawing/2014/main" id="{6B61B2A1-8DD3-C0E5-66BD-E08836CD7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1250" y="1292225"/>
                <a:ext cx="53975" cy="65088"/>
              </a:xfrm>
              <a:custGeom>
                <a:avLst/>
                <a:gdLst>
                  <a:gd name="T0" fmla="*/ 0 w 14"/>
                  <a:gd name="T1" fmla="*/ 0 h 17"/>
                  <a:gd name="T2" fmla="*/ 0 w 14"/>
                  <a:gd name="T3" fmla="*/ 10 h 17"/>
                  <a:gd name="T4" fmla="*/ 7 w 14"/>
                  <a:gd name="T5" fmla="*/ 17 h 17"/>
                  <a:gd name="T6" fmla="*/ 14 w 14"/>
                  <a:gd name="T7" fmla="*/ 10 h 17"/>
                  <a:gd name="T8" fmla="*/ 14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4"/>
                      <a:pt x="3" y="17"/>
                      <a:pt x="7" y="17"/>
                    </a:cubicBezTo>
                    <a:cubicBezTo>
                      <a:pt x="11" y="17"/>
                      <a:pt x="14" y="14"/>
                      <a:pt x="14" y="1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Freeform 154">
                <a:extLst>
                  <a:ext uri="{FF2B5EF4-FFF2-40B4-BE49-F238E27FC236}">
                    <a16:creationId xmlns:a16="http://schemas.microsoft.com/office/drawing/2014/main" id="{2A96083F-02B5-DB4E-B3D0-074A66FDE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0600" y="849313"/>
                <a:ext cx="296862" cy="446088"/>
              </a:xfrm>
              <a:custGeom>
                <a:avLst/>
                <a:gdLst>
                  <a:gd name="T0" fmla="*/ 76 w 76"/>
                  <a:gd name="T1" fmla="*/ 78 h 116"/>
                  <a:gd name="T2" fmla="*/ 38 w 76"/>
                  <a:gd name="T3" fmla="*/ 116 h 116"/>
                  <a:gd name="T4" fmla="*/ 0 w 76"/>
                  <a:gd name="T5" fmla="*/ 78 h 116"/>
                  <a:gd name="T6" fmla="*/ 38 w 76"/>
                  <a:gd name="T7" fmla="*/ 0 h 116"/>
                  <a:gd name="T8" fmla="*/ 76 w 76"/>
                  <a:gd name="T9" fmla="*/ 7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6">
                    <a:moveTo>
                      <a:pt x="76" y="78"/>
                    </a:moveTo>
                    <a:cubicBezTo>
                      <a:pt x="76" y="99"/>
                      <a:pt x="59" y="116"/>
                      <a:pt x="38" y="116"/>
                    </a:cubicBezTo>
                    <a:cubicBezTo>
                      <a:pt x="17" y="116"/>
                      <a:pt x="0" y="99"/>
                      <a:pt x="0" y="78"/>
                    </a:cubicBezTo>
                    <a:cubicBezTo>
                      <a:pt x="0" y="57"/>
                      <a:pt x="29" y="0"/>
                      <a:pt x="38" y="0"/>
                    </a:cubicBezTo>
                    <a:cubicBezTo>
                      <a:pt x="47" y="0"/>
                      <a:pt x="76" y="57"/>
                      <a:pt x="76" y="78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Oval 148">
              <a:extLst>
                <a:ext uri="{FF2B5EF4-FFF2-40B4-BE49-F238E27FC236}">
                  <a16:creationId xmlns:a16="http://schemas.microsoft.com/office/drawing/2014/main" id="{DFF580D8-83D0-E129-F7A0-A58955598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5858" y="3543278"/>
              <a:ext cx="605620" cy="612238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148">
              <a:extLst>
                <a:ext uri="{FF2B5EF4-FFF2-40B4-BE49-F238E27FC236}">
                  <a16:creationId xmlns:a16="http://schemas.microsoft.com/office/drawing/2014/main" id="{6BACC3FA-7F17-BF1A-7366-9DDEA900C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8648" y="2351834"/>
              <a:ext cx="605620" cy="612238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148">
              <a:extLst>
                <a:ext uri="{FF2B5EF4-FFF2-40B4-BE49-F238E27FC236}">
                  <a16:creationId xmlns:a16="http://schemas.microsoft.com/office/drawing/2014/main" id="{6EBC580A-9112-3A2E-FC08-FF7F8683C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760" y="2560848"/>
              <a:ext cx="359257" cy="363183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148">
              <a:extLst>
                <a:ext uri="{FF2B5EF4-FFF2-40B4-BE49-F238E27FC236}">
                  <a16:creationId xmlns:a16="http://schemas.microsoft.com/office/drawing/2014/main" id="{56F88842-744E-E890-CE7D-2324032E8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9579" y="4056420"/>
              <a:ext cx="359257" cy="363183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" name="Título 1">
            <a:extLst>
              <a:ext uri="{FF2B5EF4-FFF2-40B4-BE49-F238E27FC236}">
                <a16:creationId xmlns:a16="http://schemas.microsoft.com/office/drawing/2014/main" id="{FDFA5B85-000B-EE6C-80F2-37222FF69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53" y="172351"/>
            <a:ext cx="4443494" cy="423350"/>
          </a:xfrm>
        </p:spPr>
        <p:txBody>
          <a:bodyPr/>
          <a:lstStyle/>
          <a:p>
            <a:r>
              <a:rPr lang="es-CO"/>
              <a:t>La ruta del Aguacate</a:t>
            </a:r>
          </a:p>
        </p:txBody>
      </p: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4A313084-0CA3-8C81-7801-CE3E03755EA9}"/>
              </a:ext>
            </a:extLst>
          </p:cNvPr>
          <p:cNvGrpSpPr/>
          <p:nvPr/>
        </p:nvGrpSpPr>
        <p:grpSpPr>
          <a:xfrm>
            <a:off x="4768362" y="73731"/>
            <a:ext cx="690279" cy="585480"/>
            <a:chOff x="2914895" y="1808472"/>
            <a:chExt cx="805948" cy="805946"/>
          </a:xfrm>
        </p:grpSpPr>
        <p:sp>
          <p:nvSpPr>
            <p:cNvPr id="109" name="Estrella de 5 puntas 167">
              <a:extLst>
                <a:ext uri="{FF2B5EF4-FFF2-40B4-BE49-F238E27FC236}">
                  <a16:creationId xmlns:a16="http://schemas.microsoft.com/office/drawing/2014/main" id="{131B3EC1-159D-F96A-068A-E6845576E152}"/>
                </a:ext>
              </a:extLst>
            </p:cNvPr>
            <p:cNvSpPr/>
            <p:nvPr/>
          </p:nvSpPr>
          <p:spPr bwMode="ltGray">
            <a:xfrm>
              <a:off x="2914895" y="1808472"/>
              <a:ext cx="805948" cy="805946"/>
            </a:xfrm>
            <a:prstGeom prst="star5">
              <a:avLst>
                <a:gd name="adj" fmla="val 24612"/>
                <a:gd name="hf" fmla="val 105146"/>
                <a:gd name="vf" fmla="val 110557"/>
              </a:avLst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Estrella de 5 puntas 645">
              <a:extLst>
                <a:ext uri="{FF2B5EF4-FFF2-40B4-BE49-F238E27FC236}">
                  <a16:creationId xmlns:a16="http://schemas.microsoft.com/office/drawing/2014/main" id="{F83223A8-C2DB-1EF4-5D20-4E4D0E6D5C64}"/>
                </a:ext>
              </a:extLst>
            </p:cNvPr>
            <p:cNvSpPr/>
            <p:nvPr/>
          </p:nvSpPr>
          <p:spPr bwMode="ltGray">
            <a:xfrm>
              <a:off x="3054800" y="1967425"/>
              <a:ext cx="513438" cy="513438"/>
            </a:xfrm>
            <a:prstGeom prst="star5">
              <a:avLst>
                <a:gd name="adj" fmla="val 24612"/>
                <a:gd name="hf" fmla="val 105146"/>
                <a:gd name="vf" fmla="val 110557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19" name="Imagen 318">
            <a:extLst>
              <a:ext uri="{FF2B5EF4-FFF2-40B4-BE49-F238E27FC236}">
                <a16:creationId xmlns:a16="http://schemas.microsoft.com/office/drawing/2014/main" id="{6A9DE943-F46A-85CA-B061-468D122D79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39"/>
          <a:stretch/>
        </p:blipFill>
        <p:spPr>
          <a:xfrm>
            <a:off x="3614461" y="1426760"/>
            <a:ext cx="907635" cy="96325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C6973F2-139B-52E2-83C9-17F2139169BB}"/>
              </a:ext>
            </a:extLst>
          </p:cNvPr>
          <p:cNvGrpSpPr/>
          <p:nvPr/>
        </p:nvGrpSpPr>
        <p:grpSpPr>
          <a:xfrm>
            <a:off x="629116" y="939627"/>
            <a:ext cx="3471816" cy="2636952"/>
            <a:chOff x="629116" y="939627"/>
            <a:chExt cx="3471816" cy="2636952"/>
          </a:xfrm>
        </p:grpSpPr>
        <p:sp>
          <p:nvSpPr>
            <p:cNvPr id="42" name="Forma libre 171">
              <a:extLst>
                <a:ext uri="{FF2B5EF4-FFF2-40B4-BE49-F238E27FC236}">
                  <a16:creationId xmlns:a16="http://schemas.microsoft.com/office/drawing/2014/main" id="{6D95BB8B-56B2-074C-0ECC-D0D6B8C0AE0E}"/>
                </a:ext>
              </a:extLst>
            </p:cNvPr>
            <p:cNvSpPr/>
            <p:nvPr/>
          </p:nvSpPr>
          <p:spPr bwMode="ltGray">
            <a:xfrm rot="324293">
              <a:off x="1888737" y="1276512"/>
              <a:ext cx="1642301" cy="208439"/>
            </a:xfrm>
            <a:custGeom>
              <a:avLst/>
              <a:gdLst>
                <a:gd name="connsiteX0" fmla="*/ 4267200 w 4267200"/>
                <a:gd name="connsiteY0" fmla="*/ 457200 h 457200"/>
                <a:gd name="connsiteX1" fmla="*/ 3810000 w 4267200"/>
                <a:gd name="connsiteY1" fmla="*/ 0 h 457200"/>
                <a:gd name="connsiteX2" fmla="*/ 0 w 4267200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67200" h="457200">
                  <a:moveTo>
                    <a:pt x="4267200" y="457200"/>
                  </a:moveTo>
                  <a:lnTo>
                    <a:pt x="381000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Elipse 126">
              <a:extLst>
                <a:ext uri="{FF2B5EF4-FFF2-40B4-BE49-F238E27FC236}">
                  <a16:creationId xmlns:a16="http://schemas.microsoft.com/office/drawing/2014/main" id="{0699E63C-87F3-3763-5CEF-57D6BF730CD0}"/>
                </a:ext>
              </a:extLst>
            </p:cNvPr>
            <p:cNvSpPr/>
            <p:nvPr/>
          </p:nvSpPr>
          <p:spPr bwMode="ltGray">
            <a:xfrm flipH="1">
              <a:off x="629116" y="939627"/>
              <a:ext cx="1494221" cy="1494222"/>
            </a:xfrm>
            <a:prstGeom prst="ellipse">
              <a:avLst/>
            </a:prstGeom>
            <a:gradFill>
              <a:gsLst>
                <a:gs pos="1000">
                  <a:schemeClr val="accent5">
                    <a:lumMod val="40000"/>
                    <a:lumOff val="60000"/>
                  </a:schemeClr>
                </a:gs>
                <a:gs pos="69000">
                  <a:schemeClr val="accent2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Content Placeholder 3">
              <a:extLst>
                <a:ext uri="{FF2B5EF4-FFF2-40B4-BE49-F238E27FC236}">
                  <a16:creationId xmlns:a16="http://schemas.microsoft.com/office/drawing/2014/main" id="{C6CA4A7E-1FCB-4079-156C-FCB145B24313}"/>
                </a:ext>
              </a:extLst>
            </p:cNvPr>
            <p:cNvSpPr txBox="1">
              <a:spLocks/>
            </p:cNvSpPr>
            <p:nvPr/>
          </p:nvSpPr>
          <p:spPr>
            <a:xfrm>
              <a:off x="1136268" y="1545116"/>
              <a:ext cx="2964664" cy="20314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s-CO" sz="2000" b="1">
                  <a:solidFill>
                    <a:srgbClr val="01A7B7"/>
                  </a:solidFill>
                  <a:latin typeface="Arial"/>
                </a:rPr>
                <a:t>Consumo de Aguacate</a:t>
              </a:r>
              <a:endPara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01A7B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¿Cuántos hogares Colombianos compran Aguacate? ¿Qué % compran Hass?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53388-80FB-B04A-9F73-245E53363B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16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D6A100-1C58-1462-0CA3-FDACB9E90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59" y="670090"/>
            <a:ext cx="8555350" cy="740346"/>
          </a:xfrm>
        </p:spPr>
        <p:txBody>
          <a:bodyPr/>
          <a:lstStyle/>
          <a:p>
            <a:r>
              <a:rPr lang="es-CO" dirty="0"/>
              <a:t>2 de cada 3 hogares en Colombia compraron Aguacate en la última semana </a:t>
            </a:r>
            <a:endParaRPr lang="en-GB" dirty="0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960D708C-0889-DE76-7E55-2480E23281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215465"/>
              </p:ext>
            </p:extLst>
          </p:nvPr>
        </p:nvGraphicFramePr>
        <p:xfrm>
          <a:off x="3268060" y="1944414"/>
          <a:ext cx="8555350" cy="4445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ítulo 3">
            <a:extLst>
              <a:ext uri="{FF2B5EF4-FFF2-40B4-BE49-F238E27FC236}">
                <a16:creationId xmlns:a16="http://schemas.microsoft.com/office/drawing/2014/main" id="{FF76363C-13C9-D99E-E9D8-CB3963993328}"/>
              </a:ext>
            </a:extLst>
          </p:cNvPr>
          <p:cNvSpPr txBox="1">
            <a:spLocks/>
          </p:cNvSpPr>
          <p:nvPr/>
        </p:nvSpPr>
        <p:spPr>
          <a:xfrm>
            <a:off x="309653" y="623398"/>
            <a:ext cx="2549457" cy="27260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4000" dirty="0">
                <a:solidFill>
                  <a:schemeClr val="bg1"/>
                </a:solidFill>
              </a:rPr>
              <a:t>97,5%</a:t>
            </a:r>
            <a:r>
              <a:rPr lang="es-CO" sz="2800" dirty="0">
                <a:solidFill>
                  <a:schemeClr val="bg1"/>
                </a:solidFill>
              </a:rPr>
              <a:t> de los colombianos consumen Aguacate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7162209-AB3C-34A9-0D95-9D4D62844A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68059" y="1540081"/>
            <a:ext cx="8555350" cy="296809"/>
          </a:xfrm>
        </p:spPr>
        <p:txBody>
          <a:bodyPr/>
          <a:lstStyle/>
          <a:p>
            <a:r>
              <a:rPr lang="es-CO" sz="2000" b="1" dirty="0"/>
              <a:t>¿Cuándo fue la última vez que compró Aguacate?</a:t>
            </a:r>
            <a:endParaRPr lang="es-ES" sz="20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CE9FE3-30DD-5508-A38D-09FC474A9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0" y="4083011"/>
            <a:ext cx="2790825" cy="5524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35FECB-3B5F-5E0D-AE1F-B79F7BCF0CE3}"/>
              </a:ext>
            </a:extLst>
          </p:cNvPr>
          <p:cNvSpPr/>
          <p:nvPr/>
        </p:nvSpPr>
        <p:spPr bwMode="ltGray">
          <a:xfrm>
            <a:off x="3675888" y="2203704"/>
            <a:ext cx="1106424" cy="4232866"/>
          </a:xfrm>
          <a:prstGeom prst="rect">
            <a:avLst/>
          </a:prstGeom>
          <a:noFill/>
          <a:ln w="28575">
            <a:solidFill>
              <a:srgbClr val="00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s-CO" sz="1600" b="0" dirty="0" err="1"/>
          </a:p>
        </p:txBody>
      </p:sp>
    </p:spTree>
    <p:extLst>
      <p:ext uri="{BB962C8B-B14F-4D97-AF65-F5344CB8AC3E}">
        <p14:creationId xmlns:p14="http://schemas.microsoft.com/office/powerpoint/2010/main" val="3829855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BC22D-6A81-C7CF-B6C5-B0026F4AE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AE63CD-2D3F-7A42-1153-0206C158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59" y="692210"/>
            <a:ext cx="8555350" cy="740346"/>
          </a:xfrm>
        </p:spPr>
        <p:txBody>
          <a:bodyPr/>
          <a:lstStyle/>
          <a:p>
            <a:r>
              <a:rPr lang="es-CO" dirty="0"/>
              <a:t>La mayoría de Colombianos consumen tanto aguacate Hass como Papelillo/Criollo</a:t>
            </a:r>
            <a:endParaRPr lang="en-GB" dirty="0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E0EB93E-0A0A-B6B4-9B1A-6EDEC3171A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751683"/>
              </p:ext>
            </p:extLst>
          </p:nvPr>
        </p:nvGraphicFramePr>
        <p:xfrm>
          <a:off x="3268060" y="1944415"/>
          <a:ext cx="8555350" cy="4232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ítulo 3">
            <a:extLst>
              <a:ext uri="{FF2B5EF4-FFF2-40B4-BE49-F238E27FC236}">
                <a16:creationId xmlns:a16="http://schemas.microsoft.com/office/drawing/2014/main" id="{C8F8407A-9E3D-FF22-A476-5CE6803F2217}"/>
              </a:ext>
            </a:extLst>
          </p:cNvPr>
          <p:cNvSpPr txBox="1">
            <a:spLocks/>
          </p:cNvSpPr>
          <p:nvPr/>
        </p:nvSpPr>
        <p:spPr>
          <a:xfrm>
            <a:off x="309653" y="416360"/>
            <a:ext cx="2549457" cy="27260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4000" dirty="0">
                <a:solidFill>
                  <a:schemeClr val="bg1"/>
                </a:solidFill>
              </a:rPr>
              <a:t>66%</a:t>
            </a:r>
            <a:r>
              <a:rPr lang="es-CO" sz="2800" dirty="0">
                <a:solidFill>
                  <a:schemeClr val="bg1"/>
                </a:solidFill>
              </a:rPr>
              <a:t> de los colombianos consumen Aguacate Hass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473A855-5F04-0EBB-48AF-B28DB0A34A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68059" y="1540081"/>
            <a:ext cx="8555350" cy="296809"/>
          </a:xfrm>
        </p:spPr>
        <p:txBody>
          <a:bodyPr/>
          <a:lstStyle/>
          <a:p>
            <a:r>
              <a:rPr lang="es-CO" sz="2000" b="1" dirty="0"/>
              <a:t>¿Qué tipo(s) de Aguacate compra habitualmente? </a:t>
            </a:r>
            <a:endParaRPr lang="es-ES" sz="20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4898F3-4501-3429-32D7-978F25FC5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0" y="4083011"/>
            <a:ext cx="2790825" cy="5524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069EA2-766C-D241-DED1-8A1C19F4FD52}"/>
              </a:ext>
            </a:extLst>
          </p:cNvPr>
          <p:cNvSpPr/>
          <p:nvPr/>
        </p:nvSpPr>
        <p:spPr bwMode="ltGray">
          <a:xfrm>
            <a:off x="4202099" y="2428082"/>
            <a:ext cx="1106424" cy="3757052"/>
          </a:xfrm>
          <a:prstGeom prst="rect">
            <a:avLst/>
          </a:prstGeom>
          <a:noFill/>
          <a:ln w="28575">
            <a:solidFill>
              <a:srgbClr val="00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s-CO" sz="1600" b="0" dirty="0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B90A90-132F-E153-3365-98617F327CCA}"/>
              </a:ext>
            </a:extLst>
          </p:cNvPr>
          <p:cNvSpPr/>
          <p:nvPr/>
        </p:nvSpPr>
        <p:spPr bwMode="ltGray">
          <a:xfrm>
            <a:off x="9737382" y="2424156"/>
            <a:ext cx="1106424" cy="3757052"/>
          </a:xfrm>
          <a:prstGeom prst="rect">
            <a:avLst/>
          </a:prstGeom>
          <a:noFill/>
          <a:ln w="28575">
            <a:solidFill>
              <a:srgbClr val="00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s-CO" sz="1600" b="0" dirty="0" err="1"/>
          </a:p>
        </p:txBody>
      </p:sp>
    </p:spTree>
    <p:extLst>
      <p:ext uri="{BB962C8B-B14F-4D97-AF65-F5344CB8AC3E}">
        <p14:creationId xmlns:p14="http://schemas.microsoft.com/office/powerpoint/2010/main" val="1629660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B76F990A-C669-6065-561D-ADEB5633AD36}"/>
              </a:ext>
            </a:extLst>
          </p:cNvPr>
          <p:cNvGrpSpPr/>
          <p:nvPr/>
        </p:nvGrpSpPr>
        <p:grpSpPr>
          <a:xfrm>
            <a:off x="3357563" y="963460"/>
            <a:ext cx="8910637" cy="4899025"/>
            <a:chOff x="1598613" y="976313"/>
            <a:chExt cx="8910637" cy="4899025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8" name="Freeform 86">
              <a:extLst>
                <a:ext uri="{FF2B5EF4-FFF2-40B4-BE49-F238E27FC236}">
                  <a16:creationId xmlns:a16="http://schemas.microsoft.com/office/drawing/2014/main" id="{4CE01CB5-CA4D-D0E2-1BAE-7D7AD69D8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976313"/>
              <a:ext cx="8845550" cy="4899025"/>
            </a:xfrm>
            <a:custGeom>
              <a:avLst/>
              <a:gdLst>
                <a:gd name="T0" fmla="*/ 264 w 2348"/>
                <a:gd name="T1" fmla="*/ 0 h 1299"/>
                <a:gd name="T2" fmla="*/ 116 w 2348"/>
                <a:gd name="T3" fmla="*/ 87 h 1299"/>
                <a:gd name="T4" fmla="*/ 6 w 2348"/>
                <a:gd name="T5" fmla="*/ 255 h 1299"/>
                <a:gd name="T6" fmla="*/ 118 w 2348"/>
                <a:gd name="T7" fmla="*/ 425 h 1299"/>
                <a:gd name="T8" fmla="*/ 724 w 2348"/>
                <a:gd name="T9" fmla="*/ 776 h 1299"/>
                <a:gd name="T10" fmla="*/ 948 w 2348"/>
                <a:gd name="T11" fmla="*/ 829 h 1299"/>
                <a:gd name="T12" fmla="*/ 1170 w 2348"/>
                <a:gd name="T13" fmla="*/ 776 h 1299"/>
                <a:gd name="T14" fmla="*/ 1226 w 2348"/>
                <a:gd name="T15" fmla="*/ 743 h 1299"/>
                <a:gd name="T16" fmla="*/ 1282 w 2348"/>
                <a:gd name="T17" fmla="*/ 730 h 1299"/>
                <a:gd name="T18" fmla="*/ 1338 w 2348"/>
                <a:gd name="T19" fmla="*/ 743 h 1299"/>
                <a:gd name="T20" fmla="*/ 2215 w 2348"/>
                <a:gd name="T21" fmla="*/ 1250 h 1299"/>
                <a:gd name="T22" fmla="*/ 2348 w 2348"/>
                <a:gd name="T23" fmla="*/ 1299 h 1299"/>
                <a:gd name="T24" fmla="*/ 2348 w 2348"/>
                <a:gd name="T25" fmla="*/ 1107 h 1299"/>
                <a:gd name="T26" fmla="*/ 1505 w 2348"/>
                <a:gd name="T27" fmla="*/ 620 h 1299"/>
                <a:gd name="T28" fmla="*/ 1281 w 2348"/>
                <a:gd name="T29" fmla="*/ 566 h 1299"/>
                <a:gd name="T30" fmla="*/ 1058 w 2348"/>
                <a:gd name="T31" fmla="*/ 620 h 1299"/>
                <a:gd name="T32" fmla="*/ 1002 w 2348"/>
                <a:gd name="T33" fmla="*/ 652 h 1299"/>
                <a:gd name="T34" fmla="*/ 947 w 2348"/>
                <a:gd name="T35" fmla="*/ 666 h 1299"/>
                <a:gd name="T36" fmla="*/ 891 w 2348"/>
                <a:gd name="T37" fmla="*/ 652 h 1299"/>
                <a:gd name="T38" fmla="*/ 285 w 2348"/>
                <a:gd name="T39" fmla="*/ 302 h 1299"/>
                <a:gd name="T40" fmla="*/ 244 w 2348"/>
                <a:gd name="T41" fmla="*/ 256 h 1299"/>
                <a:gd name="T42" fmla="*/ 284 w 2348"/>
                <a:gd name="T43" fmla="*/ 210 h 1299"/>
                <a:gd name="T44" fmla="*/ 432 w 2348"/>
                <a:gd name="T45" fmla="*/ 124 h 1299"/>
                <a:gd name="T46" fmla="*/ 432 w 2348"/>
                <a:gd name="T47" fmla="*/ 97 h 1299"/>
                <a:gd name="T48" fmla="*/ 264 w 2348"/>
                <a:gd name="T49" fmla="*/ 0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8" h="1299">
                  <a:moveTo>
                    <a:pt x="264" y="0"/>
                  </a:moveTo>
                  <a:cubicBezTo>
                    <a:pt x="116" y="87"/>
                    <a:pt x="116" y="87"/>
                    <a:pt x="116" y="87"/>
                  </a:cubicBezTo>
                  <a:cubicBezTo>
                    <a:pt x="36" y="133"/>
                    <a:pt x="0" y="195"/>
                    <a:pt x="6" y="255"/>
                  </a:cubicBezTo>
                  <a:cubicBezTo>
                    <a:pt x="0" y="316"/>
                    <a:pt x="37" y="379"/>
                    <a:pt x="118" y="425"/>
                  </a:cubicBezTo>
                  <a:cubicBezTo>
                    <a:pt x="724" y="776"/>
                    <a:pt x="724" y="776"/>
                    <a:pt x="724" y="776"/>
                  </a:cubicBezTo>
                  <a:cubicBezTo>
                    <a:pt x="786" y="811"/>
                    <a:pt x="867" y="829"/>
                    <a:pt x="948" y="829"/>
                  </a:cubicBezTo>
                  <a:cubicBezTo>
                    <a:pt x="1028" y="829"/>
                    <a:pt x="1109" y="811"/>
                    <a:pt x="1170" y="776"/>
                  </a:cubicBezTo>
                  <a:cubicBezTo>
                    <a:pt x="1226" y="743"/>
                    <a:pt x="1226" y="743"/>
                    <a:pt x="1226" y="743"/>
                  </a:cubicBezTo>
                  <a:cubicBezTo>
                    <a:pt x="1241" y="734"/>
                    <a:pt x="1262" y="730"/>
                    <a:pt x="1282" y="730"/>
                  </a:cubicBezTo>
                  <a:cubicBezTo>
                    <a:pt x="1302" y="730"/>
                    <a:pt x="1322" y="734"/>
                    <a:pt x="1338" y="743"/>
                  </a:cubicBezTo>
                  <a:cubicBezTo>
                    <a:pt x="2215" y="1250"/>
                    <a:pt x="2215" y="1250"/>
                    <a:pt x="2215" y="1250"/>
                  </a:cubicBezTo>
                  <a:cubicBezTo>
                    <a:pt x="2254" y="1272"/>
                    <a:pt x="2299" y="1289"/>
                    <a:pt x="2348" y="1299"/>
                  </a:cubicBezTo>
                  <a:cubicBezTo>
                    <a:pt x="2348" y="1107"/>
                    <a:pt x="2348" y="1107"/>
                    <a:pt x="2348" y="1107"/>
                  </a:cubicBezTo>
                  <a:cubicBezTo>
                    <a:pt x="1505" y="620"/>
                    <a:pt x="1505" y="620"/>
                    <a:pt x="1505" y="620"/>
                  </a:cubicBezTo>
                  <a:cubicBezTo>
                    <a:pt x="1443" y="584"/>
                    <a:pt x="1362" y="566"/>
                    <a:pt x="1281" y="566"/>
                  </a:cubicBezTo>
                  <a:cubicBezTo>
                    <a:pt x="1200" y="566"/>
                    <a:pt x="1119" y="584"/>
                    <a:pt x="1058" y="620"/>
                  </a:cubicBezTo>
                  <a:cubicBezTo>
                    <a:pt x="1002" y="652"/>
                    <a:pt x="1002" y="652"/>
                    <a:pt x="1002" y="652"/>
                  </a:cubicBezTo>
                  <a:cubicBezTo>
                    <a:pt x="987" y="661"/>
                    <a:pt x="967" y="666"/>
                    <a:pt x="947" y="666"/>
                  </a:cubicBezTo>
                  <a:cubicBezTo>
                    <a:pt x="927" y="666"/>
                    <a:pt x="906" y="661"/>
                    <a:pt x="891" y="652"/>
                  </a:cubicBezTo>
                  <a:cubicBezTo>
                    <a:pt x="285" y="302"/>
                    <a:pt x="285" y="302"/>
                    <a:pt x="285" y="302"/>
                  </a:cubicBezTo>
                  <a:cubicBezTo>
                    <a:pt x="262" y="289"/>
                    <a:pt x="248" y="273"/>
                    <a:pt x="244" y="256"/>
                  </a:cubicBezTo>
                  <a:cubicBezTo>
                    <a:pt x="248" y="239"/>
                    <a:pt x="262" y="223"/>
                    <a:pt x="284" y="210"/>
                  </a:cubicBezTo>
                  <a:cubicBezTo>
                    <a:pt x="432" y="124"/>
                    <a:pt x="432" y="124"/>
                    <a:pt x="432" y="124"/>
                  </a:cubicBezTo>
                  <a:cubicBezTo>
                    <a:pt x="432" y="97"/>
                    <a:pt x="432" y="97"/>
                    <a:pt x="432" y="97"/>
                  </a:cubicBezTo>
                  <a:cubicBezTo>
                    <a:pt x="264" y="0"/>
                    <a:pt x="264" y="0"/>
                    <a:pt x="2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reeform 82">
              <a:extLst>
                <a:ext uri="{FF2B5EF4-FFF2-40B4-BE49-F238E27FC236}">
                  <a16:creationId xmlns:a16="http://schemas.microsoft.com/office/drawing/2014/main" id="{C965F896-84BA-C3DA-8ED0-16E98B90C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613" y="995362"/>
              <a:ext cx="8859838" cy="4719638"/>
            </a:xfrm>
            <a:custGeom>
              <a:avLst/>
              <a:gdLst>
                <a:gd name="T0" fmla="*/ 289 w 2352"/>
                <a:gd name="T1" fmla="*/ 0 h 1251"/>
                <a:gd name="T2" fmla="*/ 141 w 2352"/>
                <a:gd name="T3" fmla="*/ 87 h 1251"/>
                <a:gd name="T4" fmla="*/ 142 w 2352"/>
                <a:gd name="T5" fmla="*/ 383 h 1251"/>
                <a:gd name="T6" fmla="*/ 749 w 2352"/>
                <a:gd name="T7" fmla="*/ 733 h 1251"/>
                <a:gd name="T8" fmla="*/ 958 w 2352"/>
                <a:gd name="T9" fmla="*/ 783 h 1251"/>
                <a:gd name="T10" fmla="*/ 1167 w 2352"/>
                <a:gd name="T11" fmla="*/ 733 h 1251"/>
                <a:gd name="T12" fmla="*/ 1223 w 2352"/>
                <a:gd name="T13" fmla="*/ 701 h 1251"/>
                <a:gd name="T14" fmla="*/ 1293 w 2352"/>
                <a:gd name="T15" fmla="*/ 684 h 1251"/>
                <a:gd name="T16" fmla="*/ 1363 w 2352"/>
                <a:gd name="T17" fmla="*/ 701 h 1251"/>
                <a:gd name="T18" fmla="*/ 2240 w 2352"/>
                <a:gd name="T19" fmla="*/ 1207 h 1251"/>
                <a:gd name="T20" fmla="*/ 2352 w 2352"/>
                <a:gd name="T21" fmla="*/ 1251 h 1251"/>
                <a:gd name="T22" fmla="*/ 2352 w 2352"/>
                <a:gd name="T23" fmla="*/ 1111 h 1251"/>
                <a:gd name="T24" fmla="*/ 1502 w 2352"/>
                <a:gd name="T25" fmla="*/ 620 h 1251"/>
                <a:gd name="T26" fmla="*/ 1292 w 2352"/>
                <a:gd name="T27" fmla="*/ 570 h 1251"/>
                <a:gd name="T28" fmla="*/ 1083 w 2352"/>
                <a:gd name="T29" fmla="*/ 620 h 1251"/>
                <a:gd name="T30" fmla="*/ 1027 w 2352"/>
                <a:gd name="T31" fmla="*/ 652 h 1251"/>
                <a:gd name="T32" fmla="*/ 958 w 2352"/>
                <a:gd name="T33" fmla="*/ 669 h 1251"/>
                <a:gd name="T34" fmla="*/ 888 w 2352"/>
                <a:gd name="T35" fmla="*/ 652 h 1251"/>
                <a:gd name="T36" fmla="*/ 281 w 2352"/>
                <a:gd name="T37" fmla="*/ 302 h 1251"/>
                <a:gd name="T38" fmla="*/ 281 w 2352"/>
                <a:gd name="T39" fmla="*/ 167 h 1251"/>
                <a:gd name="T40" fmla="*/ 429 w 2352"/>
                <a:gd name="T41" fmla="*/ 81 h 1251"/>
                <a:gd name="T42" fmla="*/ 289 w 2352"/>
                <a:gd name="T43" fmla="*/ 0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52" h="1251">
                  <a:moveTo>
                    <a:pt x="289" y="0"/>
                  </a:moveTo>
                  <a:cubicBezTo>
                    <a:pt x="141" y="87"/>
                    <a:pt x="141" y="87"/>
                    <a:pt x="141" y="87"/>
                  </a:cubicBezTo>
                  <a:cubicBezTo>
                    <a:pt x="0" y="168"/>
                    <a:pt x="1" y="301"/>
                    <a:pt x="142" y="383"/>
                  </a:cubicBezTo>
                  <a:cubicBezTo>
                    <a:pt x="749" y="733"/>
                    <a:pt x="749" y="733"/>
                    <a:pt x="749" y="733"/>
                  </a:cubicBezTo>
                  <a:cubicBezTo>
                    <a:pt x="807" y="766"/>
                    <a:pt x="883" y="783"/>
                    <a:pt x="958" y="783"/>
                  </a:cubicBezTo>
                  <a:cubicBezTo>
                    <a:pt x="1034" y="783"/>
                    <a:pt x="1110" y="766"/>
                    <a:pt x="1167" y="733"/>
                  </a:cubicBezTo>
                  <a:cubicBezTo>
                    <a:pt x="1223" y="701"/>
                    <a:pt x="1223" y="701"/>
                    <a:pt x="1223" y="701"/>
                  </a:cubicBezTo>
                  <a:cubicBezTo>
                    <a:pt x="1242" y="690"/>
                    <a:pt x="1267" y="684"/>
                    <a:pt x="1293" y="684"/>
                  </a:cubicBezTo>
                  <a:cubicBezTo>
                    <a:pt x="1318" y="684"/>
                    <a:pt x="1343" y="690"/>
                    <a:pt x="1363" y="701"/>
                  </a:cubicBezTo>
                  <a:cubicBezTo>
                    <a:pt x="2240" y="1207"/>
                    <a:pt x="2240" y="1207"/>
                    <a:pt x="2240" y="1207"/>
                  </a:cubicBezTo>
                  <a:cubicBezTo>
                    <a:pt x="2273" y="1226"/>
                    <a:pt x="2311" y="1241"/>
                    <a:pt x="2352" y="1251"/>
                  </a:cubicBezTo>
                  <a:cubicBezTo>
                    <a:pt x="2352" y="1111"/>
                    <a:pt x="2352" y="1111"/>
                    <a:pt x="2352" y="1111"/>
                  </a:cubicBezTo>
                  <a:cubicBezTo>
                    <a:pt x="1502" y="620"/>
                    <a:pt x="1502" y="620"/>
                    <a:pt x="1502" y="620"/>
                  </a:cubicBezTo>
                  <a:cubicBezTo>
                    <a:pt x="1444" y="586"/>
                    <a:pt x="1368" y="570"/>
                    <a:pt x="1292" y="570"/>
                  </a:cubicBezTo>
                  <a:cubicBezTo>
                    <a:pt x="1216" y="570"/>
                    <a:pt x="1141" y="586"/>
                    <a:pt x="1083" y="620"/>
                  </a:cubicBezTo>
                  <a:cubicBezTo>
                    <a:pt x="1027" y="652"/>
                    <a:pt x="1027" y="652"/>
                    <a:pt x="1027" y="652"/>
                  </a:cubicBezTo>
                  <a:cubicBezTo>
                    <a:pt x="1008" y="663"/>
                    <a:pt x="983" y="669"/>
                    <a:pt x="958" y="669"/>
                  </a:cubicBezTo>
                  <a:cubicBezTo>
                    <a:pt x="933" y="669"/>
                    <a:pt x="907" y="663"/>
                    <a:pt x="888" y="652"/>
                  </a:cubicBezTo>
                  <a:cubicBezTo>
                    <a:pt x="281" y="302"/>
                    <a:pt x="281" y="302"/>
                    <a:pt x="281" y="302"/>
                  </a:cubicBezTo>
                  <a:cubicBezTo>
                    <a:pt x="217" y="265"/>
                    <a:pt x="217" y="204"/>
                    <a:pt x="281" y="167"/>
                  </a:cubicBezTo>
                  <a:cubicBezTo>
                    <a:pt x="429" y="81"/>
                    <a:pt x="429" y="81"/>
                    <a:pt x="429" y="81"/>
                  </a:cubicBezTo>
                  <a:cubicBezTo>
                    <a:pt x="289" y="0"/>
                    <a:pt x="289" y="0"/>
                    <a:pt x="28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75">
              <a:extLst>
                <a:ext uri="{FF2B5EF4-FFF2-40B4-BE49-F238E27FC236}">
                  <a16:creationId xmlns:a16="http://schemas.microsoft.com/office/drawing/2014/main" id="{C420A27F-DBEF-B626-2D85-185CCDFF0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4898" y="4372429"/>
              <a:ext cx="1914525" cy="1108075"/>
            </a:xfrm>
            <a:custGeom>
              <a:avLst/>
              <a:gdLst>
                <a:gd name="T0" fmla="*/ 330 w 1206"/>
                <a:gd name="T1" fmla="*/ 0 h 698"/>
                <a:gd name="T2" fmla="*/ 0 w 1206"/>
                <a:gd name="T3" fmla="*/ 192 h 698"/>
                <a:gd name="T4" fmla="*/ 876 w 1206"/>
                <a:gd name="T5" fmla="*/ 698 h 698"/>
                <a:gd name="T6" fmla="*/ 1206 w 1206"/>
                <a:gd name="T7" fmla="*/ 506 h 698"/>
                <a:gd name="T8" fmla="*/ 330 w 1206"/>
                <a:gd name="T9" fmla="*/ 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698">
                  <a:moveTo>
                    <a:pt x="330" y="0"/>
                  </a:moveTo>
                  <a:lnTo>
                    <a:pt x="0" y="192"/>
                  </a:lnTo>
                  <a:lnTo>
                    <a:pt x="876" y="698"/>
                  </a:lnTo>
                  <a:lnTo>
                    <a:pt x="1206" y="506"/>
                  </a:lnTo>
                  <a:lnTo>
                    <a:pt x="3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76">
              <a:extLst>
                <a:ext uri="{FF2B5EF4-FFF2-40B4-BE49-F238E27FC236}">
                  <a16:creationId xmlns:a16="http://schemas.microsoft.com/office/drawing/2014/main" id="{56E6AA5C-5EDF-B01E-34E6-7F3BBB89D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3736" y="3084966"/>
              <a:ext cx="2084388" cy="788988"/>
            </a:xfrm>
            <a:custGeom>
              <a:avLst/>
              <a:gdLst>
                <a:gd name="T0" fmla="*/ 28 w 553"/>
                <a:gd name="T1" fmla="*/ 67 h 209"/>
                <a:gd name="T2" fmla="*/ 0 w 553"/>
                <a:gd name="T3" fmla="*/ 83 h 209"/>
                <a:gd name="T4" fmla="*/ 140 w 553"/>
                <a:gd name="T5" fmla="*/ 164 h 209"/>
                <a:gd name="T6" fmla="*/ 168 w 553"/>
                <a:gd name="T7" fmla="*/ 148 h 209"/>
                <a:gd name="T8" fmla="*/ 308 w 553"/>
                <a:gd name="T9" fmla="*/ 148 h 209"/>
                <a:gd name="T10" fmla="*/ 414 w 553"/>
                <a:gd name="T11" fmla="*/ 209 h 209"/>
                <a:gd name="T12" fmla="*/ 553 w 553"/>
                <a:gd name="T13" fmla="*/ 129 h 209"/>
                <a:gd name="T14" fmla="*/ 447 w 553"/>
                <a:gd name="T15" fmla="*/ 67 h 209"/>
                <a:gd name="T16" fmla="*/ 28 w 553"/>
                <a:gd name="T17" fmla="*/ 6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3" h="209">
                  <a:moveTo>
                    <a:pt x="28" y="67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140" y="164"/>
                    <a:pt x="140" y="164"/>
                    <a:pt x="140" y="164"/>
                  </a:cubicBezTo>
                  <a:cubicBezTo>
                    <a:pt x="168" y="148"/>
                    <a:pt x="168" y="148"/>
                    <a:pt x="168" y="148"/>
                  </a:cubicBezTo>
                  <a:cubicBezTo>
                    <a:pt x="206" y="125"/>
                    <a:pt x="269" y="125"/>
                    <a:pt x="308" y="148"/>
                  </a:cubicBezTo>
                  <a:cubicBezTo>
                    <a:pt x="414" y="209"/>
                    <a:pt x="414" y="209"/>
                    <a:pt x="414" y="209"/>
                  </a:cubicBezTo>
                  <a:cubicBezTo>
                    <a:pt x="553" y="129"/>
                    <a:pt x="553" y="129"/>
                    <a:pt x="553" y="129"/>
                  </a:cubicBezTo>
                  <a:cubicBezTo>
                    <a:pt x="447" y="67"/>
                    <a:pt x="447" y="67"/>
                    <a:pt x="447" y="67"/>
                  </a:cubicBezTo>
                  <a:cubicBezTo>
                    <a:pt x="331" y="0"/>
                    <a:pt x="143" y="0"/>
                    <a:pt x="28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 77">
              <a:extLst>
                <a:ext uri="{FF2B5EF4-FFF2-40B4-BE49-F238E27FC236}">
                  <a16:creationId xmlns:a16="http://schemas.microsoft.com/office/drawing/2014/main" id="{A0BE7F1B-04E4-83C2-FD04-426475DFC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736" y="2365829"/>
              <a:ext cx="1911350" cy="1104900"/>
            </a:xfrm>
            <a:custGeom>
              <a:avLst/>
              <a:gdLst>
                <a:gd name="T0" fmla="*/ 1204 w 1204"/>
                <a:gd name="T1" fmla="*/ 503 h 696"/>
                <a:gd name="T2" fmla="*/ 330 w 1204"/>
                <a:gd name="T3" fmla="*/ 0 h 696"/>
                <a:gd name="T4" fmla="*/ 0 w 1204"/>
                <a:gd name="T5" fmla="*/ 190 h 696"/>
                <a:gd name="T6" fmla="*/ 874 w 1204"/>
                <a:gd name="T7" fmla="*/ 696 h 696"/>
                <a:gd name="T8" fmla="*/ 1204 w 1204"/>
                <a:gd name="T9" fmla="*/ 50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4" h="696">
                  <a:moveTo>
                    <a:pt x="1204" y="503"/>
                  </a:moveTo>
                  <a:lnTo>
                    <a:pt x="330" y="0"/>
                  </a:lnTo>
                  <a:lnTo>
                    <a:pt x="0" y="190"/>
                  </a:lnTo>
                  <a:lnTo>
                    <a:pt x="874" y="696"/>
                  </a:lnTo>
                  <a:lnTo>
                    <a:pt x="1204" y="5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78">
              <a:extLst>
                <a:ext uri="{FF2B5EF4-FFF2-40B4-BE49-F238E27FC236}">
                  <a16:creationId xmlns:a16="http://schemas.microsoft.com/office/drawing/2014/main" id="{5964CB1E-02B2-772C-DB78-3A108AFCA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1698" y="998991"/>
              <a:ext cx="1243013" cy="676275"/>
            </a:xfrm>
            <a:custGeom>
              <a:avLst/>
              <a:gdLst>
                <a:gd name="T0" fmla="*/ 0 w 330"/>
                <a:gd name="T1" fmla="*/ 116 h 179"/>
                <a:gd name="T2" fmla="*/ 165 w 330"/>
                <a:gd name="T3" fmla="*/ 179 h 179"/>
                <a:gd name="T4" fmla="*/ 182 w 330"/>
                <a:gd name="T5" fmla="*/ 167 h 179"/>
                <a:gd name="T6" fmla="*/ 330 w 330"/>
                <a:gd name="T7" fmla="*/ 81 h 179"/>
                <a:gd name="T8" fmla="*/ 190 w 330"/>
                <a:gd name="T9" fmla="*/ 0 h 179"/>
                <a:gd name="T10" fmla="*/ 42 w 330"/>
                <a:gd name="T11" fmla="*/ 87 h 179"/>
                <a:gd name="T12" fmla="*/ 0 w 330"/>
                <a:gd name="T13" fmla="*/ 11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179">
                  <a:moveTo>
                    <a:pt x="0" y="116"/>
                  </a:moveTo>
                  <a:cubicBezTo>
                    <a:pt x="165" y="179"/>
                    <a:pt x="165" y="179"/>
                    <a:pt x="165" y="179"/>
                  </a:cubicBezTo>
                  <a:cubicBezTo>
                    <a:pt x="170" y="175"/>
                    <a:pt x="175" y="171"/>
                    <a:pt x="182" y="167"/>
                  </a:cubicBezTo>
                  <a:cubicBezTo>
                    <a:pt x="330" y="81"/>
                    <a:pt x="330" y="81"/>
                    <a:pt x="330" y="8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26" y="96"/>
                    <a:pt x="12" y="106"/>
                    <a:pt x="0" y="1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Freeform 140">
            <a:extLst>
              <a:ext uri="{FF2B5EF4-FFF2-40B4-BE49-F238E27FC236}">
                <a16:creationId xmlns:a16="http://schemas.microsoft.com/office/drawing/2014/main" id="{87054F1F-03D7-7525-1AD3-2D2A7E0799C1}"/>
              </a:ext>
            </a:extLst>
          </p:cNvPr>
          <p:cNvSpPr>
            <a:spLocks/>
          </p:cNvSpPr>
          <p:nvPr/>
        </p:nvSpPr>
        <p:spPr bwMode="auto">
          <a:xfrm>
            <a:off x="5674924" y="3186931"/>
            <a:ext cx="2190750" cy="790575"/>
          </a:xfrm>
          <a:custGeom>
            <a:avLst/>
            <a:gdLst>
              <a:gd name="T0" fmla="*/ 139 w 581"/>
              <a:gd name="T1" fmla="*/ 0 h 209"/>
              <a:gd name="T2" fmla="*/ 0 w 581"/>
              <a:gd name="T3" fmla="*/ 81 h 209"/>
              <a:gd name="T4" fmla="*/ 135 w 581"/>
              <a:gd name="T5" fmla="*/ 159 h 209"/>
              <a:gd name="T6" fmla="*/ 344 w 581"/>
              <a:gd name="T7" fmla="*/ 209 h 209"/>
              <a:gd name="T8" fmla="*/ 553 w 581"/>
              <a:gd name="T9" fmla="*/ 159 h 209"/>
              <a:gd name="T10" fmla="*/ 581 w 581"/>
              <a:gd name="T11" fmla="*/ 143 h 209"/>
              <a:gd name="T12" fmla="*/ 441 w 581"/>
              <a:gd name="T13" fmla="*/ 62 h 209"/>
              <a:gd name="T14" fmla="*/ 413 w 581"/>
              <a:gd name="T15" fmla="*/ 78 h 209"/>
              <a:gd name="T16" fmla="*/ 344 w 581"/>
              <a:gd name="T17" fmla="*/ 95 h 209"/>
              <a:gd name="T18" fmla="*/ 274 w 581"/>
              <a:gd name="T19" fmla="*/ 78 h 209"/>
              <a:gd name="T20" fmla="*/ 139 w 581"/>
              <a:gd name="T21" fmla="*/ 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1" h="209">
                <a:moveTo>
                  <a:pt x="139" y="0"/>
                </a:moveTo>
                <a:cubicBezTo>
                  <a:pt x="0" y="81"/>
                  <a:pt x="0" y="81"/>
                  <a:pt x="0" y="81"/>
                </a:cubicBezTo>
                <a:cubicBezTo>
                  <a:pt x="135" y="159"/>
                  <a:pt x="135" y="159"/>
                  <a:pt x="135" y="159"/>
                </a:cubicBezTo>
                <a:cubicBezTo>
                  <a:pt x="193" y="192"/>
                  <a:pt x="269" y="209"/>
                  <a:pt x="344" y="209"/>
                </a:cubicBezTo>
                <a:cubicBezTo>
                  <a:pt x="420" y="209"/>
                  <a:pt x="496" y="192"/>
                  <a:pt x="553" y="159"/>
                </a:cubicBezTo>
                <a:cubicBezTo>
                  <a:pt x="581" y="143"/>
                  <a:pt x="581" y="143"/>
                  <a:pt x="581" y="143"/>
                </a:cubicBezTo>
                <a:cubicBezTo>
                  <a:pt x="441" y="62"/>
                  <a:pt x="441" y="62"/>
                  <a:pt x="441" y="62"/>
                </a:cubicBezTo>
                <a:cubicBezTo>
                  <a:pt x="413" y="78"/>
                  <a:pt x="413" y="78"/>
                  <a:pt x="413" y="78"/>
                </a:cubicBezTo>
                <a:cubicBezTo>
                  <a:pt x="394" y="89"/>
                  <a:pt x="369" y="95"/>
                  <a:pt x="344" y="95"/>
                </a:cubicBezTo>
                <a:cubicBezTo>
                  <a:pt x="319" y="95"/>
                  <a:pt x="293" y="89"/>
                  <a:pt x="274" y="78"/>
                </a:cubicBezTo>
                <a:cubicBezTo>
                  <a:pt x="139" y="0"/>
                  <a:pt x="139" y="0"/>
                  <a:pt x="139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004A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 141">
            <a:extLst>
              <a:ext uri="{FF2B5EF4-FFF2-40B4-BE49-F238E27FC236}">
                <a16:creationId xmlns:a16="http://schemas.microsoft.com/office/drawing/2014/main" id="{25CA316D-2BEE-5B20-BB33-619F45D8FB2C}"/>
              </a:ext>
            </a:extLst>
          </p:cNvPr>
          <p:cNvSpPr>
            <a:spLocks/>
          </p:cNvSpPr>
          <p:nvPr/>
        </p:nvSpPr>
        <p:spPr bwMode="auto">
          <a:xfrm>
            <a:off x="8879909" y="3555621"/>
            <a:ext cx="1916113" cy="1109663"/>
          </a:xfrm>
          <a:custGeom>
            <a:avLst/>
            <a:gdLst>
              <a:gd name="T0" fmla="*/ 330 w 1207"/>
              <a:gd name="T1" fmla="*/ 0 h 699"/>
              <a:gd name="T2" fmla="*/ 0 w 1207"/>
              <a:gd name="T3" fmla="*/ 191 h 699"/>
              <a:gd name="T4" fmla="*/ 877 w 1207"/>
              <a:gd name="T5" fmla="*/ 699 h 699"/>
              <a:gd name="T6" fmla="*/ 1207 w 1207"/>
              <a:gd name="T7" fmla="*/ 506 h 699"/>
              <a:gd name="T8" fmla="*/ 330 w 1207"/>
              <a:gd name="T9" fmla="*/ 0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7" h="699">
                <a:moveTo>
                  <a:pt x="330" y="0"/>
                </a:moveTo>
                <a:lnTo>
                  <a:pt x="0" y="191"/>
                </a:lnTo>
                <a:lnTo>
                  <a:pt x="877" y="699"/>
                </a:lnTo>
                <a:lnTo>
                  <a:pt x="1207" y="506"/>
                </a:lnTo>
                <a:lnTo>
                  <a:pt x="33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004A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F05996-75C1-96BF-737B-5D0A026D03CF}"/>
              </a:ext>
            </a:extLst>
          </p:cNvPr>
          <p:cNvGrpSpPr/>
          <p:nvPr/>
        </p:nvGrpSpPr>
        <p:grpSpPr>
          <a:xfrm>
            <a:off x="5035690" y="1377555"/>
            <a:ext cx="7110622" cy="4881469"/>
            <a:chOff x="5035690" y="1377555"/>
            <a:chExt cx="7110622" cy="4881469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3A1F6E8-7D6C-39BB-010C-26EE44B77659}"/>
                </a:ext>
              </a:extLst>
            </p:cNvPr>
            <p:cNvGrpSpPr/>
            <p:nvPr/>
          </p:nvGrpSpPr>
          <p:grpSpPr>
            <a:xfrm>
              <a:off x="9049524" y="1420539"/>
              <a:ext cx="1175142" cy="2118565"/>
              <a:chOff x="8986510" y="1640"/>
              <a:chExt cx="1352550" cy="2438400"/>
            </a:xfrm>
          </p:grpSpPr>
          <p:sp>
            <p:nvSpPr>
              <p:cNvPr id="32" name="Freeform 158">
                <a:extLst>
                  <a:ext uri="{FF2B5EF4-FFF2-40B4-BE49-F238E27FC236}">
                    <a16:creationId xmlns:a16="http://schemas.microsoft.com/office/drawing/2014/main" id="{1F54E201-C5A0-6FBB-1623-E9A03F2A53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86510" y="308027"/>
                <a:ext cx="815975" cy="2132013"/>
              </a:xfrm>
              <a:custGeom>
                <a:avLst/>
                <a:gdLst>
                  <a:gd name="T0" fmla="*/ 514 w 514"/>
                  <a:gd name="T1" fmla="*/ 293 h 1343"/>
                  <a:gd name="T2" fmla="*/ 340 w 514"/>
                  <a:gd name="T3" fmla="*/ 1245 h 1343"/>
                  <a:gd name="T4" fmla="*/ 172 w 514"/>
                  <a:gd name="T5" fmla="*/ 952 h 1343"/>
                  <a:gd name="T6" fmla="*/ 0 w 514"/>
                  <a:gd name="T7" fmla="*/ 1050 h 1343"/>
                  <a:gd name="T8" fmla="*/ 139 w 514"/>
                  <a:gd name="T9" fmla="*/ 274 h 1343"/>
                  <a:gd name="T10" fmla="*/ 38 w 514"/>
                  <a:gd name="T11" fmla="*/ 98 h 1343"/>
                  <a:gd name="T12" fmla="*/ 139 w 514"/>
                  <a:gd name="T13" fmla="*/ 274 h 1343"/>
                  <a:gd name="T14" fmla="*/ 139 w 514"/>
                  <a:gd name="T15" fmla="*/ 545 h 1343"/>
                  <a:gd name="T16" fmla="*/ 36 w 514"/>
                  <a:gd name="T17" fmla="*/ 602 h 1343"/>
                  <a:gd name="T18" fmla="*/ 478 w 514"/>
                  <a:gd name="T19" fmla="*/ 469 h 1343"/>
                  <a:gd name="T20" fmla="*/ 378 w 514"/>
                  <a:gd name="T21" fmla="*/ 293 h 1343"/>
                  <a:gd name="T22" fmla="*/ 478 w 514"/>
                  <a:gd name="T23" fmla="*/ 469 h 1343"/>
                  <a:gd name="T24" fmla="*/ 478 w 514"/>
                  <a:gd name="T25" fmla="*/ 741 h 1343"/>
                  <a:gd name="T26" fmla="*/ 376 w 514"/>
                  <a:gd name="T27" fmla="*/ 798 h 1343"/>
                  <a:gd name="T28" fmla="*/ 139 w 514"/>
                  <a:gd name="T29" fmla="*/ 855 h 1343"/>
                  <a:gd name="T30" fmla="*/ 36 w 514"/>
                  <a:gd name="T31" fmla="*/ 681 h 1343"/>
                  <a:gd name="T32" fmla="*/ 139 w 514"/>
                  <a:gd name="T33" fmla="*/ 855 h 1343"/>
                  <a:gd name="T34" fmla="*/ 478 w 514"/>
                  <a:gd name="T35" fmla="*/ 933 h 1343"/>
                  <a:gd name="T36" fmla="*/ 376 w 514"/>
                  <a:gd name="T37" fmla="*/ 993 h 1343"/>
                  <a:gd name="T38" fmla="*/ 139 w 514"/>
                  <a:gd name="T39" fmla="*/ 467 h 1343"/>
                  <a:gd name="T40" fmla="*/ 38 w 514"/>
                  <a:gd name="T41" fmla="*/ 293 h 1343"/>
                  <a:gd name="T42" fmla="*/ 139 w 514"/>
                  <a:gd name="T43" fmla="*/ 467 h 1343"/>
                  <a:gd name="T44" fmla="*/ 478 w 514"/>
                  <a:gd name="T45" fmla="*/ 545 h 1343"/>
                  <a:gd name="T46" fmla="*/ 376 w 514"/>
                  <a:gd name="T47" fmla="*/ 605 h 1343"/>
                  <a:gd name="T48" fmla="*/ 309 w 514"/>
                  <a:gd name="T49" fmla="*/ 371 h 1343"/>
                  <a:gd name="T50" fmla="*/ 208 w 514"/>
                  <a:gd name="T51" fmla="*/ 195 h 1343"/>
                  <a:gd name="T52" fmla="*/ 309 w 514"/>
                  <a:gd name="T53" fmla="*/ 371 h 1343"/>
                  <a:gd name="T54" fmla="*/ 309 w 514"/>
                  <a:gd name="T55" fmla="*/ 643 h 1343"/>
                  <a:gd name="T56" fmla="*/ 206 w 514"/>
                  <a:gd name="T57" fmla="*/ 700 h 1343"/>
                  <a:gd name="T58" fmla="*/ 309 w 514"/>
                  <a:gd name="T59" fmla="*/ 564 h 1343"/>
                  <a:gd name="T60" fmla="*/ 208 w 514"/>
                  <a:gd name="T61" fmla="*/ 390 h 1343"/>
                  <a:gd name="T62" fmla="*/ 309 w 514"/>
                  <a:gd name="T63" fmla="*/ 564 h 1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4" h="1343">
                    <a:moveTo>
                      <a:pt x="5" y="0"/>
                    </a:moveTo>
                    <a:lnTo>
                      <a:pt x="514" y="293"/>
                    </a:lnTo>
                    <a:lnTo>
                      <a:pt x="510" y="1343"/>
                    </a:lnTo>
                    <a:lnTo>
                      <a:pt x="340" y="1245"/>
                    </a:lnTo>
                    <a:lnTo>
                      <a:pt x="342" y="1050"/>
                    </a:lnTo>
                    <a:lnTo>
                      <a:pt x="172" y="952"/>
                    </a:lnTo>
                    <a:lnTo>
                      <a:pt x="170" y="1148"/>
                    </a:lnTo>
                    <a:lnTo>
                      <a:pt x="0" y="1050"/>
                    </a:lnTo>
                    <a:lnTo>
                      <a:pt x="5" y="0"/>
                    </a:lnTo>
                    <a:moveTo>
                      <a:pt x="139" y="274"/>
                    </a:moveTo>
                    <a:lnTo>
                      <a:pt x="139" y="157"/>
                    </a:lnTo>
                    <a:lnTo>
                      <a:pt x="38" y="98"/>
                    </a:lnTo>
                    <a:lnTo>
                      <a:pt x="38" y="214"/>
                    </a:lnTo>
                    <a:lnTo>
                      <a:pt x="139" y="274"/>
                    </a:lnTo>
                    <a:moveTo>
                      <a:pt x="139" y="662"/>
                    </a:moveTo>
                    <a:lnTo>
                      <a:pt x="139" y="545"/>
                    </a:lnTo>
                    <a:lnTo>
                      <a:pt x="36" y="486"/>
                    </a:lnTo>
                    <a:lnTo>
                      <a:pt x="36" y="602"/>
                    </a:lnTo>
                    <a:lnTo>
                      <a:pt x="139" y="662"/>
                    </a:lnTo>
                    <a:moveTo>
                      <a:pt x="478" y="469"/>
                    </a:moveTo>
                    <a:lnTo>
                      <a:pt x="478" y="352"/>
                    </a:lnTo>
                    <a:lnTo>
                      <a:pt x="378" y="293"/>
                    </a:lnTo>
                    <a:lnTo>
                      <a:pt x="378" y="410"/>
                    </a:lnTo>
                    <a:lnTo>
                      <a:pt x="478" y="469"/>
                    </a:lnTo>
                    <a:moveTo>
                      <a:pt x="478" y="857"/>
                    </a:moveTo>
                    <a:lnTo>
                      <a:pt x="478" y="741"/>
                    </a:lnTo>
                    <a:lnTo>
                      <a:pt x="376" y="681"/>
                    </a:lnTo>
                    <a:lnTo>
                      <a:pt x="376" y="798"/>
                    </a:lnTo>
                    <a:lnTo>
                      <a:pt x="478" y="857"/>
                    </a:lnTo>
                    <a:moveTo>
                      <a:pt x="139" y="855"/>
                    </a:moveTo>
                    <a:lnTo>
                      <a:pt x="139" y="738"/>
                    </a:lnTo>
                    <a:lnTo>
                      <a:pt x="36" y="681"/>
                    </a:lnTo>
                    <a:lnTo>
                      <a:pt x="36" y="798"/>
                    </a:lnTo>
                    <a:lnTo>
                      <a:pt x="139" y="855"/>
                    </a:lnTo>
                    <a:moveTo>
                      <a:pt x="476" y="1050"/>
                    </a:moveTo>
                    <a:lnTo>
                      <a:pt x="478" y="933"/>
                    </a:lnTo>
                    <a:lnTo>
                      <a:pt x="376" y="876"/>
                    </a:lnTo>
                    <a:lnTo>
                      <a:pt x="376" y="993"/>
                    </a:lnTo>
                    <a:lnTo>
                      <a:pt x="476" y="1050"/>
                    </a:lnTo>
                    <a:moveTo>
                      <a:pt x="139" y="467"/>
                    </a:moveTo>
                    <a:lnTo>
                      <a:pt x="139" y="350"/>
                    </a:lnTo>
                    <a:lnTo>
                      <a:pt x="38" y="293"/>
                    </a:lnTo>
                    <a:lnTo>
                      <a:pt x="36" y="410"/>
                    </a:lnTo>
                    <a:lnTo>
                      <a:pt x="139" y="467"/>
                    </a:lnTo>
                    <a:moveTo>
                      <a:pt x="478" y="662"/>
                    </a:moveTo>
                    <a:lnTo>
                      <a:pt x="478" y="545"/>
                    </a:lnTo>
                    <a:lnTo>
                      <a:pt x="376" y="488"/>
                    </a:lnTo>
                    <a:lnTo>
                      <a:pt x="376" y="605"/>
                    </a:lnTo>
                    <a:lnTo>
                      <a:pt x="478" y="662"/>
                    </a:lnTo>
                    <a:moveTo>
                      <a:pt x="309" y="371"/>
                    </a:moveTo>
                    <a:lnTo>
                      <a:pt x="309" y="255"/>
                    </a:lnTo>
                    <a:lnTo>
                      <a:pt x="208" y="195"/>
                    </a:lnTo>
                    <a:lnTo>
                      <a:pt x="208" y="312"/>
                    </a:lnTo>
                    <a:lnTo>
                      <a:pt x="309" y="371"/>
                    </a:lnTo>
                    <a:moveTo>
                      <a:pt x="309" y="760"/>
                    </a:moveTo>
                    <a:lnTo>
                      <a:pt x="309" y="643"/>
                    </a:lnTo>
                    <a:lnTo>
                      <a:pt x="206" y="583"/>
                    </a:lnTo>
                    <a:lnTo>
                      <a:pt x="206" y="700"/>
                    </a:lnTo>
                    <a:lnTo>
                      <a:pt x="309" y="760"/>
                    </a:lnTo>
                    <a:moveTo>
                      <a:pt x="309" y="564"/>
                    </a:moveTo>
                    <a:lnTo>
                      <a:pt x="309" y="448"/>
                    </a:lnTo>
                    <a:lnTo>
                      <a:pt x="208" y="390"/>
                    </a:lnTo>
                    <a:lnTo>
                      <a:pt x="206" y="507"/>
                    </a:lnTo>
                    <a:lnTo>
                      <a:pt x="309" y="564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 159">
                <a:extLst>
                  <a:ext uri="{FF2B5EF4-FFF2-40B4-BE49-F238E27FC236}">
                    <a16:creationId xmlns:a16="http://schemas.microsoft.com/office/drawing/2014/main" id="{B9EF9B81-2F9B-9F6A-F5A5-53CE1A839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6385" y="1819327"/>
                <a:ext cx="273050" cy="311150"/>
              </a:xfrm>
              <a:custGeom>
                <a:avLst/>
                <a:gdLst>
                  <a:gd name="T0" fmla="*/ 41 w 172"/>
                  <a:gd name="T1" fmla="*/ 193 h 196"/>
                  <a:gd name="T2" fmla="*/ 0 w 172"/>
                  <a:gd name="T3" fmla="*/ 196 h 196"/>
                  <a:gd name="T4" fmla="*/ 2 w 172"/>
                  <a:gd name="T5" fmla="*/ 0 h 196"/>
                  <a:gd name="T6" fmla="*/ 172 w 172"/>
                  <a:gd name="T7" fmla="*/ 9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2" h="196">
                    <a:moveTo>
                      <a:pt x="41" y="193"/>
                    </a:moveTo>
                    <a:lnTo>
                      <a:pt x="0" y="196"/>
                    </a:lnTo>
                    <a:lnTo>
                      <a:pt x="2" y="0"/>
                    </a:lnTo>
                    <a:lnTo>
                      <a:pt x="172" y="98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160">
                <a:extLst>
                  <a:ext uri="{FF2B5EF4-FFF2-40B4-BE49-F238E27FC236}">
                    <a16:creationId xmlns:a16="http://schemas.microsoft.com/office/drawing/2014/main" id="{4BF31D2F-0A90-033E-5128-6B7220C46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6710" y="1854252"/>
                <a:ext cx="212725" cy="392113"/>
              </a:xfrm>
              <a:custGeom>
                <a:avLst/>
                <a:gdLst>
                  <a:gd name="T0" fmla="*/ 0 w 134"/>
                  <a:gd name="T1" fmla="*/ 174 h 247"/>
                  <a:gd name="T2" fmla="*/ 132 w 134"/>
                  <a:gd name="T3" fmla="*/ 247 h 247"/>
                  <a:gd name="T4" fmla="*/ 134 w 134"/>
                  <a:gd name="T5" fmla="*/ 76 h 247"/>
                  <a:gd name="T6" fmla="*/ 3 w 134"/>
                  <a:gd name="T7" fmla="*/ 0 h 247"/>
                  <a:gd name="T8" fmla="*/ 0 w 134"/>
                  <a:gd name="T9" fmla="*/ 174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247">
                    <a:moveTo>
                      <a:pt x="0" y="174"/>
                    </a:moveTo>
                    <a:lnTo>
                      <a:pt x="132" y="247"/>
                    </a:lnTo>
                    <a:lnTo>
                      <a:pt x="134" y="76"/>
                    </a:lnTo>
                    <a:lnTo>
                      <a:pt x="3" y="0"/>
                    </a:lnTo>
                    <a:lnTo>
                      <a:pt x="0" y="17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Freeform 161">
                <a:extLst>
                  <a:ext uri="{FF2B5EF4-FFF2-40B4-BE49-F238E27FC236}">
                    <a16:creationId xmlns:a16="http://schemas.microsoft.com/office/drawing/2014/main" id="{0723A66F-81CC-5190-304E-B623B6FEF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4448" y="1640"/>
                <a:ext cx="1344612" cy="771525"/>
              </a:xfrm>
              <a:custGeom>
                <a:avLst/>
                <a:gdLst>
                  <a:gd name="T0" fmla="*/ 0 w 847"/>
                  <a:gd name="T1" fmla="*/ 193 h 486"/>
                  <a:gd name="T2" fmla="*/ 337 w 847"/>
                  <a:gd name="T3" fmla="*/ 0 h 486"/>
                  <a:gd name="T4" fmla="*/ 847 w 847"/>
                  <a:gd name="T5" fmla="*/ 291 h 486"/>
                  <a:gd name="T6" fmla="*/ 509 w 847"/>
                  <a:gd name="T7" fmla="*/ 486 h 486"/>
                  <a:gd name="T8" fmla="*/ 0 w 847"/>
                  <a:gd name="T9" fmla="*/ 193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7" h="486">
                    <a:moveTo>
                      <a:pt x="0" y="193"/>
                    </a:moveTo>
                    <a:lnTo>
                      <a:pt x="337" y="0"/>
                    </a:lnTo>
                    <a:lnTo>
                      <a:pt x="847" y="291"/>
                    </a:lnTo>
                    <a:lnTo>
                      <a:pt x="509" y="486"/>
                    </a:lnTo>
                    <a:lnTo>
                      <a:pt x="0" y="19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 162">
                <a:extLst>
                  <a:ext uri="{FF2B5EF4-FFF2-40B4-BE49-F238E27FC236}">
                    <a16:creationId xmlns:a16="http://schemas.microsoft.com/office/drawing/2014/main" id="{32BAB13D-046E-BF5C-C325-D46464A01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6135" y="463602"/>
                <a:ext cx="542925" cy="1976438"/>
              </a:xfrm>
              <a:custGeom>
                <a:avLst/>
                <a:gdLst>
                  <a:gd name="T0" fmla="*/ 4 w 342"/>
                  <a:gd name="T1" fmla="*/ 195 h 1245"/>
                  <a:gd name="T2" fmla="*/ 342 w 342"/>
                  <a:gd name="T3" fmla="*/ 0 h 1245"/>
                  <a:gd name="T4" fmla="*/ 337 w 342"/>
                  <a:gd name="T5" fmla="*/ 1050 h 1245"/>
                  <a:gd name="T6" fmla="*/ 0 w 342"/>
                  <a:gd name="T7" fmla="*/ 1245 h 1245"/>
                  <a:gd name="T8" fmla="*/ 4 w 342"/>
                  <a:gd name="T9" fmla="*/ 195 h 1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1245">
                    <a:moveTo>
                      <a:pt x="4" y="195"/>
                    </a:moveTo>
                    <a:lnTo>
                      <a:pt x="342" y="0"/>
                    </a:lnTo>
                    <a:lnTo>
                      <a:pt x="337" y="1050"/>
                    </a:lnTo>
                    <a:lnTo>
                      <a:pt x="0" y="1245"/>
                    </a:lnTo>
                    <a:lnTo>
                      <a:pt x="4" y="19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1FEB2A88-DEF6-E9AD-78C5-ED6EB624D249}"/>
                </a:ext>
              </a:extLst>
            </p:cNvPr>
            <p:cNvGrpSpPr/>
            <p:nvPr/>
          </p:nvGrpSpPr>
          <p:grpSpPr>
            <a:xfrm>
              <a:off x="7508444" y="4228350"/>
              <a:ext cx="4637868" cy="2030674"/>
              <a:chOff x="7173649" y="1256100"/>
              <a:chExt cx="2224763" cy="974105"/>
            </a:xfrm>
          </p:grpSpPr>
          <p:sp>
            <p:nvSpPr>
              <p:cNvPr id="29" name="Freeform 146">
                <a:extLst>
                  <a:ext uri="{FF2B5EF4-FFF2-40B4-BE49-F238E27FC236}">
                    <a16:creationId xmlns:a16="http://schemas.microsoft.com/office/drawing/2014/main" id="{64CC951C-3FC9-99D9-DAA3-7C1DAFC0C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3649" y="1256100"/>
                <a:ext cx="53975" cy="96838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18 h 25"/>
                  <a:gd name="T4" fmla="*/ 7 w 14"/>
                  <a:gd name="T5" fmla="*/ 25 h 25"/>
                  <a:gd name="T6" fmla="*/ 14 w 14"/>
                  <a:gd name="T7" fmla="*/ 18 h 25"/>
                  <a:gd name="T8" fmla="*/ 14 w 14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22"/>
                      <a:pt x="3" y="25"/>
                      <a:pt x="7" y="25"/>
                    </a:cubicBezTo>
                    <a:cubicBezTo>
                      <a:pt x="11" y="25"/>
                      <a:pt x="14" y="22"/>
                      <a:pt x="14" y="18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 146">
                <a:extLst>
                  <a:ext uri="{FF2B5EF4-FFF2-40B4-BE49-F238E27FC236}">
                    <a16:creationId xmlns:a16="http://schemas.microsoft.com/office/drawing/2014/main" id="{425AF47F-C37F-01EF-6AE4-AD061643C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6961" y="2133367"/>
                <a:ext cx="53975" cy="96838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18 h 25"/>
                  <a:gd name="T4" fmla="*/ 7 w 14"/>
                  <a:gd name="T5" fmla="*/ 25 h 25"/>
                  <a:gd name="T6" fmla="*/ 14 w 14"/>
                  <a:gd name="T7" fmla="*/ 18 h 25"/>
                  <a:gd name="T8" fmla="*/ 14 w 14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22"/>
                      <a:pt x="3" y="25"/>
                      <a:pt x="7" y="25"/>
                    </a:cubicBezTo>
                    <a:cubicBezTo>
                      <a:pt x="11" y="25"/>
                      <a:pt x="14" y="22"/>
                      <a:pt x="14" y="18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Oval 148">
                <a:extLst>
                  <a:ext uri="{FF2B5EF4-FFF2-40B4-BE49-F238E27FC236}">
                    <a16:creationId xmlns:a16="http://schemas.microsoft.com/office/drawing/2014/main" id="{5CD78692-5406-A089-AE0E-9E882E824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07899" y="1844442"/>
                <a:ext cx="290513" cy="293688"/>
              </a:xfrm>
              <a:prstGeom prst="ellips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6A0E57EB-687B-E7E6-D3ED-3A0BA3A167A8}"/>
                </a:ext>
              </a:extLst>
            </p:cNvPr>
            <p:cNvGrpSpPr/>
            <p:nvPr/>
          </p:nvGrpSpPr>
          <p:grpSpPr>
            <a:xfrm>
              <a:off x="5035690" y="1377555"/>
              <a:ext cx="508727" cy="870550"/>
              <a:chOff x="7340600" y="849313"/>
              <a:chExt cx="296862" cy="508000"/>
            </a:xfrm>
          </p:grpSpPr>
          <p:sp>
            <p:nvSpPr>
              <p:cNvPr id="27" name="Freeform 153">
                <a:extLst>
                  <a:ext uri="{FF2B5EF4-FFF2-40B4-BE49-F238E27FC236}">
                    <a16:creationId xmlns:a16="http://schemas.microsoft.com/office/drawing/2014/main" id="{5CAABC42-1101-7A94-0F97-606AC320C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1250" y="1292225"/>
                <a:ext cx="53975" cy="65088"/>
              </a:xfrm>
              <a:custGeom>
                <a:avLst/>
                <a:gdLst>
                  <a:gd name="T0" fmla="*/ 0 w 14"/>
                  <a:gd name="T1" fmla="*/ 0 h 17"/>
                  <a:gd name="T2" fmla="*/ 0 w 14"/>
                  <a:gd name="T3" fmla="*/ 10 h 17"/>
                  <a:gd name="T4" fmla="*/ 7 w 14"/>
                  <a:gd name="T5" fmla="*/ 17 h 17"/>
                  <a:gd name="T6" fmla="*/ 14 w 14"/>
                  <a:gd name="T7" fmla="*/ 10 h 17"/>
                  <a:gd name="T8" fmla="*/ 14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4"/>
                      <a:pt x="3" y="17"/>
                      <a:pt x="7" y="17"/>
                    </a:cubicBezTo>
                    <a:cubicBezTo>
                      <a:pt x="11" y="17"/>
                      <a:pt x="14" y="14"/>
                      <a:pt x="14" y="1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Freeform 154">
                <a:extLst>
                  <a:ext uri="{FF2B5EF4-FFF2-40B4-BE49-F238E27FC236}">
                    <a16:creationId xmlns:a16="http://schemas.microsoft.com/office/drawing/2014/main" id="{2794E644-F552-1FA6-99F5-43F3019A2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0600" y="849313"/>
                <a:ext cx="296862" cy="446088"/>
              </a:xfrm>
              <a:custGeom>
                <a:avLst/>
                <a:gdLst>
                  <a:gd name="T0" fmla="*/ 76 w 76"/>
                  <a:gd name="T1" fmla="*/ 78 h 116"/>
                  <a:gd name="T2" fmla="*/ 38 w 76"/>
                  <a:gd name="T3" fmla="*/ 116 h 116"/>
                  <a:gd name="T4" fmla="*/ 0 w 76"/>
                  <a:gd name="T5" fmla="*/ 78 h 116"/>
                  <a:gd name="T6" fmla="*/ 38 w 76"/>
                  <a:gd name="T7" fmla="*/ 0 h 116"/>
                  <a:gd name="T8" fmla="*/ 76 w 76"/>
                  <a:gd name="T9" fmla="*/ 7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6">
                    <a:moveTo>
                      <a:pt x="76" y="78"/>
                    </a:moveTo>
                    <a:cubicBezTo>
                      <a:pt x="76" y="99"/>
                      <a:pt x="59" y="116"/>
                      <a:pt x="38" y="116"/>
                    </a:cubicBezTo>
                    <a:cubicBezTo>
                      <a:pt x="17" y="116"/>
                      <a:pt x="0" y="99"/>
                      <a:pt x="0" y="78"/>
                    </a:cubicBezTo>
                    <a:cubicBezTo>
                      <a:pt x="0" y="57"/>
                      <a:pt x="29" y="0"/>
                      <a:pt x="38" y="0"/>
                    </a:cubicBezTo>
                    <a:cubicBezTo>
                      <a:pt x="47" y="0"/>
                      <a:pt x="76" y="57"/>
                      <a:pt x="76" y="78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D8F9A0CF-3513-B44F-AD98-CC45C0222928}"/>
                </a:ext>
              </a:extLst>
            </p:cNvPr>
            <p:cNvGrpSpPr/>
            <p:nvPr/>
          </p:nvGrpSpPr>
          <p:grpSpPr>
            <a:xfrm>
              <a:off x="5505590" y="1739505"/>
              <a:ext cx="508727" cy="870550"/>
              <a:chOff x="7340600" y="849313"/>
              <a:chExt cx="296862" cy="508000"/>
            </a:xfrm>
          </p:grpSpPr>
          <p:sp>
            <p:nvSpPr>
              <p:cNvPr id="25" name="Freeform 153">
                <a:extLst>
                  <a:ext uri="{FF2B5EF4-FFF2-40B4-BE49-F238E27FC236}">
                    <a16:creationId xmlns:a16="http://schemas.microsoft.com/office/drawing/2014/main" id="{884F7657-B0C0-55D0-0CCF-C634A1FE9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1250" y="1292225"/>
                <a:ext cx="53975" cy="65088"/>
              </a:xfrm>
              <a:custGeom>
                <a:avLst/>
                <a:gdLst>
                  <a:gd name="T0" fmla="*/ 0 w 14"/>
                  <a:gd name="T1" fmla="*/ 0 h 17"/>
                  <a:gd name="T2" fmla="*/ 0 w 14"/>
                  <a:gd name="T3" fmla="*/ 10 h 17"/>
                  <a:gd name="T4" fmla="*/ 7 w 14"/>
                  <a:gd name="T5" fmla="*/ 17 h 17"/>
                  <a:gd name="T6" fmla="*/ 14 w 14"/>
                  <a:gd name="T7" fmla="*/ 10 h 17"/>
                  <a:gd name="T8" fmla="*/ 14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4"/>
                      <a:pt x="3" y="17"/>
                      <a:pt x="7" y="17"/>
                    </a:cubicBezTo>
                    <a:cubicBezTo>
                      <a:pt x="11" y="17"/>
                      <a:pt x="14" y="14"/>
                      <a:pt x="14" y="1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Freeform 154">
                <a:extLst>
                  <a:ext uri="{FF2B5EF4-FFF2-40B4-BE49-F238E27FC236}">
                    <a16:creationId xmlns:a16="http://schemas.microsoft.com/office/drawing/2014/main" id="{8B243439-13EC-A5B8-4B4D-B1BBE5FF8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0600" y="849313"/>
                <a:ext cx="296862" cy="446088"/>
              </a:xfrm>
              <a:custGeom>
                <a:avLst/>
                <a:gdLst>
                  <a:gd name="T0" fmla="*/ 76 w 76"/>
                  <a:gd name="T1" fmla="*/ 78 h 116"/>
                  <a:gd name="T2" fmla="*/ 38 w 76"/>
                  <a:gd name="T3" fmla="*/ 116 h 116"/>
                  <a:gd name="T4" fmla="*/ 0 w 76"/>
                  <a:gd name="T5" fmla="*/ 78 h 116"/>
                  <a:gd name="T6" fmla="*/ 38 w 76"/>
                  <a:gd name="T7" fmla="*/ 0 h 116"/>
                  <a:gd name="T8" fmla="*/ 76 w 76"/>
                  <a:gd name="T9" fmla="*/ 7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6">
                    <a:moveTo>
                      <a:pt x="76" y="78"/>
                    </a:moveTo>
                    <a:cubicBezTo>
                      <a:pt x="76" y="99"/>
                      <a:pt x="59" y="116"/>
                      <a:pt x="38" y="116"/>
                    </a:cubicBezTo>
                    <a:cubicBezTo>
                      <a:pt x="17" y="116"/>
                      <a:pt x="0" y="99"/>
                      <a:pt x="0" y="78"/>
                    </a:cubicBezTo>
                    <a:cubicBezTo>
                      <a:pt x="0" y="57"/>
                      <a:pt x="29" y="0"/>
                      <a:pt x="38" y="0"/>
                    </a:cubicBezTo>
                    <a:cubicBezTo>
                      <a:pt x="47" y="0"/>
                      <a:pt x="76" y="57"/>
                      <a:pt x="76" y="78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Oval 148">
              <a:extLst>
                <a:ext uri="{FF2B5EF4-FFF2-40B4-BE49-F238E27FC236}">
                  <a16:creationId xmlns:a16="http://schemas.microsoft.com/office/drawing/2014/main" id="{F1E9AFD4-54FC-B508-7CB2-A30D522FC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5858" y="3543278"/>
              <a:ext cx="605620" cy="612238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148">
              <a:extLst>
                <a:ext uri="{FF2B5EF4-FFF2-40B4-BE49-F238E27FC236}">
                  <a16:creationId xmlns:a16="http://schemas.microsoft.com/office/drawing/2014/main" id="{1B22D783-AF65-8912-D5CB-DCC5B060E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8648" y="2351834"/>
              <a:ext cx="605620" cy="612238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148">
              <a:extLst>
                <a:ext uri="{FF2B5EF4-FFF2-40B4-BE49-F238E27FC236}">
                  <a16:creationId xmlns:a16="http://schemas.microsoft.com/office/drawing/2014/main" id="{725A41D5-C42C-1ACB-56AE-BD071395D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760" y="2560848"/>
              <a:ext cx="359257" cy="363183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148">
              <a:extLst>
                <a:ext uri="{FF2B5EF4-FFF2-40B4-BE49-F238E27FC236}">
                  <a16:creationId xmlns:a16="http://schemas.microsoft.com/office/drawing/2014/main" id="{6D7B27A7-562E-B02B-5A94-B33DD514B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9579" y="4056420"/>
              <a:ext cx="359257" cy="363183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" name="Título 1">
            <a:extLst>
              <a:ext uri="{FF2B5EF4-FFF2-40B4-BE49-F238E27FC236}">
                <a16:creationId xmlns:a16="http://schemas.microsoft.com/office/drawing/2014/main" id="{05438905-A475-B769-75A4-5D143FF1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53" y="172351"/>
            <a:ext cx="4443494" cy="423350"/>
          </a:xfrm>
        </p:spPr>
        <p:txBody>
          <a:bodyPr/>
          <a:lstStyle/>
          <a:p>
            <a:r>
              <a:rPr lang="es-CO" dirty="0"/>
              <a:t>La ruta del Aguacate</a:t>
            </a:r>
          </a:p>
        </p:txBody>
      </p: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D1613082-A73D-7687-19F2-60E5DA243289}"/>
              </a:ext>
            </a:extLst>
          </p:cNvPr>
          <p:cNvGrpSpPr/>
          <p:nvPr/>
        </p:nvGrpSpPr>
        <p:grpSpPr>
          <a:xfrm>
            <a:off x="4768362" y="73731"/>
            <a:ext cx="690279" cy="585480"/>
            <a:chOff x="2914895" y="1808472"/>
            <a:chExt cx="805948" cy="805946"/>
          </a:xfrm>
        </p:grpSpPr>
        <p:sp>
          <p:nvSpPr>
            <p:cNvPr id="109" name="Estrella de 5 puntas 167">
              <a:extLst>
                <a:ext uri="{FF2B5EF4-FFF2-40B4-BE49-F238E27FC236}">
                  <a16:creationId xmlns:a16="http://schemas.microsoft.com/office/drawing/2014/main" id="{F3F271FD-A4AF-AB9F-3F9C-213932D0684F}"/>
                </a:ext>
              </a:extLst>
            </p:cNvPr>
            <p:cNvSpPr/>
            <p:nvPr/>
          </p:nvSpPr>
          <p:spPr bwMode="ltGray">
            <a:xfrm>
              <a:off x="2914895" y="1808472"/>
              <a:ext cx="805948" cy="805946"/>
            </a:xfrm>
            <a:prstGeom prst="star5">
              <a:avLst>
                <a:gd name="adj" fmla="val 24612"/>
                <a:gd name="hf" fmla="val 105146"/>
                <a:gd name="vf" fmla="val 110557"/>
              </a:avLst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Estrella de 5 puntas 645">
              <a:extLst>
                <a:ext uri="{FF2B5EF4-FFF2-40B4-BE49-F238E27FC236}">
                  <a16:creationId xmlns:a16="http://schemas.microsoft.com/office/drawing/2014/main" id="{8EE83FBB-518C-770A-9576-38945D761346}"/>
                </a:ext>
              </a:extLst>
            </p:cNvPr>
            <p:cNvSpPr/>
            <p:nvPr/>
          </p:nvSpPr>
          <p:spPr bwMode="ltGray">
            <a:xfrm>
              <a:off x="3054800" y="1967425"/>
              <a:ext cx="513438" cy="513438"/>
            </a:xfrm>
            <a:prstGeom prst="star5">
              <a:avLst>
                <a:gd name="adj" fmla="val 24612"/>
                <a:gd name="hf" fmla="val 105146"/>
                <a:gd name="vf" fmla="val 110557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19" name="Imagen 318">
            <a:extLst>
              <a:ext uri="{FF2B5EF4-FFF2-40B4-BE49-F238E27FC236}">
                <a16:creationId xmlns:a16="http://schemas.microsoft.com/office/drawing/2014/main" id="{0A9F83E2-EB8C-8D25-C47E-3005AFE4C9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39"/>
          <a:stretch/>
        </p:blipFill>
        <p:spPr>
          <a:xfrm>
            <a:off x="3614461" y="1426760"/>
            <a:ext cx="907635" cy="96325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2D6449A-A66E-7A19-9A8A-8F451A68B351}"/>
              </a:ext>
            </a:extLst>
          </p:cNvPr>
          <p:cNvGrpSpPr/>
          <p:nvPr/>
        </p:nvGrpSpPr>
        <p:grpSpPr>
          <a:xfrm>
            <a:off x="4774322" y="150239"/>
            <a:ext cx="5200320" cy="2255776"/>
            <a:chOff x="4774322" y="150239"/>
            <a:chExt cx="5200320" cy="2255776"/>
          </a:xfrm>
        </p:grpSpPr>
        <p:sp>
          <p:nvSpPr>
            <p:cNvPr id="38" name="Elipse 83">
              <a:extLst>
                <a:ext uri="{FF2B5EF4-FFF2-40B4-BE49-F238E27FC236}">
                  <a16:creationId xmlns:a16="http://schemas.microsoft.com/office/drawing/2014/main" id="{CFE1A9C5-A459-3D99-ADF4-FB122DB98D0A}"/>
                </a:ext>
              </a:extLst>
            </p:cNvPr>
            <p:cNvSpPr/>
            <p:nvPr/>
          </p:nvSpPr>
          <p:spPr bwMode="ltGray">
            <a:xfrm>
              <a:off x="5813981" y="150239"/>
              <a:ext cx="1548458" cy="1548458"/>
            </a:xfrm>
            <a:prstGeom prst="ellipse">
              <a:avLst/>
            </a:prstGeom>
            <a:gradFill>
              <a:gsLst>
                <a:gs pos="33000">
                  <a:schemeClr val="accent2">
                    <a:lumMod val="20000"/>
                    <a:lumOff val="80000"/>
                  </a:schemeClr>
                </a:gs>
                <a:gs pos="91000">
                  <a:schemeClr val="accent6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Content Placeholder 3">
              <a:extLst>
                <a:ext uri="{FF2B5EF4-FFF2-40B4-BE49-F238E27FC236}">
                  <a16:creationId xmlns:a16="http://schemas.microsoft.com/office/drawing/2014/main" id="{60063F24-DAF6-1F9F-AF92-F982F386CA23}"/>
                </a:ext>
              </a:extLst>
            </p:cNvPr>
            <p:cNvSpPr txBox="1">
              <a:spLocks/>
            </p:cNvSpPr>
            <p:nvPr/>
          </p:nvSpPr>
          <p:spPr>
            <a:xfrm>
              <a:off x="6324150" y="374552"/>
              <a:ext cx="3650492" cy="20314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s-CO" sz="2000" b="1" dirty="0">
                  <a:solidFill>
                    <a:srgbClr val="01A7B7"/>
                  </a:solidFill>
                  <a:latin typeface="Arial"/>
                </a:rPr>
                <a:t>4</a:t>
              </a:r>
              <a:r>
                <a:rPr kumimoji="0" lang="es-C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1A7B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Tendencias del hogar colombiano: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Los hogares planean mejor las compras y fragmentan su gasto en más canales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AutoNum type="arabicPeriod"/>
                <a:tabLst/>
                <a:defRPr/>
              </a:pPr>
              <a:endPara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AutoNum type="arabicPeriod"/>
                <a:tabLst/>
                <a:defRPr/>
              </a:pPr>
              <a:endPara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orma libre 171">
              <a:extLst>
                <a:ext uri="{FF2B5EF4-FFF2-40B4-BE49-F238E27FC236}">
                  <a16:creationId xmlns:a16="http://schemas.microsoft.com/office/drawing/2014/main" id="{24E72DD8-E467-36F7-0508-54CAE27140B0}"/>
                </a:ext>
              </a:extLst>
            </p:cNvPr>
            <p:cNvSpPr/>
            <p:nvPr/>
          </p:nvSpPr>
          <p:spPr bwMode="ltGray">
            <a:xfrm flipH="1">
              <a:off x="4774322" y="747966"/>
              <a:ext cx="1073720" cy="279182"/>
            </a:xfrm>
            <a:custGeom>
              <a:avLst/>
              <a:gdLst>
                <a:gd name="connsiteX0" fmla="*/ 4267200 w 4267200"/>
                <a:gd name="connsiteY0" fmla="*/ 457200 h 457200"/>
                <a:gd name="connsiteX1" fmla="*/ 3810000 w 4267200"/>
                <a:gd name="connsiteY1" fmla="*/ 0 h 457200"/>
                <a:gd name="connsiteX2" fmla="*/ 0 w 4267200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67200" h="457200">
                  <a:moveTo>
                    <a:pt x="4267200" y="457200"/>
                  </a:moveTo>
                  <a:lnTo>
                    <a:pt x="381000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5206E3D-BD8B-1E0E-F0B2-065155A6F2E9}"/>
              </a:ext>
            </a:extLst>
          </p:cNvPr>
          <p:cNvGrpSpPr/>
          <p:nvPr/>
        </p:nvGrpSpPr>
        <p:grpSpPr>
          <a:xfrm>
            <a:off x="629116" y="939627"/>
            <a:ext cx="3471816" cy="2636952"/>
            <a:chOff x="629116" y="939627"/>
            <a:chExt cx="3471816" cy="2636952"/>
          </a:xfrm>
        </p:grpSpPr>
        <p:sp>
          <p:nvSpPr>
            <p:cNvPr id="42" name="Forma libre 171">
              <a:extLst>
                <a:ext uri="{FF2B5EF4-FFF2-40B4-BE49-F238E27FC236}">
                  <a16:creationId xmlns:a16="http://schemas.microsoft.com/office/drawing/2014/main" id="{FC9A5D9D-F40B-356C-B7EA-F4C0AC3AF14B}"/>
                </a:ext>
              </a:extLst>
            </p:cNvPr>
            <p:cNvSpPr/>
            <p:nvPr/>
          </p:nvSpPr>
          <p:spPr bwMode="ltGray">
            <a:xfrm rot="324293">
              <a:off x="1888737" y="1276512"/>
              <a:ext cx="1642301" cy="208439"/>
            </a:xfrm>
            <a:custGeom>
              <a:avLst/>
              <a:gdLst>
                <a:gd name="connsiteX0" fmla="*/ 4267200 w 4267200"/>
                <a:gd name="connsiteY0" fmla="*/ 457200 h 457200"/>
                <a:gd name="connsiteX1" fmla="*/ 3810000 w 4267200"/>
                <a:gd name="connsiteY1" fmla="*/ 0 h 457200"/>
                <a:gd name="connsiteX2" fmla="*/ 0 w 4267200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67200" h="457200">
                  <a:moveTo>
                    <a:pt x="4267200" y="457200"/>
                  </a:moveTo>
                  <a:lnTo>
                    <a:pt x="381000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Elipse 126">
              <a:extLst>
                <a:ext uri="{FF2B5EF4-FFF2-40B4-BE49-F238E27FC236}">
                  <a16:creationId xmlns:a16="http://schemas.microsoft.com/office/drawing/2014/main" id="{271E26DD-3A2D-B600-CECF-EF3F7F98BB43}"/>
                </a:ext>
              </a:extLst>
            </p:cNvPr>
            <p:cNvSpPr/>
            <p:nvPr/>
          </p:nvSpPr>
          <p:spPr bwMode="ltGray">
            <a:xfrm flipH="1">
              <a:off x="629116" y="939627"/>
              <a:ext cx="1494221" cy="1494222"/>
            </a:xfrm>
            <a:prstGeom prst="ellipse">
              <a:avLst/>
            </a:prstGeom>
            <a:gradFill>
              <a:gsLst>
                <a:gs pos="1000">
                  <a:schemeClr val="accent5">
                    <a:lumMod val="40000"/>
                    <a:lumOff val="60000"/>
                  </a:schemeClr>
                </a:gs>
                <a:gs pos="69000">
                  <a:schemeClr val="accent2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Content Placeholder 3">
              <a:extLst>
                <a:ext uri="{FF2B5EF4-FFF2-40B4-BE49-F238E27FC236}">
                  <a16:creationId xmlns:a16="http://schemas.microsoft.com/office/drawing/2014/main" id="{49185F94-C6E5-F7F9-7B3B-5329BBA0434D}"/>
                </a:ext>
              </a:extLst>
            </p:cNvPr>
            <p:cNvSpPr txBox="1">
              <a:spLocks/>
            </p:cNvSpPr>
            <p:nvPr/>
          </p:nvSpPr>
          <p:spPr>
            <a:xfrm>
              <a:off x="1136268" y="1545116"/>
              <a:ext cx="2964664" cy="20314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s-CO" sz="2000" b="1" dirty="0">
                  <a:solidFill>
                    <a:srgbClr val="01A7B7"/>
                  </a:solidFill>
                  <a:latin typeface="Arial"/>
                </a:rPr>
                <a:t>Consumo de Aguacate</a:t>
              </a:r>
              <a:endPara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1A7B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¿Cuántos hogares Colombianos compran Aguacate? ¿Qué % compran Hass?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BD1FED-BA13-AFBB-88BC-9CE724DE50B1}"/>
              </a:ext>
            </a:extLst>
          </p:cNvPr>
          <p:cNvGrpSpPr/>
          <p:nvPr/>
        </p:nvGrpSpPr>
        <p:grpSpPr>
          <a:xfrm>
            <a:off x="2914650" y="3651441"/>
            <a:ext cx="4272577" cy="2632074"/>
            <a:chOff x="2914650" y="3651441"/>
            <a:chExt cx="4272577" cy="2632074"/>
          </a:xfrm>
        </p:grpSpPr>
        <p:sp>
          <p:nvSpPr>
            <p:cNvPr id="47" name="Forma libre 306">
              <a:extLst>
                <a:ext uri="{FF2B5EF4-FFF2-40B4-BE49-F238E27FC236}">
                  <a16:creationId xmlns:a16="http://schemas.microsoft.com/office/drawing/2014/main" id="{749EEDD4-28C4-77DA-398B-99735BEB72F1}"/>
                </a:ext>
              </a:extLst>
            </p:cNvPr>
            <p:cNvSpPr/>
            <p:nvPr/>
          </p:nvSpPr>
          <p:spPr bwMode="ltGray">
            <a:xfrm rot="19724891" flipV="1">
              <a:off x="4404895" y="3651441"/>
              <a:ext cx="1356208" cy="356689"/>
            </a:xfrm>
            <a:custGeom>
              <a:avLst/>
              <a:gdLst>
                <a:gd name="connsiteX0" fmla="*/ 3847171 w 3847171"/>
                <a:gd name="connsiteY0" fmla="*/ 0 h 1382751"/>
                <a:gd name="connsiteX1" fmla="*/ 2464420 w 3847171"/>
                <a:gd name="connsiteY1" fmla="*/ 1382751 h 1382751"/>
                <a:gd name="connsiteX2" fmla="*/ 0 w 3847171"/>
                <a:gd name="connsiteY2" fmla="*/ 1382751 h 138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47171" h="1382751">
                  <a:moveTo>
                    <a:pt x="3847171" y="0"/>
                  </a:moveTo>
                  <a:lnTo>
                    <a:pt x="2464420" y="1382751"/>
                  </a:lnTo>
                  <a:lnTo>
                    <a:pt x="0" y="1382751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Elipse 85">
              <a:extLst>
                <a:ext uri="{FF2B5EF4-FFF2-40B4-BE49-F238E27FC236}">
                  <a16:creationId xmlns:a16="http://schemas.microsoft.com/office/drawing/2014/main" id="{00A0947D-9552-17B6-874B-F3E8280DF4AD}"/>
                </a:ext>
              </a:extLst>
            </p:cNvPr>
            <p:cNvSpPr/>
            <p:nvPr/>
          </p:nvSpPr>
          <p:spPr bwMode="ltGray">
            <a:xfrm>
              <a:off x="2914650" y="3704005"/>
              <a:ext cx="1672332" cy="1672332"/>
            </a:xfrm>
            <a:prstGeom prst="ellipse">
              <a:avLst/>
            </a:prstGeom>
            <a:gradFill>
              <a:gsLst>
                <a:gs pos="100000">
                  <a:srgbClr val="00E5BA"/>
                </a:gs>
                <a:gs pos="0">
                  <a:schemeClr val="accent6">
                    <a:alpha val="0"/>
                  </a:schemeClr>
                </a:gs>
              </a:gsLst>
              <a:path path="circle">
                <a:fillToRect l="100000" t="10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Content Placeholder 3">
              <a:extLst>
                <a:ext uri="{FF2B5EF4-FFF2-40B4-BE49-F238E27FC236}">
                  <a16:creationId xmlns:a16="http://schemas.microsoft.com/office/drawing/2014/main" id="{801EA47E-02B3-AAA2-9C0E-5D0314A8D2A7}"/>
                </a:ext>
              </a:extLst>
            </p:cNvPr>
            <p:cNvSpPr txBox="1">
              <a:spLocks/>
            </p:cNvSpPr>
            <p:nvPr/>
          </p:nvSpPr>
          <p:spPr>
            <a:xfrm>
              <a:off x="3536735" y="4252052"/>
              <a:ext cx="3650492" cy="20314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1A7B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Aguacate Hass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Todo lo que tenemos que saber de este mercado: Hábitos de compra, canales, perfiles, tipo de producto, etc.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D729037-FB04-F53F-CD8C-938A16DFEAA0}"/>
              </a:ext>
            </a:extLst>
          </p:cNvPr>
          <p:cNvGrpSpPr/>
          <p:nvPr/>
        </p:nvGrpSpPr>
        <p:grpSpPr>
          <a:xfrm>
            <a:off x="8879909" y="2124698"/>
            <a:ext cx="3099857" cy="2589487"/>
            <a:chOff x="9400499" y="2124698"/>
            <a:chExt cx="2579267" cy="2589487"/>
          </a:xfrm>
        </p:grpSpPr>
        <p:sp>
          <p:nvSpPr>
            <p:cNvPr id="51" name="Forma libre 308">
              <a:extLst>
                <a:ext uri="{FF2B5EF4-FFF2-40B4-BE49-F238E27FC236}">
                  <a16:creationId xmlns:a16="http://schemas.microsoft.com/office/drawing/2014/main" id="{43A082F0-A545-570F-4E4B-ABF01150D06D}"/>
                </a:ext>
              </a:extLst>
            </p:cNvPr>
            <p:cNvSpPr/>
            <p:nvPr/>
          </p:nvSpPr>
          <p:spPr bwMode="ltGray">
            <a:xfrm>
              <a:off x="9400499" y="2829022"/>
              <a:ext cx="549088" cy="715818"/>
            </a:xfrm>
            <a:custGeom>
              <a:avLst/>
              <a:gdLst>
                <a:gd name="connsiteX0" fmla="*/ 0 w 1000125"/>
                <a:gd name="connsiteY0" fmla="*/ 1285875 h 1285875"/>
                <a:gd name="connsiteX1" fmla="*/ 0 w 1000125"/>
                <a:gd name="connsiteY1" fmla="*/ 0 h 1285875"/>
                <a:gd name="connsiteX2" fmla="*/ 1000125 w 1000125"/>
                <a:gd name="connsiteY2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1285875">
                  <a:moveTo>
                    <a:pt x="0" y="1285875"/>
                  </a:moveTo>
                  <a:lnTo>
                    <a:pt x="0" y="0"/>
                  </a:lnTo>
                  <a:lnTo>
                    <a:pt x="1000125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Elipse 126">
              <a:extLst>
                <a:ext uri="{FF2B5EF4-FFF2-40B4-BE49-F238E27FC236}">
                  <a16:creationId xmlns:a16="http://schemas.microsoft.com/office/drawing/2014/main" id="{C3CEEE85-685A-460E-220F-7FCFB21B3B24}"/>
                </a:ext>
              </a:extLst>
            </p:cNvPr>
            <p:cNvSpPr/>
            <p:nvPr/>
          </p:nvSpPr>
          <p:spPr bwMode="ltGray">
            <a:xfrm flipH="1">
              <a:off x="9830009" y="2124698"/>
              <a:ext cx="1186219" cy="1494222"/>
            </a:xfrm>
            <a:prstGeom prst="ellipse">
              <a:avLst/>
            </a:prstGeom>
            <a:gradFill>
              <a:gsLst>
                <a:gs pos="1000">
                  <a:schemeClr val="accent5">
                    <a:lumMod val="40000"/>
                    <a:lumOff val="60000"/>
                  </a:schemeClr>
                </a:gs>
                <a:gs pos="69000">
                  <a:schemeClr val="accent2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Content Placeholder 3">
              <a:extLst>
                <a:ext uri="{FF2B5EF4-FFF2-40B4-BE49-F238E27FC236}">
                  <a16:creationId xmlns:a16="http://schemas.microsoft.com/office/drawing/2014/main" id="{9131DB7E-1153-DF25-9F04-E2F0FD387CB8}"/>
                </a:ext>
              </a:extLst>
            </p:cNvPr>
            <p:cNvSpPr txBox="1">
              <a:spLocks/>
            </p:cNvSpPr>
            <p:nvPr/>
          </p:nvSpPr>
          <p:spPr>
            <a:xfrm>
              <a:off x="9970996" y="2437149"/>
              <a:ext cx="2008770" cy="227703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sz="2000" b="1" i="0" u="none" strike="noStrike" kern="1200" cap="none" spc="0" normalizeH="0" baseline="0" noProof="0">
                  <a:ln>
                    <a:noFill/>
                  </a:ln>
                  <a:solidFill>
                    <a:srgbClr val="01A7B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Hass vs Regular/Papelillo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01A7B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¿Qué tenemos que mejorar para atraer más compradores?</a:t>
              </a:r>
              <a:endPara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70E45-5526-1407-A15E-666295863B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149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CB152-A6F2-0C59-1480-5FFB6F46D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5DF1C2F0-AA6E-C6E7-168F-79772A306598}"/>
              </a:ext>
            </a:extLst>
          </p:cNvPr>
          <p:cNvGrpSpPr/>
          <p:nvPr/>
        </p:nvGrpSpPr>
        <p:grpSpPr>
          <a:xfrm>
            <a:off x="3357563" y="963460"/>
            <a:ext cx="8910637" cy="4899025"/>
            <a:chOff x="1598613" y="976313"/>
            <a:chExt cx="8910637" cy="4899025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8" name="Freeform 86">
              <a:extLst>
                <a:ext uri="{FF2B5EF4-FFF2-40B4-BE49-F238E27FC236}">
                  <a16:creationId xmlns:a16="http://schemas.microsoft.com/office/drawing/2014/main" id="{DA8C2650-D8F8-0111-5D5E-F877C8F29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976313"/>
              <a:ext cx="8845550" cy="4899025"/>
            </a:xfrm>
            <a:custGeom>
              <a:avLst/>
              <a:gdLst>
                <a:gd name="T0" fmla="*/ 264 w 2348"/>
                <a:gd name="T1" fmla="*/ 0 h 1299"/>
                <a:gd name="T2" fmla="*/ 116 w 2348"/>
                <a:gd name="T3" fmla="*/ 87 h 1299"/>
                <a:gd name="T4" fmla="*/ 6 w 2348"/>
                <a:gd name="T5" fmla="*/ 255 h 1299"/>
                <a:gd name="T6" fmla="*/ 118 w 2348"/>
                <a:gd name="T7" fmla="*/ 425 h 1299"/>
                <a:gd name="T8" fmla="*/ 724 w 2348"/>
                <a:gd name="T9" fmla="*/ 776 h 1299"/>
                <a:gd name="T10" fmla="*/ 948 w 2348"/>
                <a:gd name="T11" fmla="*/ 829 h 1299"/>
                <a:gd name="T12" fmla="*/ 1170 w 2348"/>
                <a:gd name="T13" fmla="*/ 776 h 1299"/>
                <a:gd name="T14" fmla="*/ 1226 w 2348"/>
                <a:gd name="T15" fmla="*/ 743 h 1299"/>
                <a:gd name="T16" fmla="*/ 1282 w 2348"/>
                <a:gd name="T17" fmla="*/ 730 h 1299"/>
                <a:gd name="T18" fmla="*/ 1338 w 2348"/>
                <a:gd name="T19" fmla="*/ 743 h 1299"/>
                <a:gd name="T20" fmla="*/ 2215 w 2348"/>
                <a:gd name="T21" fmla="*/ 1250 h 1299"/>
                <a:gd name="T22" fmla="*/ 2348 w 2348"/>
                <a:gd name="T23" fmla="*/ 1299 h 1299"/>
                <a:gd name="T24" fmla="*/ 2348 w 2348"/>
                <a:gd name="T25" fmla="*/ 1107 h 1299"/>
                <a:gd name="T26" fmla="*/ 1505 w 2348"/>
                <a:gd name="T27" fmla="*/ 620 h 1299"/>
                <a:gd name="T28" fmla="*/ 1281 w 2348"/>
                <a:gd name="T29" fmla="*/ 566 h 1299"/>
                <a:gd name="T30" fmla="*/ 1058 w 2348"/>
                <a:gd name="T31" fmla="*/ 620 h 1299"/>
                <a:gd name="T32" fmla="*/ 1002 w 2348"/>
                <a:gd name="T33" fmla="*/ 652 h 1299"/>
                <a:gd name="T34" fmla="*/ 947 w 2348"/>
                <a:gd name="T35" fmla="*/ 666 h 1299"/>
                <a:gd name="T36" fmla="*/ 891 w 2348"/>
                <a:gd name="T37" fmla="*/ 652 h 1299"/>
                <a:gd name="T38" fmla="*/ 285 w 2348"/>
                <a:gd name="T39" fmla="*/ 302 h 1299"/>
                <a:gd name="T40" fmla="*/ 244 w 2348"/>
                <a:gd name="T41" fmla="*/ 256 h 1299"/>
                <a:gd name="T42" fmla="*/ 284 w 2348"/>
                <a:gd name="T43" fmla="*/ 210 h 1299"/>
                <a:gd name="T44" fmla="*/ 432 w 2348"/>
                <a:gd name="T45" fmla="*/ 124 h 1299"/>
                <a:gd name="T46" fmla="*/ 432 w 2348"/>
                <a:gd name="T47" fmla="*/ 97 h 1299"/>
                <a:gd name="T48" fmla="*/ 264 w 2348"/>
                <a:gd name="T49" fmla="*/ 0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8" h="1299">
                  <a:moveTo>
                    <a:pt x="264" y="0"/>
                  </a:moveTo>
                  <a:cubicBezTo>
                    <a:pt x="116" y="87"/>
                    <a:pt x="116" y="87"/>
                    <a:pt x="116" y="87"/>
                  </a:cubicBezTo>
                  <a:cubicBezTo>
                    <a:pt x="36" y="133"/>
                    <a:pt x="0" y="195"/>
                    <a:pt x="6" y="255"/>
                  </a:cubicBezTo>
                  <a:cubicBezTo>
                    <a:pt x="0" y="316"/>
                    <a:pt x="37" y="379"/>
                    <a:pt x="118" y="425"/>
                  </a:cubicBezTo>
                  <a:cubicBezTo>
                    <a:pt x="724" y="776"/>
                    <a:pt x="724" y="776"/>
                    <a:pt x="724" y="776"/>
                  </a:cubicBezTo>
                  <a:cubicBezTo>
                    <a:pt x="786" y="811"/>
                    <a:pt x="867" y="829"/>
                    <a:pt x="948" y="829"/>
                  </a:cubicBezTo>
                  <a:cubicBezTo>
                    <a:pt x="1028" y="829"/>
                    <a:pt x="1109" y="811"/>
                    <a:pt x="1170" y="776"/>
                  </a:cubicBezTo>
                  <a:cubicBezTo>
                    <a:pt x="1226" y="743"/>
                    <a:pt x="1226" y="743"/>
                    <a:pt x="1226" y="743"/>
                  </a:cubicBezTo>
                  <a:cubicBezTo>
                    <a:pt x="1241" y="734"/>
                    <a:pt x="1262" y="730"/>
                    <a:pt x="1282" y="730"/>
                  </a:cubicBezTo>
                  <a:cubicBezTo>
                    <a:pt x="1302" y="730"/>
                    <a:pt x="1322" y="734"/>
                    <a:pt x="1338" y="743"/>
                  </a:cubicBezTo>
                  <a:cubicBezTo>
                    <a:pt x="2215" y="1250"/>
                    <a:pt x="2215" y="1250"/>
                    <a:pt x="2215" y="1250"/>
                  </a:cubicBezTo>
                  <a:cubicBezTo>
                    <a:pt x="2254" y="1272"/>
                    <a:pt x="2299" y="1289"/>
                    <a:pt x="2348" y="1299"/>
                  </a:cubicBezTo>
                  <a:cubicBezTo>
                    <a:pt x="2348" y="1107"/>
                    <a:pt x="2348" y="1107"/>
                    <a:pt x="2348" y="1107"/>
                  </a:cubicBezTo>
                  <a:cubicBezTo>
                    <a:pt x="1505" y="620"/>
                    <a:pt x="1505" y="620"/>
                    <a:pt x="1505" y="620"/>
                  </a:cubicBezTo>
                  <a:cubicBezTo>
                    <a:pt x="1443" y="584"/>
                    <a:pt x="1362" y="566"/>
                    <a:pt x="1281" y="566"/>
                  </a:cubicBezTo>
                  <a:cubicBezTo>
                    <a:pt x="1200" y="566"/>
                    <a:pt x="1119" y="584"/>
                    <a:pt x="1058" y="620"/>
                  </a:cubicBezTo>
                  <a:cubicBezTo>
                    <a:pt x="1002" y="652"/>
                    <a:pt x="1002" y="652"/>
                    <a:pt x="1002" y="652"/>
                  </a:cubicBezTo>
                  <a:cubicBezTo>
                    <a:pt x="987" y="661"/>
                    <a:pt x="967" y="666"/>
                    <a:pt x="947" y="666"/>
                  </a:cubicBezTo>
                  <a:cubicBezTo>
                    <a:pt x="927" y="666"/>
                    <a:pt x="906" y="661"/>
                    <a:pt x="891" y="652"/>
                  </a:cubicBezTo>
                  <a:cubicBezTo>
                    <a:pt x="285" y="302"/>
                    <a:pt x="285" y="302"/>
                    <a:pt x="285" y="302"/>
                  </a:cubicBezTo>
                  <a:cubicBezTo>
                    <a:pt x="262" y="289"/>
                    <a:pt x="248" y="273"/>
                    <a:pt x="244" y="256"/>
                  </a:cubicBezTo>
                  <a:cubicBezTo>
                    <a:pt x="248" y="239"/>
                    <a:pt x="262" y="223"/>
                    <a:pt x="284" y="210"/>
                  </a:cubicBezTo>
                  <a:cubicBezTo>
                    <a:pt x="432" y="124"/>
                    <a:pt x="432" y="124"/>
                    <a:pt x="432" y="124"/>
                  </a:cubicBezTo>
                  <a:cubicBezTo>
                    <a:pt x="432" y="97"/>
                    <a:pt x="432" y="97"/>
                    <a:pt x="432" y="97"/>
                  </a:cubicBezTo>
                  <a:cubicBezTo>
                    <a:pt x="264" y="0"/>
                    <a:pt x="264" y="0"/>
                    <a:pt x="2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reeform 82">
              <a:extLst>
                <a:ext uri="{FF2B5EF4-FFF2-40B4-BE49-F238E27FC236}">
                  <a16:creationId xmlns:a16="http://schemas.microsoft.com/office/drawing/2014/main" id="{584E72AF-B63B-AAFF-8400-1C5D9D6AA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613" y="995362"/>
              <a:ext cx="8859838" cy="4719638"/>
            </a:xfrm>
            <a:custGeom>
              <a:avLst/>
              <a:gdLst>
                <a:gd name="T0" fmla="*/ 289 w 2352"/>
                <a:gd name="T1" fmla="*/ 0 h 1251"/>
                <a:gd name="T2" fmla="*/ 141 w 2352"/>
                <a:gd name="T3" fmla="*/ 87 h 1251"/>
                <a:gd name="T4" fmla="*/ 142 w 2352"/>
                <a:gd name="T5" fmla="*/ 383 h 1251"/>
                <a:gd name="T6" fmla="*/ 749 w 2352"/>
                <a:gd name="T7" fmla="*/ 733 h 1251"/>
                <a:gd name="T8" fmla="*/ 958 w 2352"/>
                <a:gd name="T9" fmla="*/ 783 h 1251"/>
                <a:gd name="T10" fmla="*/ 1167 w 2352"/>
                <a:gd name="T11" fmla="*/ 733 h 1251"/>
                <a:gd name="T12" fmla="*/ 1223 w 2352"/>
                <a:gd name="T13" fmla="*/ 701 h 1251"/>
                <a:gd name="T14" fmla="*/ 1293 w 2352"/>
                <a:gd name="T15" fmla="*/ 684 h 1251"/>
                <a:gd name="T16" fmla="*/ 1363 w 2352"/>
                <a:gd name="T17" fmla="*/ 701 h 1251"/>
                <a:gd name="T18" fmla="*/ 2240 w 2352"/>
                <a:gd name="T19" fmla="*/ 1207 h 1251"/>
                <a:gd name="T20" fmla="*/ 2352 w 2352"/>
                <a:gd name="T21" fmla="*/ 1251 h 1251"/>
                <a:gd name="T22" fmla="*/ 2352 w 2352"/>
                <a:gd name="T23" fmla="*/ 1111 h 1251"/>
                <a:gd name="T24" fmla="*/ 1502 w 2352"/>
                <a:gd name="T25" fmla="*/ 620 h 1251"/>
                <a:gd name="T26" fmla="*/ 1292 w 2352"/>
                <a:gd name="T27" fmla="*/ 570 h 1251"/>
                <a:gd name="T28" fmla="*/ 1083 w 2352"/>
                <a:gd name="T29" fmla="*/ 620 h 1251"/>
                <a:gd name="T30" fmla="*/ 1027 w 2352"/>
                <a:gd name="T31" fmla="*/ 652 h 1251"/>
                <a:gd name="T32" fmla="*/ 958 w 2352"/>
                <a:gd name="T33" fmla="*/ 669 h 1251"/>
                <a:gd name="T34" fmla="*/ 888 w 2352"/>
                <a:gd name="T35" fmla="*/ 652 h 1251"/>
                <a:gd name="T36" fmla="*/ 281 w 2352"/>
                <a:gd name="T37" fmla="*/ 302 h 1251"/>
                <a:gd name="T38" fmla="*/ 281 w 2352"/>
                <a:gd name="T39" fmla="*/ 167 h 1251"/>
                <a:gd name="T40" fmla="*/ 429 w 2352"/>
                <a:gd name="T41" fmla="*/ 81 h 1251"/>
                <a:gd name="T42" fmla="*/ 289 w 2352"/>
                <a:gd name="T43" fmla="*/ 0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52" h="1251">
                  <a:moveTo>
                    <a:pt x="289" y="0"/>
                  </a:moveTo>
                  <a:cubicBezTo>
                    <a:pt x="141" y="87"/>
                    <a:pt x="141" y="87"/>
                    <a:pt x="141" y="87"/>
                  </a:cubicBezTo>
                  <a:cubicBezTo>
                    <a:pt x="0" y="168"/>
                    <a:pt x="1" y="301"/>
                    <a:pt x="142" y="383"/>
                  </a:cubicBezTo>
                  <a:cubicBezTo>
                    <a:pt x="749" y="733"/>
                    <a:pt x="749" y="733"/>
                    <a:pt x="749" y="733"/>
                  </a:cubicBezTo>
                  <a:cubicBezTo>
                    <a:pt x="807" y="766"/>
                    <a:pt x="883" y="783"/>
                    <a:pt x="958" y="783"/>
                  </a:cubicBezTo>
                  <a:cubicBezTo>
                    <a:pt x="1034" y="783"/>
                    <a:pt x="1110" y="766"/>
                    <a:pt x="1167" y="733"/>
                  </a:cubicBezTo>
                  <a:cubicBezTo>
                    <a:pt x="1223" y="701"/>
                    <a:pt x="1223" y="701"/>
                    <a:pt x="1223" y="701"/>
                  </a:cubicBezTo>
                  <a:cubicBezTo>
                    <a:pt x="1242" y="690"/>
                    <a:pt x="1267" y="684"/>
                    <a:pt x="1293" y="684"/>
                  </a:cubicBezTo>
                  <a:cubicBezTo>
                    <a:pt x="1318" y="684"/>
                    <a:pt x="1343" y="690"/>
                    <a:pt x="1363" y="701"/>
                  </a:cubicBezTo>
                  <a:cubicBezTo>
                    <a:pt x="2240" y="1207"/>
                    <a:pt x="2240" y="1207"/>
                    <a:pt x="2240" y="1207"/>
                  </a:cubicBezTo>
                  <a:cubicBezTo>
                    <a:pt x="2273" y="1226"/>
                    <a:pt x="2311" y="1241"/>
                    <a:pt x="2352" y="1251"/>
                  </a:cubicBezTo>
                  <a:cubicBezTo>
                    <a:pt x="2352" y="1111"/>
                    <a:pt x="2352" y="1111"/>
                    <a:pt x="2352" y="1111"/>
                  </a:cubicBezTo>
                  <a:cubicBezTo>
                    <a:pt x="1502" y="620"/>
                    <a:pt x="1502" y="620"/>
                    <a:pt x="1502" y="620"/>
                  </a:cubicBezTo>
                  <a:cubicBezTo>
                    <a:pt x="1444" y="586"/>
                    <a:pt x="1368" y="570"/>
                    <a:pt x="1292" y="570"/>
                  </a:cubicBezTo>
                  <a:cubicBezTo>
                    <a:pt x="1216" y="570"/>
                    <a:pt x="1141" y="586"/>
                    <a:pt x="1083" y="620"/>
                  </a:cubicBezTo>
                  <a:cubicBezTo>
                    <a:pt x="1027" y="652"/>
                    <a:pt x="1027" y="652"/>
                    <a:pt x="1027" y="652"/>
                  </a:cubicBezTo>
                  <a:cubicBezTo>
                    <a:pt x="1008" y="663"/>
                    <a:pt x="983" y="669"/>
                    <a:pt x="958" y="669"/>
                  </a:cubicBezTo>
                  <a:cubicBezTo>
                    <a:pt x="933" y="669"/>
                    <a:pt x="907" y="663"/>
                    <a:pt x="888" y="652"/>
                  </a:cubicBezTo>
                  <a:cubicBezTo>
                    <a:pt x="281" y="302"/>
                    <a:pt x="281" y="302"/>
                    <a:pt x="281" y="302"/>
                  </a:cubicBezTo>
                  <a:cubicBezTo>
                    <a:pt x="217" y="265"/>
                    <a:pt x="217" y="204"/>
                    <a:pt x="281" y="167"/>
                  </a:cubicBezTo>
                  <a:cubicBezTo>
                    <a:pt x="429" y="81"/>
                    <a:pt x="429" y="81"/>
                    <a:pt x="429" y="81"/>
                  </a:cubicBezTo>
                  <a:cubicBezTo>
                    <a:pt x="289" y="0"/>
                    <a:pt x="289" y="0"/>
                    <a:pt x="28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75">
              <a:extLst>
                <a:ext uri="{FF2B5EF4-FFF2-40B4-BE49-F238E27FC236}">
                  <a16:creationId xmlns:a16="http://schemas.microsoft.com/office/drawing/2014/main" id="{74594234-42C0-85CD-1EE6-B40BD5ED0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4898" y="4372429"/>
              <a:ext cx="1914525" cy="1108075"/>
            </a:xfrm>
            <a:custGeom>
              <a:avLst/>
              <a:gdLst>
                <a:gd name="T0" fmla="*/ 330 w 1206"/>
                <a:gd name="T1" fmla="*/ 0 h 698"/>
                <a:gd name="T2" fmla="*/ 0 w 1206"/>
                <a:gd name="T3" fmla="*/ 192 h 698"/>
                <a:gd name="T4" fmla="*/ 876 w 1206"/>
                <a:gd name="T5" fmla="*/ 698 h 698"/>
                <a:gd name="T6" fmla="*/ 1206 w 1206"/>
                <a:gd name="T7" fmla="*/ 506 h 698"/>
                <a:gd name="T8" fmla="*/ 330 w 1206"/>
                <a:gd name="T9" fmla="*/ 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698">
                  <a:moveTo>
                    <a:pt x="330" y="0"/>
                  </a:moveTo>
                  <a:lnTo>
                    <a:pt x="0" y="192"/>
                  </a:lnTo>
                  <a:lnTo>
                    <a:pt x="876" y="698"/>
                  </a:lnTo>
                  <a:lnTo>
                    <a:pt x="1206" y="506"/>
                  </a:lnTo>
                  <a:lnTo>
                    <a:pt x="3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76">
              <a:extLst>
                <a:ext uri="{FF2B5EF4-FFF2-40B4-BE49-F238E27FC236}">
                  <a16:creationId xmlns:a16="http://schemas.microsoft.com/office/drawing/2014/main" id="{CFF87C1D-51CC-3A62-2184-2C334E254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3736" y="3084966"/>
              <a:ext cx="2084388" cy="788988"/>
            </a:xfrm>
            <a:custGeom>
              <a:avLst/>
              <a:gdLst>
                <a:gd name="T0" fmla="*/ 28 w 553"/>
                <a:gd name="T1" fmla="*/ 67 h 209"/>
                <a:gd name="T2" fmla="*/ 0 w 553"/>
                <a:gd name="T3" fmla="*/ 83 h 209"/>
                <a:gd name="T4" fmla="*/ 140 w 553"/>
                <a:gd name="T5" fmla="*/ 164 h 209"/>
                <a:gd name="T6" fmla="*/ 168 w 553"/>
                <a:gd name="T7" fmla="*/ 148 h 209"/>
                <a:gd name="T8" fmla="*/ 308 w 553"/>
                <a:gd name="T9" fmla="*/ 148 h 209"/>
                <a:gd name="T10" fmla="*/ 414 w 553"/>
                <a:gd name="T11" fmla="*/ 209 h 209"/>
                <a:gd name="T12" fmla="*/ 553 w 553"/>
                <a:gd name="T13" fmla="*/ 129 h 209"/>
                <a:gd name="T14" fmla="*/ 447 w 553"/>
                <a:gd name="T15" fmla="*/ 67 h 209"/>
                <a:gd name="T16" fmla="*/ 28 w 553"/>
                <a:gd name="T17" fmla="*/ 6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3" h="209">
                  <a:moveTo>
                    <a:pt x="28" y="67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140" y="164"/>
                    <a:pt x="140" y="164"/>
                    <a:pt x="140" y="164"/>
                  </a:cubicBezTo>
                  <a:cubicBezTo>
                    <a:pt x="168" y="148"/>
                    <a:pt x="168" y="148"/>
                    <a:pt x="168" y="148"/>
                  </a:cubicBezTo>
                  <a:cubicBezTo>
                    <a:pt x="206" y="125"/>
                    <a:pt x="269" y="125"/>
                    <a:pt x="308" y="148"/>
                  </a:cubicBezTo>
                  <a:cubicBezTo>
                    <a:pt x="414" y="209"/>
                    <a:pt x="414" y="209"/>
                    <a:pt x="414" y="209"/>
                  </a:cubicBezTo>
                  <a:cubicBezTo>
                    <a:pt x="553" y="129"/>
                    <a:pt x="553" y="129"/>
                    <a:pt x="553" y="129"/>
                  </a:cubicBezTo>
                  <a:cubicBezTo>
                    <a:pt x="447" y="67"/>
                    <a:pt x="447" y="67"/>
                    <a:pt x="447" y="67"/>
                  </a:cubicBezTo>
                  <a:cubicBezTo>
                    <a:pt x="331" y="0"/>
                    <a:pt x="143" y="0"/>
                    <a:pt x="28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 77">
              <a:extLst>
                <a:ext uri="{FF2B5EF4-FFF2-40B4-BE49-F238E27FC236}">
                  <a16:creationId xmlns:a16="http://schemas.microsoft.com/office/drawing/2014/main" id="{95873292-53EF-AD9E-21F6-0FE16EDF7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736" y="2365829"/>
              <a:ext cx="1911350" cy="1104900"/>
            </a:xfrm>
            <a:custGeom>
              <a:avLst/>
              <a:gdLst>
                <a:gd name="T0" fmla="*/ 1204 w 1204"/>
                <a:gd name="T1" fmla="*/ 503 h 696"/>
                <a:gd name="T2" fmla="*/ 330 w 1204"/>
                <a:gd name="T3" fmla="*/ 0 h 696"/>
                <a:gd name="T4" fmla="*/ 0 w 1204"/>
                <a:gd name="T5" fmla="*/ 190 h 696"/>
                <a:gd name="T6" fmla="*/ 874 w 1204"/>
                <a:gd name="T7" fmla="*/ 696 h 696"/>
                <a:gd name="T8" fmla="*/ 1204 w 1204"/>
                <a:gd name="T9" fmla="*/ 50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4" h="696">
                  <a:moveTo>
                    <a:pt x="1204" y="503"/>
                  </a:moveTo>
                  <a:lnTo>
                    <a:pt x="330" y="0"/>
                  </a:lnTo>
                  <a:lnTo>
                    <a:pt x="0" y="190"/>
                  </a:lnTo>
                  <a:lnTo>
                    <a:pt x="874" y="696"/>
                  </a:lnTo>
                  <a:lnTo>
                    <a:pt x="1204" y="5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78">
              <a:extLst>
                <a:ext uri="{FF2B5EF4-FFF2-40B4-BE49-F238E27FC236}">
                  <a16:creationId xmlns:a16="http://schemas.microsoft.com/office/drawing/2014/main" id="{2D5FC6C9-EEE1-9D04-D5C0-3F227C8DA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1698" y="998991"/>
              <a:ext cx="1243013" cy="676275"/>
            </a:xfrm>
            <a:custGeom>
              <a:avLst/>
              <a:gdLst>
                <a:gd name="T0" fmla="*/ 0 w 330"/>
                <a:gd name="T1" fmla="*/ 116 h 179"/>
                <a:gd name="T2" fmla="*/ 165 w 330"/>
                <a:gd name="T3" fmla="*/ 179 h 179"/>
                <a:gd name="T4" fmla="*/ 182 w 330"/>
                <a:gd name="T5" fmla="*/ 167 h 179"/>
                <a:gd name="T6" fmla="*/ 330 w 330"/>
                <a:gd name="T7" fmla="*/ 81 h 179"/>
                <a:gd name="T8" fmla="*/ 190 w 330"/>
                <a:gd name="T9" fmla="*/ 0 h 179"/>
                <a:gd name="T10" fmla="*/ 42 w 330"/>
                <a:gd name="T11" fmla="*/ 87 h 179"/>
                <a:gd name="T12" fmla="*/ 0 w 330"/>
                <a:gd name="T13" fmla="*/ 11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179">
                  <a:moveTo>
                    <a:pt x="0" y="116"/>
                  </a:moveTo>
                  <a:cubicBezTo>
                    <a:pt x="165" y="179"/>
                    <a:pt x="165" y="179"/>
                    <a:pt x="165" y="179"/>
                  </a:cubicBezTo>
                  <a:cubicBezTo>
                    <a:pt x="170" y="175"/>
                    <a:pt x="175" y="171"/>
                    <a:pt x="182" y="167"/>
                  </a:cubicBezTo>
                  <a:cubicBezTo>
                    <a:pt x="330" y="81"/>
                    <a:pt x="330" y="81"/>
                    <a:pt x="330" y="8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26" y="96"/>
                    <a:pt x="12" y="106"/>
                    <a:pt x="0" y="1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Freeform 140">
            <a:extLst>
              <a:ext uri="{FF2B5EF4-FFF2-40B4-BE49-F238E27FC236}">
                <a16:creationId xmlns:a16="http://schemas.microsoft.com/office/drawing/2014/main" id="{2244E3BE-57F2-823B-5219-039E4AA3234B}"/>
              </a:ext>
            </a:extLst>
          </p:cNvPr>
          <p:cNvSpPr>
            <a:spLocks/>
          </p:cNvSpPr>
          <p:nvPr/>
        </p:nvSpPr>
        <p:spPr bwMode="auto">
          <a:xfrm>
            <a:off x="5674924" y="3186931"/>
            <a:ext cx="2190750" cy="790575"/>
          </a:xfrm>
          <a:custGeom>
            <a:avLst/>
            <a:gdLst>
              <a:gd name="T0" fmla="*/ 139 w 581"/>
              <a:gd name="T1" fmla="*/ 0 h 209"/>
              <a:gd name="T2" fmla="*/ 0 w 581"/>
              <a:gd name="T3" fmla="*/ 81 h 209"/>
              <a:gd name="T4" fmla="*/ 135 w 581"/>
              <a:gd name="T5" fmla="*/ 159 h 209"/>
              <a:gd name="T6" fmla="*/ 344 w 581"/>
              <a:gd name="T7" fmla="*/ 209 h 209"/>
              <a:gd name="T8" fmla="*/ 553 w 581"/>
              <a:gd name="T9" fmla="*/ 159 h 209"/>
              <a:gd name="T10" fmla="*/ 581 w 581"/>
              <a:gd name="T11" fmla="*/ 143 h 209"/>
              <a:gd name="T12" fmla="*/ 441 w 581"/>
              <a:gd name="T13" fmla="*/ 62 h 209"/>
              <a:gd name="T14" fmla="*/ 413 w 581"/>
              <a:gd name="T15" fmla="*/ 78 h 209"/>
              <a:gd name="T16" fmla="*/ 344 w 581"/>
              <a:gd name="T17" fmla="*/ 95 h 209"/>
              <a:gd name="T18" fmla="*/ 274 w 581"/>
              <a:gd name="T19" fmla="*/ 78 h 209"/>
              <a:gd name="T20" fmla="*/ 139 w 581"/>
              <a:gd name="T21" fmla="*/ 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1" h="209">
                <a:moveTo>
                  <a:pt x="139" y="0"/>
                </a:moveTo>
                <a:cubicBezTo>
                  <a:pt x="0" y="81"/>
                  <a:pt x="0" y="81"/>
                  <a:pt x="0" y="81"/>
                </a:cubicBezTo>
                <a:cubicBezTo>
                  <a:pt x="135" y="159"/>
                  <a:pt x="135" y="159"/>
                  <a:pt x="135" y="159"/>
                </a:cubicBezTo>
                <a:cubicBezTo>
                  <a:pt x="193" y="192"/>
                  <a:pt x="269" y="209"/>
                  <a:pt x="344" y="209"/>
                </a:cubicBezTo>
                <a:cubicBezTo>
                  <a:pt x="420" y="209"/>
                  <a:pt x="496" y="192"/>
                  <a:pt x="553" y="159"/>
                </a:cubicBezTo>
                <a:cubicBezTo>
                  <a:pt x="581" y="143"/>
                  <a:pt x="581" y="143"/>
                  <a:pt x="581" y="143"/>
                </a:cubicBezTo>
                <a:cubicBezTo>
                  <a:pt x="441" y="62"/>
                  <a:pt x="441" y="62"/>
                  <a:pt x="441" y="62"/>
                </a:cubicBezTo>
                <a:cubicBezTo>
                  <a:pt x="413" y="78"/>
                  <a:pt x="413" y="78"/>
                  <a:pt x="413" y="78"/>
                </a:cubicBezTo>
                <a:cubicBezTo>
                  <a:pt x="394" y="89"/>
                  <a:pt x="369" y="95"/>
                  <a:pt x="344" y="95"/>
                </a:cubicBezTo>
                <a:cubicBezTo>
                  <a:pt x="319" y="95"/>
                  <a:pt x="293" y="89"/>
                  <a:pt x="274" y="78"/>
                </a:cubicBezTo>
                <a:cubicBezTo>
                  <a:pt x="139" y="0"/>
                  <a:pt x="139" y="0"/>
                  <a:pt x="139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004A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 141">
            <a:extLst>
              <a:ext uri="{FF2B5EF4-FFF2-40B4-BE49-F238E27FC236}">
                <a16:creationId xmlns:a16="http://schemas.microsoft.com/office/drawing/2014/main" id="{C1B39D0C-8E0F-B0E8-1657-6C300F289011}"/>
              </a:ext>
            </a:extLst>
          </p:cNvPr>
          <p:cNvSpPr>
            <a:spLocks/>
          </p:cNvSpPr>
          <p:nvPr/>
        </p:nvSpPr>
        <p:spPr bwMode="auto">
          <a:xfrm>
            <a:off x="8879909" y="3555621"/>
            <a:ext cx="1916113" cy="1109663"/>
          </a:xfrm>
          <a:custGeom>
            <a:avLst/>
            <a:gdLst>
              <a:gd name="T0" fmla="*/ 330 w 1207"/>
              <a:gd name="T1" fmla="*/ 0 h 699"/>
              <a:gd name="T2" fmla="*/ 0 w 1207"/>
              <a:gd name="T3" fmla="*/ 191 h 699"/>
              <a:gd name="T4" fmla="*/ 877 w 1207"/>
              <a:gd name="T5" fmla="*/ 699 h 699"/>
              <a:gd name="T6" fmla="*/ 1207 w 1207"/>
              <a:gd name="T7" fmla="*/ 506 h 699"/>
              <a:gd name="T8" fmla="*/ 330 w 1207"/>
              <a:gd name="T9" fmla="*/ 0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7" h="699">
                <a:moveTo>
                  <a:pt x="330" y="0"/>
                </a:moveTo>
                <a:lnTo>
                  <a:pt x="0" y="191"/>
                </a:lnTo>
                <a:lnTo>
                  <a:pt x="877" y="699"/>
                </a:lnTo>
                <a:lnTo>
                  <a:pt x="1207" y="506"/>
                </a:lnTo>
                <a:lnTo>
                  <a:pt x="33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004A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99DDB963-595A-8C7B-B112-DBC594BBDE95}"/>
              </a:ext>
            </a:extLst>
          </p:cNvPr>
          <p:cNvGrpSpPr/>
          <p:nvPr/>
        </p:nvGrpSpPr>
        <p:grpSpPr>
          <a:xfrm>
            <a:off x="5035690" y="1377555"/>
            <a:ext cx="7110622" cy="4881469"/>
            <a:chOff x="5035690" y="1377555"/>
            <a:chExt cx="7110622" cy="4881469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62B2431-A3D1-1B93-0859-A34A1F4C60E0}"/>
                </a:ext>
              </a:extLst>
            </p:cNvPr>
            <p:cNvGrpSpPr/>
            <p:nvPr/>
          </p:nvGrpSpPr>
          <p:grpSpPr>
            <a:xfrm>
              <a:off x="9049524" y="1420539"/>
              <a:ext cx="1175142" cy="2118565"/>
              <a:chOff x="8986510" y="1640"/>
              <a:chExt cx="1352550" cy="2438400"/>
            </a:xfrm>
          </p:grpSpPr>
          <p:sp>
            <p:nvSpPr>
              <p:cNvPr id="32" name="Freeform 158">
                <a:extLst>
                  <a:ext uri="{FF2B5EF4-FFF2-40B4-BE49-F238E27FC236}">
                    <a16:creationId xmlns:a16="http://schemas.microsoft.com/office/drawing/2014/main" id="{FC4C2511-3F7D-A6AC-19D8-16BC864809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86510" y="308027"/>
                <a:ext cx="815975" cy="2132013"/>
              </a:xfrm>
              <a:custGeom>
                <a:avLst/>
                <a:gdLst>
                  <a:gd name="T0" fmla="*/ 514 w 514"/>
                  <a:gd name="T1" fmla="*/ 293 h 1343"/>
                  <a:gd name="T2" fmla="*/ 340 w 514"/>
                  <a:gd name="T3" fmla="*/ 1245 h 1343"/>
                  <a:gd name="T4" fmla="*/ 172 w 514"/>
                  <a:gd name="T5" fmla="*/ 952 h 1343"/>
                  <a:gd name="T6" fmla="*/ 0 w 514"/>
                  <a:gd name="T7" fmla="*/ 1050 h 1343"/>
                  <a:gd name="T8" fmla="*/ 139 w 514"/>
                  <a:gd name="T9" fmla="*/ 274 h 1343"/>
                  <a:gd name="T10" fmla="*/ 38 w 514"/>
                  <a:gd name="T11" fmla="*/ 98 h 1343"/>
                  <a:gd name="T12" fmla="*/ 139 w 514"/>
                  <a:gd name="T13" fmla="*/ 274 h 1343"/>
                  <a:gd name="T14" fmla="*/ 139 w 514"/>
                  <a:gd name="T15" fmla="*/ 545 h 1343"/>
                  <a:gd name="T16" fmla="*/ 36 w 514"/>
                  <a:gd name="T17" fmla="*/ 602 h 1343"/>
                  <a:gd name="T18" fmla="*/ 478 w 514"/>
                  <a:gd name="T19" fmla="*/ 469 h 1343"/>
                  <a:gd name="T20" fmla="*/ 378 w 514"/>
                  <a:gd name="T21" fmla="*/ 293 h 1343"/>
                  <a:gd name="T22" fmla="*/ 478 w 514"/>
                  <a:gd name="T23" fmla="*/ 469 h 1343"/>
                  <a:gd name="T24" fmla="*/ 478 w 514"/>
                  <a:gd name="T25" fmla="*/ 741 h 1343"/>
                  <a:gd name="T26" fmla="*/ 376 w 514"/>
                  <a:gd name="T27" fmla="*/ 798 h 1343"/>
                  <a:gd name="T28" fmla="*/ 139 w 514"/>
                  <a:gd name="T29" fmla="*/ 855 h 1343"/>
                  <a:gd name="T30" fmla="*/ 36 w 514"/>
                  <a:gd name="T31" fmla="*/ 681 h 1343"/>
                  <a:gd name="T32" fmla="*/ 139 w 514"/>
                  <a:gd name="T33" fmla="*/ 855 h 1343"/>
                  <a:gd name="T34" fmla="*/ 478 w 514"/>
                  <a:gd name="T35" fmla="*/ 933 h 1343"/>
                  <a:gd name="T36" fmla="*/ 376 w 514"/>
                  <a:gd name="T37" fmla="*/ 993 h 1343"/>
                  <a:gd name="T38" fmla="*/ 139 w 514"/>
                  <a:gd name="T39" fmla="*/ 467 h 1343"/>
                  <a:gd name="T40" fmla="*/ 38 w 514"/>
                  <a:gd name="T41" fmla="*/ 293 h 1343"/>
                  <a:gd name="T42" fmla="*/ 139 w 514"/>
                  <a:gd name="T43" fmla="*/ 467 h 1343"/>
                  <a:gd name="T44" fmla="*/ 478 w 514"/>
                  <a:gd name="T45" fmla="*/ 545 h 1343"/>
                  <a:gd name="T46" fmla="*/ 376 w 514"/>
                  <a:gd name="T47" fmla="*/ 605 h 1343"/>
                  <a:gd name="T48" fmla="*/ 309 w 514"/>
                  <a:gd name="T49" fmla="*/ 371 h 1343"/>
                  <a:gd name="T50" fmla="*/ 208 w 514"/>
                  <a:gd name="T51" fmla="*/ 195 h 1343"/>
                  <a:gd name="T52" fmla="*/ 309 w 514"/>
                  <a:gd name="T53" fmla="*/ 371 h 1343"/>
                  <a:gd name="T54" fmla="*/ 309 w 514"/>
                  <a:gd name="T55" fmla="*/ 643 h 1343"/>
                  <a:gd name="T56" fmla="*/ 206 w 514"/>
                  <a:gd name="T57" fmla="*/ 700 h 1343"/>
                  <a:gd name="T58" fmla="*/ 309 w 514"/>
                  <a:gd name="T59" fmla="*/ 564 h 1343"/>
                  <a:gd name="T60" fmla="*/ 208 w 514"/>
                  <a:gd name="T61" fmla="*/ 390 h 1343"/>
                  <a:gd name="T62" fmla="*/ 309 w 514"/>
                  <a:gd name="T63" fmla="*/ 564 h 1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4" h="1343">
                    <a:moveTo>
                      <a:pt x="5" y="0"/>
                    </a:moveTo>
                    <a:lnTo>
                      <a:pt x="514" y="293"/>
                    </a:lnTo>
                    <a:lnTo>
                      <a:pt x="510" y="1343"/>
                    </a:lnTo>
                    <a:lnTo>
                      <a:pt x="340" y="1245"/>
                    </a:lnTo>
                    <a:lnTo>
                      <a:pt x="342" y="1050"/>
                    </a:lnTo>
                    <a:lnTo>
                      <a:pt x="172" y="952"/>
                    </a:lnTo>
                    <a:lnTo>
                      <a:pt x="170" y="1148"/>
                    </a:lnTo>
                    <a:lnTo>
                      <a:pt x="0" y="1050"/>
                    </a:lnTo>
                    <a:lnTo>
                      <a:pt x="5" y="0"/>
                    </a:lnTo>
                    <a:moveTo>
                      <a:pt x="139" y="274"/>
                    </a:moveTo>
                    <a:lnTo>
                      <a:pt x="139" y="157"/>
                    </a:lnTo>
                    <a:lnTo>
                      <a:pt x="38" y="98"/>
                    </a:lnTo>
                    <a:lnTo>
                      <a:pt x="38" y="214"/>
                    </a:lnTo>
                    <a:lnTo>
                      <a:pt x="139" y="274"/>
                    </a:lnTo>
                    <a:moveTo>
                      <a:pt x="139" y="662"/>
                    </a:moveTo>
                    <a:lnTo>
                      <a:pt x="139" y="545"/>
                    </a:lnTo>
                    <a:lnTo>
                      <a:pt x="36" y="486"/>
                    </a:lnTo>
                    <a:lnTo>
                      <a:pt x="36" y="602"/>
                    </a:lnTo>
                    <a:lnTo>
                      <a:pt x="139" y="662"/>
                    </a:lnTo>
                    <a:moveTo>
                      <a:pt x="478" y="469"/>
                    </a:moveTo>
                    <a:lnTo>
                      <a:pt x="478" y="352"/>
                    </a:lnTo>
                    <a:lnTo>
                      <a:pt x="378" y="293"/>
                    </a:lnTo>
                    <a:lnTo>
                      <a:pt x="378" y="410"/>
                    </a:lnTo>
                    <a:lnTo>
                      <a:pt x="478" y="469"/>
                    </a:lnTo>
                    <a:moveTo>
                      <a:pt x="478" y="857"/>
                    </a:moveTo>
                    <a:lnTo>
                      <a:pt x="478" y="741"/>
                    </a:lnTo>
                    <a:lnTo>
                      <a:pt x="376" y="681"/>
                    </a:lnTo>
                    <a:lnTo>
                      <a:pt x="376" y="798"/>
                    </a:lnTo>
                    <a:lnTo>
                      <a:pt x="478" y="857"/>
                    </a:lnTo>
                    <a:moveTo>
                      <a:pt x="139" y="855"/>
                    </a:moveTo>
                    <a:lnTo>
                      <a:pt x="139" y="738"/>
                    </a:lnTo>
                    <a:lnTo>
                      <a:pt x="36" y="681"/>
                    </a:lnTo>
                    <a:lnTo>
                      <a:pt x="36" y="798"/>
                    </a:lnTo>
                    <a:lnTo>
                      <a:pt x="139" y="855"/>
                    </a:lnTo>
                    <a:moveTo>
                      <a:pt x="476" y="1050"/>
                    </a:moveTo>
                    <a:lnTo>
                      <a:pt x="478" y="933"/>
                    </a:lnTo>
                    <a:lnTo>
                      <a:pt x="376" y="876"/>
                    </a:lnTo>
                    <a:lnTo>
                      <a:pt x="376" y="993"/>
                    </a:lnTo>
                    <a:lnTo>
                      <a:pt x="476" y="1050"/>
                    </a:lnTo>
                    <a:moveTo>
                      <a:pt x="139" y="467"/>
                    </a:moveTo>
                    <a:lnTo>
                      <a:pt x="139" y="350"/>
                    </a:lnTo>
                    <a:lnTo>
                      <a:pt x="38" y="293"/>
                    </a:lnTo>
                    <a:lnTo>
                      <a:pt x="36" y="410"/>
                    </a:lnTo>
                    <a:lnTo>
                      <a:pt x="139" y="467"/>
                    </a:lnTo>
                    <a:moveTo>
                      <a:pt x="478" y="662"/>
                    </a:moveTo>
                    <a:lnTo>
                      <a:pt x="478" y="545"/>
                    </a:lnTo>
                    <a:lnTo>
                      <a:pt x="376" y="488"/>
                    </a:lnTo>
                    <a:lnTo>
                      <a:pt x="376" y="605"/>
                    </a:lnTo>
                    <a:lnTo>
                      <a:pt x="478" y="662"/>
                    </a:lnTo>
                    <a:moveTo>
                      <a:pt x="309" y="371"/>
                    </a:moveTo>
                    <a:lnTo>
                      <a:pt x="309" y="255"/>
                    </a:lnTo>
                    <a:lnTo>
                      <a:pt x="208" y="195"/>
                    </a:lnTo>
                    <a:lnTo>
                      <a:pt x="208" y="312"/>
                    </a:lnTo>
                    <a:lnTo>
                      <a:pt x="309" y="371"/>
                    </a:lnTo>
                    <a:moveTo>
                      <a:pt x="309" y="760"/>
                    </a:moveTo>
                    <a:lnTo>
                      <a:pt x="309" y="643"/>
                    </a:lnTo>
                    <a:lnTo>
                      <a:pt x="206" y="583"/>
                    </a:lnTo>
                    <a:lnTo>
                      <a:pt x="206" y="700"/>
                    </a:lnTo>
                    <a:lnTo>
                      <a:pt x="309" y="760"/>
                    </a:lnTo>
                    <a:moveTo>
                      <a:pt x="309" y="564"/>
                    </a:moveTo>
                    <a:lnTo>
                      <a:pt x="309" y="448"/>
                    </a:lnTo>
                    <a:lnTo>
                      <a:pt x="208" y="390"/>
                    </a:lnTo>
                    <a:lnTo>
                      <a:pt x="206" y="507"/>
                    </a:lnTo>
                    <a:lnTo>
                      <a:pt x="309" y="564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 159">
                <a:extLst>
                  <a:ext uri="{FF2B5EF4-FFF2-40B4-BE49-F238E27FC236}">
                    <a16:creationId xmlns:a16="http://schemas.microsoft.com/office/drawing/2014/main" id="{422CC12E-B7B0-3222-7418-162B3195B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6385" y="1819327"/>
                <a:ext cx="273050" cy="311150"/>
              </a:xfrm>
              <a:custGeom>
                <a:avLst/>
                <a:gdLst>
                  <a:gd name="T0" fmla="*/ 41 w 172"/>
                  <a:gd name="T1" fmla="*/ 193 h 196"/>
                  <a:gd name="T2" fmla="*/ 0 w 172"/>
                  <a:gd name="T3" fmla="*/ 196 h 196"/>
                  <a:gd name="T4" fmla="*/ 2 w 172"/>
                  <a:gd name="T5" fmla="*/ 0 h 196"/>
                  <a:gd name="T6" fmla="*/ 172 w 172"/>
                  <a:gd name="T7" fmla="*/ 9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2" h="196">
                    <a:moveTo>
                      <a:pt x="41" y="193"/>
                    </a:moveTo>
                    <a:lnTo>
                      <a:pt x="0" y="196"/>
                    </a:lnTo>
                    <a:lnTo>
                      <a:pt x="2" y="0"/>
                    </a:lnTo>
                    <a:lnTo>
                      <a:pt x="172" y="98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160">
                <a:extLst>
                  <a:ext uri="{FF2B5EF4-FFF2-40B4-BE49-F238E27FC236}">
                    <a16:creationId xmlns:a16="http://schemas.microsoft.com/office/drawing/2014/main" id="{C9632074-D107-40DE-8BAE-087C6CEF2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6710" y="1854252"/>
                <a:ext cx="212725" cy="392113"/>
              </a:xfrm>
              <a:custGeom>
                <a:avLst/>
                <a:gdLst>
                  <a:gd name="T0" fmla="*/ 0 w 134"/>
                  <a:gd name="T1" fmla="*/ 174 h 247"/>
                  <a:gd name="T2" fmla="*/ 132 w 134"/>
                  <a:gd name="T3" fmla="*/ 247 h 247"/>
                  <a:gd name="T4" fmla="*/ 134 w 134"/>
                  <a:gd name="T5" fmla="*/ 76 h 247"/>
                  <a:gd name="T6" fmla="*/ 3 w 134"/>
                  <a:gd name="T7" fmla="*/ 0 h 247"/>
                  <a:gd name="T8" fmla="*/ 0 w 134"/>
                  <a:gd name="T9" fmla="*/ 174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247">
                    <a:moveTo>
                      <a:pt x="0" y="174"/>
                    </a:moveTo>
                    <a:lnTo>
                      <a:pt x="132" y="247"/>
                    </a:lnTo>
                    <a:lnTo>
                      <a:pt x="134" y="76"/>
                    </a:lnTo>
                    <a:lnTo>
                      <a:pt x="3" y="0"/>
                    </a:lnTo>
                    <a:lnTo>
                      <a:pt x="0" y="17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Freeform 161">
                <a:extLst>
                  <a:ext uri="{FF2B5EF4-FFF2-40B4-BE49-F238E27FC236}">
                    <a16:creationId xmlns:a16="http://schemas.microsoft.com/office/drawing/2014/main" id="{4C511887-9170-2EA3-4CD1-9A8A9B2DB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4448" y="1640"/>
                <a:ext cx="1344612" cy="771525"/>
              </a:xfrm>
              <a:custGeom>
                <a:avLst/>
                <a:gdLst>
                  <a:gd name="T0" fmla="*/ 0 w 847"/>
                  <a:gd name="T1" fmla="*/ 193 h 486"/>
                  <a:gd name="T2" fmla="*/ 337 w 847"/>
                  <a:gd name="T3" fmla="*/ 0 h 486"/>
                  <a:gd name="T4" fmla="*/ 847 w 847"/>
                  <a:gd name="T5" fmla="*/ 291 h 486"/>
                  <a:gd name="T6" fmla="*/ 509 w 847"/>
                  <a:gd name="T7" fmla="*/ 486 h 486"/>
                  <a:gd name="T8" fmla="*/ 0 w 847"/>
                  <a:gd name="T9" fmla="*/ 193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7" h="486">
                    <a:moveTo>
                      <a:pt x="0" y="193"/>
                    </a:moveTo>
                    <a:lnTo>
                      <a:pt x="337" y="0"/>
                    </a:lnTo>
                    <a:lnTo>
                      <a:pt x="847" y="291"/>
                    </a:lnTo>
                    <a:lnTo>
                      <a:pt x="509" y="486"/>
                    </a:lnTo>
                    <a:lnTo>
                      <a:pt x="0" y="19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 162">
                <a:extLst>
                  <a:ext uri="{FF2B5EF4-FFF2-40B4-BE49-F238E27FC236}">
                    <a16:creationId xmlns:a16="http://schemas.microsoft.com/office/drawing/2014/main" id="{B48C0FD7-4C60-058F-73DC-931FE0D18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6135" y="463602"/>
                <a:ext cx="542925" cy="1976438"/>
              </a:xfrm>
              <a:custGeom>
                <a:avLst/>
                <a:gdLst>
                  <a:gd name="T0" fmla="*/ 4 w 342"/>
                  <a:gd name="T1" fmla="*/ 195 h 1245"/>
                  <a:gd name="T2" fmla="*/ 342 w 342"/>
                  <a:gd name="T3" fmla="*/ 0 h 1245"/>
                  <a:gd name="T4" fmla="*/ 337 w 342"/>
                  <a:gd name="T5" fmla="*/ 1050 h 1245"/>
                  <a:gd name="T6" fmla="*/ 0 w 342"/>
                  <a:gd name="T7" fmla="*/ 1245 h 1245"/>
                  <a:gd name="T8" fmla="*/ 4 w 342"/>
                  <a:gd name="T9" fmla="*/ 195 h 1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1245">
                    <a:moveTo>
                      <a:pt x="4" y="195"/>
                    </a:moveTo>
                    <a:lnTo>
                      <a:pt x="342" y="0"/>
                    </a:lnTo>
                    <a:lnTo>
                      <a:pt x="337" y="1050"/>
                    </a:lnTo>
                    <a:lnTo>
                      <a:pt x="0" y="1245"/>
                    </a:lnTo>
                    <a:lnTo>
                      <a:pt x="4" y="19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9112C9C9-F934-1C14-EB36-D280C2058F4D}"/>
                </a:ext>
              </a:extLst>
            </p:cNvPr>
            <p:cNvGrpSpPr/>
            <p:nvPr/>
          </p:nvGrpSpPr>
          <p:grpSpPr>
            <a:xfrm>
              <a:off x="7508444" y="4228350"/>
              <a:ext cx="4637868" cy="2030674"/>
              <a:chOff x="7173649" y="1256100"/>
              <a:chExt cx="2224763" cy="974105"/>
            </a:xfrm>
          </p:grpSpPr>
          <p:sp>
            <p:nvSpPr>
              <p:cNvPr id="29" name="Freeform 146">
                <a:extLst>
                  <a:ext uri="{FF2B5EF4-FFF2-40B4-BE49-F238E27FC236}">
                    <a16:creationId xmlns:a16="http://schemas.microsoft.com/office/drawing/2014/main" id="{3C2BBA33-EAA1-8085-EE35-10D307916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3649" y="1256100"/>
                <a:ext cx="53975" cy="96838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18 h 25"/>
                  <a:gd name="T4" fmla="*/ 7 w 14"/>
                  <a:gd name="T5" fmla="*/ 25 h 25"/>
                  <a:gd name="T6" fmla="*/ 14 w 14"/>
                  <a:gd name="T7" fmla="*/ 18 h 25"/>
                  <a:gd name="T8" fmla="*/ 14 w 14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22"/>
                      <a:pt x="3" y="25"/>
                      <a:pt x="7" y="25"/>
                    </a:cubicBezTo>
                    <a:cubicBezTo>
                      <a:pt x="11" y="25"/>
                      <a:pt x="14" y="22"/>
                      <a:pt x="14" y="18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 146">
                <a:extLst>
                  <a:ext uri="{FF2B5EF4-FFF2-40B4-BE49-F238E27FC236}">
                    <a16:creationId xmlns:a16="http://schemas.microsoft.com/office/drawing/2014/main" id="{1C2DD152-E6FB-36A6-BBFC-726BD31BF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6961" y="2133367"/>
                <a:ext cx="53975" cy="96838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18 h 25"/>
                  <a:gd name="T4" fmla="*/ 7 w 14"/>
                  <a:gd name="T5" fmla="*/ 25 h 25"/>
                  <a:gd name="T6" fmla="*/ 14 w 14"/>
                  <a:gd name="T7" fmla="*/ 18 h 25"/>
                  <a:gd name="T8" fmla="*/ 14 w 14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22"/>
                      <a:pt x="3" y="25"/>
                      <a:pt x="7" y="25"/>
                    </a:cubicBezTo>
                    <a:cubicBezTo>
                      <a:pt x="11" y="25"/>
                      <a:pt x="14" y="22"/>
                      <a:pt x="14" y="18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Oval 148">
                <a:extLst>
                  <a:ext uri="{FF2B5EF4-FFF2-40B4-BE49-F238E27FC236}">
                    <a16:creationId xmlns:a16="http://schemas.microsoft.com/office/drawing/2014/main" id="{BFF55372-DC23-C307-BDDE-74D2983DA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07899" y="1844442"/>
                <a:ext cx="290513" cy="293688"/>
              </a:xfrm>
              <a:prstGeom prst="ellips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89D59D20-6473-5562-C971-BC4CF4E31EAA}"/>
                </a:ext>
              </a:extLst>
            </p:cNvPr>
            <p:cNvGrpSpPr/>
            <p:nvPr/>
          </p:nvGrpSpPr>
          <p:grpSpPr>
            <a:xfrm>
              <a:off x="5035690" y="1377555"/>
              <a:ext cx="508727" cy="870550"/>
              <a:chOff x="7340600" y="849313"/>
              <a:chExt cx="296862" cy="508000"/>
            </a:xfrm>
          </p:grpSpPr>
          <p:sp>
            <p:nvSpPr>
              <p:cNvPr id="27" name="Freeform 153">
                <a:extLst>
                  <a:ext uri="{FF2B5EF4-FFF2-40B4-BE49-F238E27FC236}">
                    <a16:creationId xmlns:a16="http://schemas.microsoft.com/office/drawing/2014/main" id="{BDF266FD-C3A9-4044-9C44-AD861BFEA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1250" y="1292225"/>
                <a:ext cx="53975" cy="65088"/>
              </a:xfrm>
              <a:custGeom>
                <a:avLst/>
                <a:gdLst>
                  <a:gd name="T0" fmla="*/ 0 w 14"/>
                  <a:gd name="T1" fmla="*/ 0 h 17"/>
                  <a:gd name="T2" fmla="*/ 0 w 14"/>
                  <a:gd name="T3" fmla="*/ 10 h 17"/>
                  <a:gd name="T4" fmla="*/ 7 w 14"/>
                  <a:gd name="T5" fmla="*/ 17 h 17"/>
                  <a:gd name="T6" fmla="*/ 14 w 14"/>
                  <a:gd name="T7" fmla="*/ 10 h 17"/>
                  <a:gd name="T8" fmla="*/ 14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4"/>
                      <a:pt x="3" y="17"/>
                      <a:pt x="7" y="17"/>
                    </a:cubicBezTo>
                    <a:cubicBezTo>
                      <a:pt x="11" y="17"/>
                      <a:pt x="14" y="14"/>
                      <a:pt x="14" y="1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Freeform 154">
                <a:extLst>
                  <a:ext uri="{FF2B5EF4-FFF2-40B4-BE49-F238E27FC236}">
                    <a16:creationId xmlns:a16="http://schemas.microsoft.com/office/drawing/2014/main" id="{7CB8B449-E1CF-73D5-106C-7867ADD57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0600" y="849313"/>
                <a:ext cx="296862" cy="446088"/>
              </a:xfrm>
              <a:custGeom>
                <a:avLst/>
                <a:gdLst>
                  <a:gd name="T0" fmla="*/ 76 w 76"/>
                  <a:gd name="T1" fmla="*/ 78 h 116"/>
                  <a:gd name="T2" fmla="*/ 38 w 76"/>
                  <a:gd name="T3" fmla="*/ 116 h 116"/>
                  <a:gd name="T4" fmla="*/ 0 w 76"/>
                  <a:gd name="T5" fmla="*/ 78 h 116"/>
                  <a:gd name="T6" fmla="*/ 38 w 76"/>
                  <a:gd name="T7" fmla="*/ 0 h 116"/>
                  <a:gd name="T8" fmla="*/ 76 w 76"/>
                  <a:gd name="T9" fmla="*/ 7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6">
                    <a:moveTo>
                      <a:pt x="76" y="78"/>
                    </a:moveTo>
                    <a:cubicBezTo>
                      <a:pt x="76" y="99"/>
                      <a:pt x="59" y="116"/>
                      <a:pt x="38" y="116"/>
                    </a:cubicBezTo>
                    <a:cubicBezTo>
                      <a:pt x="17" y="116"/>
                      <a:pt x="0" y="99"/>
                      <a:pt x="0" y="78"/>
                    </a:cubicBezTo>
                    <a:cubicBezTo>
                      <a:pt x="0" y="57"/>
                      <a:pt x="29" y="0"/>
                      <a:pt x="38" y="0"/>
                    </a:cubicBezTo>
                    <a:cubicBezTo>
                      <a:pt x="47" y="0"/>
                      <a:pt x="76" y="57"/>
                      <a:pt x="76" y="78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830EF92E-EA88-548F-D511-FE244DB411A5}"/>
                </a:ext>
              </a:extLst>
            </p:cNvPr>
            <p:cNvGrpSpPr/>
            <p:nvPr/>
          </p:nvGrpSpPr>
          <p:grpSpPr>
            <a:xfrm>
              <a:off x="5505590" y="1739505"/>
              <a:ext cx="508727" cy="870550"/>
              <a:chOff x="7340600" y="849313"/>
              <a:chExt cx="296862" cy="508000"/>
            </a:xfrm>
          </p:grpSpPr>
          <p:sp>
            <p:nvSpPr>
              <p:cNvPr id="25" name="Freeform 153">
                <a:extLst>
                  <a:ext uri="{FF2B5EF4-FFF2-40B4-BE49-F238E27FC236}">
                    <a16:creationId xmlns:a16="http://schemas.microsoft.com/office/drawing/2014/main" id="{4802B784-8D7E-F32D-BDC4-FFF7C6813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1250" y="1292225"/>
                <a:ext cx="53975" cy="65088"/>
              </a:xfrm>
              <a:custGeom>
                <a:avLst/>
                <a:gdLst>
                  <a:gd name="T0" fmla="*/ 0 w 14"/>
                  <a:gd name="T1" fmla="*/ 0 h 17"/>
                  <a:gd name="T2" fmla="*/ 0 w 14"/>
                  <a:gd name="T3" fmla="*/ 10 h 17"/>
                  <a:gd name="T4" fmla="*/ 7 w 14"/>
                  <a:gd name="T5" fmla="*/ 17 h 17"/>
                  <a:gd name="T6" fmla="*/ 14 w 14"/>
                  <a:gd name="T7" fmla="*/ 10 h 17"/>
                  <a:gd name="T8" fmla="*/ 14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4"/>
                      <a:pt x="3" y="17"/>
                      <a:pt x="7" y="17"/>
                    </a:cubicBezTo>
                    <a:cubicBezTo>
                      <a:pt x="11" y="17"/>
                      <a:pt x="14" y="14"/>
                      <a:pt x="14" y="1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Freeform 154">
                <a:extLst>
                  <a:ext uri="{FF2B5EF4-FFF2-40B4-BE49-F238E27FC236}">
                    <a16:creationId xmlns:a16="http://schemas.microsoft.com/office/drawing/2014/main" id="{5FDF708A-4B67-0EDF-82DD-D06802DA8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0600" y="849313"/>
                <a:ext cx="296862" cy="446088"/>
              </a:xfrm>
              <a:custGeom>
                <a:avLst/>
                <a:gdLst>
                  <a:gd name="T0" fmla="*/ 76 w 76"/>
                  <a:gd name="T1" fmla="*/ 78 h 116"/>
                  <a:gd name="T2" fmla="*/ 38 w 76"/>
                  <a:gd name="T3" fmla="*/ 116 h 116"/>
                  <a:gd name="T4" fmla="*/ 0 w 76"/>
                  <a:gd name="T5" fmla="*/ 78 h 116"/>
                  <a:gd name="T6" fmla="*/ 38 w 76"/>
                  <a:gd name="T7" fmla="*/ 0 h 116"/>
                  <a:gd name="T8" fmla="*/ 76 w 76"/>
                  <a:gd name="T9" fmla="*/ 7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6">
                    <a:moveTo>
                      <a:pt x="76" y="78"/>
                    </a:moveTo>
                    <a:cubicBezTo>
                      <a:pt x="76" y="99"/>
                      <a:pt x="59" y="116"/>
                      <a:pt x="38" y="116"/>
                    </a:cubicBezTo>
                    <a:cubicBezTo>
                      <a:pt x="17" y="116"/>
                      <a:pt x="0" y="99"/>
                      <a:pt x="0" y="78"/>
                    </a:cubicBezTo>
                    <a:cubicBezTo>
                      <a:pt x="0" y="57"/>
                      <a:pt x="29" y="0"/>
                      <a:pt x="38" y="0"/>
                    </a:cubicBezTo>
                    <a:cubicBezTo>
                      <a:pt x="47" y="0"/>
                      <a:pt x="76" y="57"/>
                      <a:pt x="76" y="78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Oval 148">
              <a:extLst>
                <a:ext uri="{FF2B5EF4-FFF2-40B4-BE49-F238E27FC236}">
                  <a16:creationId xmlns:a16="http://schemas.microsoft.com/office/drawing/2014/main" id="{B261B961-E58E-DF1C-D736-30FF6BDF6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5858" y="3543278"/>
              <a:ext cx="605620" cy="612238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148">
              <a:extLst>
                <a:ext uri="{FF2B5EF4-FFF2-40B4-BE49-F238E27FC236}">
                  <a16:creationId xmlns:a16="http://schemas.microsoft.com/office/drawing/2014/main" id="{DA4A221E-E58D-6F8A-A0AC-0A92AA1B9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8648" y="2351834"/>
              <a:ext cx="605620" cy="612238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148">
              <a:extLst>
                <a:ext uri="{FF2B5EF4-FFF2-40B4-BE49-F238E27FC236}">
                  <a16:creationId xmlns:a16="http://schemas.microsoft.com/office/drawing/2014/main" id="{4699C0C3-DABE-70E5-6CB6-84E1430E9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760" y="2560848"/>
              <a:ext cx="359257" cy="363183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148">
              <a:extLst>
                <a:ext uri="{FF2B5EF4-FFF2-40B4-BE49-F238E27FC236}">
                  <a16:creationId xmlns:a16="http://schemas.microsoft.com/office/drawing/2014/main" id="{A566B417-D042-BEC0-8BF0-2F4A5F856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9579" y="4056420"/>
              <a:ext cx="359257" cy="363183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" name="Título 1">
            <a:extLst>
              <a:ext uri="{FF2B5EF4-FFF2-40B4-BE49-F238E27FC236}">
                <a16:creationId xmlns:a16="http://schemas.microsoft.com/office/drawing/2014/main" id="{98283EE9-31E3-499D-3B74-0313CE14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53" y="172351"/>
            <a:ext cx="4443494" cy="423350"/>
          </a:xfrm>
        </p:spPr>
        <p:txBody>
          <a:bodyPr/>
          <a:lstStyle/>
          <a:p>
            <a:r>
              <a:rPr lang="es-CO"/>
              <a:t>La ruta del Aguacate</a:t>
            </a:r>
          </a:p>
        </p:txBody>
      </p: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F5552FB0-3171-7985-835C-53AD2698D2D6}"/>
              </a:ext>
            </a:extLst>
          </p:cNvPr>
          <p:cNvGrpSpPr/>
          <p:nvPr/>
        </p:nvGrpSpPr>
        <p:grpSpPr>
          <a:xfrm>
            <a:off x="4768362" y="73731"/>
            <a:ext cx="690279" cy="585480"/>
            <a:chOff x="2914895" y="1808472"/>
            <a:chExt cx="805948" cy="805946"/>
          </a:xfrm>
        </p:grpSpPr>
        <p:sp>
          <p:nvSpPr>
            <p:cNvPr id="109" name="Estrella de 5 puntas 167">
              <a:extLst>
                <a:ext uri="{FF2B5EF4-FFF2-40B4-BE49-F238E27FC236}">
                  <a16:creationId xmlns:a16="http://schemas.microsoft.com/office/drawing/2014/main" id="{552CC955-3B4B-D1C1-53F2-AAEBE65A7FB3}"/>
                </a:ext>
              </a:extLst>
            </p:cNvPr>
            <p:cNvSpPr/>
            <p:nvPr/>
          </p:nvSpPr>
          <p:spPr bwMode="ltGray">
            <a:xfrm>
              <a:off x="2914895" y="1808472"/>
              <a:ext cx="805948" cy="805946"/>
            </a:xfrm>
            <a:prstGeom prst="star5">
              <a:avLst>
                <a:gd name="adj" fmla="val 24612"/>
                <a:gd name="hf" fmla="val 105146"/>
                <a:gd name="vf" fmla="val 110557"/>
              </a:avLst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Estrella de 5 puntas 645">
              <a:extLst>
                <a:ext uri="{FF2B5EF4-FFF2-40B4-BE49-F238E27FC236}">
                  <a16:creationId xmlns:a16="http://schemas.microsoft.com/office/drawing/2014/main" id="{007673D1-3DD1-DE0A-A2D6-FC1FD5B327AD}"/>
                </a:ext>
              </a:extLst>
            </p:cNvPr>
            <p:cNvSpPr/>
            <p:nvPr/>
          </p:nvSpPr>
          <p:spPr bwMode="ltGray">
            <a:xfrm>
              <a:off x="3054800" y="1967425"/>
              <a:ext cx="513438" cy="513438"/>
            </a:xfrm>
            <a:prstGeom prst="star5">
              <a:avLst>
                <a:gd name="adj" fmla="val 24612"/>
                <a:gd name="hf" fmla="val 105146"/>
                <a:gd name="vf" fmla="val 110557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19" name="Imagen 318">
            <a:extLst>
              <a:ext uri="{FF2B5EF4-FFF2-40B4-BE49-F238E27FC236}">
                <a16:creationId xmlns:a16="http://schemas.microsoft.com/office/drawing/2014/main" id="{A3342D9A-95E6-8B14-A906-953F6ED851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39"/>
          <a:stretch/>
        </p:blipFill>
        <p:spPr>
          <a:xfrm>
            <a:off x="3614461" y="1426760"/>
            <a:ext cx="907635" cy="96325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DEB2802-C650-AE65-D72D-96C175F72319}"/>
              </a:ext>
            </a:extLst>
          </p:cNvPr>
          <p:cNvGrpSpPr/>
          <p:nvPr/>
        </p:nvGrpSpPr>
        <p:grpSpPr>
          <a:xfrm>
            <a:off x="2914650" y="3651441"/>
            <a:ext cx="4272577" cy="2632074"/>
            <a:chOff x="2914650" y="3651441"/>
            <a:chExt cx="4272577" cy="2632074"/>
          </a:xfrm>
        </p:grpSpPr>
        <p:sp>
          <p:nvSpPr>
            <p:cNvPr id="47" name="Forma libre 306">
              <a:extLst>
                <a:ext uri="{FF2B5EF4-FFF2-40B4-BE49-F238E27FC236}">
                  <a16:creationId xmlns:a16="http://schemas.microsoft.com/office/drawing/2014/main" id="{808808EF-EC63-0E29-8469-7DE413E0B870}"/>
                </a:ext>
              </a:extLst>
            </p:cNvPr>
            <p:cNvSpPr/>
            <p:nvPr/>
          </p:nvSpPr>
          <p:spPr bwMode="ltGray">
            <a:xfrm rot="19724891" flipV="1">
              <a:off x="4404895" y="3651441"/>
              <a:ext cx="1356208" cy="356689"/>
            </a:xfrm>
            <a:custGeom>
              <a:avLst/>
              <a:gdLst>
                <a:gd name="connsiteX0" fmla="*/ 3847171 w 3847171"/>
                <a:gd name="connsiteY0" fmla="*/ 0 h 1382751"/>
                <a:gd name="connsiteX1" fmla="*/ 2464420 w 3847171"/>
                <a:gd name="connsiteY1" fmla="*/ 1382751 h 1382751"/>
                <a:gd name="connsiteX2" fmla="*/ 0 w 3847171"/>
                <a:gd name="connsiteY2" fmla="*/ 1382751 h 138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47171" h="1382751">
                  <a:moveTo>
                    <a:pt x="3847171" y="0"/>
                  </a:moveTo>
                  <a:lnTo>
                    <a:pt x="2464420" y="1382751"/>
                  </a:lnTo>
                  <a:lnTo>
                    <a:pt x="0" y="1382751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Elipse 85">
              <a:extLst>
                <a:ext uri="{FF2B5EF4-FFF2-40B4-BE49-F238E27FC236}">
                  <a16:creationId xmlns:a16="http://schemas.microsoft.com/office/drawing/2014/main" id="{0B28AA79-248B-B715-9282-740A03C073A3}"/>
                </a:ext>
              </a:extLst>
            </p:cNvPr>
            <p:cNvSpPr/>
            <p:nvPr/>
          </p:nvSpPr>
          <p:spPr bwMode="ltGray">
            <a:xfrm>
              <a:off x="2914650" y="3704005"/>
              <a:ext cx="1672332" cy="1672332"/>
            </a:xfrm>
            <a:prstGeom prst="ellipse">
              <a:avLst/>
            </a:prstGeom>
            <a:gradFill>
              <a:gsLst>
                <a:gs pos="100000">
                  <a:srgbClr val="00E5BA"/>
                </a:gs>
                <a:gs pos="0">
                  <a:schemeClr val="accent6">
                    <a:alpha val="0"/>
                  </a:schemeClr>
                </a:gs>
              </a:gsLst>
              <a:path path="circle">
                <a:fillToRect l="100000" t="10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Content Placeholder 3">
              <a:extLst>
                <a:ext uri="{FF2B5EF4-FFF2-40B4-BE49-F238E27FC236}">
                  <a16:creationId xmlns:a16="http://schemas.microsoft.com/office/drawing/2014/main" id="{1C1501B3-0420-8E42-5A0D-E391A68C4A8A}"/>
                </a:ext>
              </a:extLst>
            </p:cNvPr>
            <p:cNvSpPr txBox="1">
              <a:spLocks/>
            </p:cNvSpPr>
            <p:nvPr/>
          </p:nvSpPr>
          <p:spPr>
            <a:xfrm>
              <a:off x="3536735" y="4252052"/>
              <a:ext cx="3650492" cy="20314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sz="2000" b="1" i="0" u="none" strike="noStrike" kern="1200" cap="none" spc="0" normalizeH="0" baseline="0" noProof="0">
                  <a:ln>
                    <a:noFill/>
                  </a:ln>
                  <a:solidFill>
                    <a:srgbClr val="01A7B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Aguacate Hass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Todo lo que tenemos que saber de este mercado: Hábitos de compra, canales, perfiles, tipo de </a:t>
              </a:r>
              <a:r>
                <a:rPr kumimoji="0" lang="es-CO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producto,etc</a:t>
              </a:r>
              <a:endParaRPr kumimoji="0" lang="es-CO" sz="1800" b="1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04647-0386-6B74-E06B-FEE98F5BEC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56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A80FAF-4C5D-DF3C-6ADD-1CE82B104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59" y="650139"/>
            <a:ext cx="8920476" cy="296809"/>
          </a:xfrm>
        </p:spPr>
        <p:txBody>
          <a:bodyPr/>
          <a:lstStyle/>
          <a:p>
            <a:r>
              <a:rPr lang="es-CO" dirty="0"/>
              <a:t>Más del 70% de los colombianos compran al menos una vez a la semana Aguacate Hass</a:t>
            </a:r>
            <a:endParaRPr lang="en-GB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EACE75C-38E1-0779-00CD-B1841E9D83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1133028"/>
              </p:ext>
            </p:extLst>
          </p:nvPr>
        </p:nvGraphicFramePr>
        <p:xfrm>
          <a:off x="3197802" y="1984760"/>
          <a:ext cx="8625607" cy="4517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F1119B56-B3A6-6495-01EA-9A2852945166}"/>
              </a:ext>
            </a:extLst>
          </p:cNvPr>
          <p:cNvSpPr txBox="1">
            <a:spLocks/>
          </p:cNvSpPr>
          <p:nvPr/>
        </p:nvSpPr>
        <p:spPr>
          <a:xfrm>
            <a:off x="3268059" y="1518880"/>
            <a:ext cx="8555350" cy="2968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58825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26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b="1" dirty="0"/>
              <a:t>¿Con qué frecuencia compra Aguacate Hass?</a:t>
            </a:r>
            <a:endParaRPr lang="es-ES" sz="20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4CA6F11-7D1B-E2B7-4B28-5C3583D5AB10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49" y="2696228"/>
            <a:ext cx="2278063" cy="363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5AE5F6A9-6E32-436B-59D7-B22E9887A9B7}"/>
              </a:ext>
            </a:extLst>
          </p:cNvPr>
          <p:cNvSpPr txBox="1">
            <a:spLocks/>
          </p:cNvSpPr>
          <p:nvPr/>
        </p:nvSpPr>
        <p:spPr>
          <a:xfrm>
            <a:off x="154383" y="84790"/>
            <a:ext cx="2813111" cy="27260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dirty="0">
                <a:solidFill>
                  <a:schemeClr val="accent2"/>
                </a:solidFill>
              </a:rPr>
              <a:t>20% </a:t>
            </a:r>
            <a:r>
              <a:rPr lang="es-CO" sz="2800" dirty="0">
                <a:solidFill>
                  <a:schemeClr val="bg1"/>
                </a:solidFill>
              </a:rPr>
              <a:t>de los hogares compran casi todos los días Aguacate Hass</a:t>
            </a:r>
            <a:endParaRPr lang="es-CO" sz="18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0E2EF0-BAC5-5CCB-A8A3-96C3879474C7}"/>
              </a:ext>
            </a:extLst>
          </p:cNvPr>
          <p:cNvCxnSpPr/>
          <p:nvPr/>
        </p:nvCxnSpPr>
        <p:spPr>
          <a:xfrm>
            <a:off x="5624623" y="3094119"/>
            <a:ext cx="6198786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30920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79FC8-043E-602B-9C34-E01679393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64A8CC-F7A9-D0AA-7957-D3D0CC8FE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99" y="310093"/>
            <a:ext cx="11449050" cy="403200"/>
          </a:xfrm>
        </p:spPr>
        <p:txBody>
          <a:bodyPr/>
          <a:lstStyle/>
          <a:p>
            <a:r>
              <a:rPr lang="es-CO" dirty="0"/>
              <a:t>El 73% de los hogares compra entre 2 a 4 unidades por compra, desembolsando máximo $5.900 COP. </a:t>
            </a:r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F099BD7-9832-5366-9449-B62A2645B0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159149"/>
              </p:ext>
            </p:extLst>
          </p:nvPr>
        </p:nvGraphicFramePr>
        <p:xfrm>
          <a:off x="6513475" y="1828947"/>
          <a:ext cx="5724524" cy="4621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5DB0A2A-7538-394B-F63B-89CD5E97EB00}"/>
              </a:ext>
            </a:extLst>
          </p:cNvPr>
          <p:cNvGraphicFramePr/>
          <p:nvPr/>
        </p:nvGraphicFramePr>
        <p:xfrm>
          <a:off x="454875" y="1828946"/>
          <a:ext cx="5724524" cy="4517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DC14714-AD92-D3A2-8F45-EEB7CA4C4B7B}"/>
              </a:ext>
            </a:extLst>
          </p:cNvPr>
          <p:cNvSpPr txBox="1">
            <a:spLocks/>
          </p:cNvSpPr>
          <p:nvPr/>
        </p:nvSpPr>
        <p:spPr>
          <a:xfrm>
            <a:off x="754463" y="1251619"/>
            <a:ext cx="5146005" cy="5083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58825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26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/>
              <a:t>¿Cuántas unidades de Aguacate Hass adquiere el hogar colombiano por compra?</a:t>
            </a:r>
            <a:endParaRPr lang="es-ES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FC724E3-E011-4861-26D5-015F10386682}"/>
              </a:ext>
            </a:extLst>
          </p:cNvPr>
          <p:cNvSpPr txBox="1">
            <a:spLocks/>
          </p:cNvSpPr>
          <p:nvPr/>
        </p:nvSpPr>
        <p:spPr>
          <a:xfrm>
            <a:off x="6764625" y="1363757"/>
            <a:ext cx="5222224" cy="5083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58825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26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/>
              <a:t>¿Cuánto desembolsa en cada compra? </a:t>
            </a:r>
            <a:endParaRPr lang="es-ES" sz="16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11042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45">
            <a:extLst>
              <a:ext uri="{FF2B5EF4-FFF2-40B4-BE49-F238E27FC236}">
                <a16:creationId xmlns:a16="http://schemas.microsoft.com/office/drawing/2014/main" id="{A80B7823-4BD4-997A-A4F0-B2D52F12FB33}"/>
              </a:ext>
            </a:extLst>
          </p:cNvPr>
          <p:cNvSpPr txBox="1"/>
          <p:nvPr/>
        </p:nvSpPr>
        <p:spPr>
          <a:xfrm>
            <a:off x="2294186" y="3218305"/>
            <a:ext cx="143842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2,9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ECCD7BD9-8517-B94B-A3E1-51E8AB52C3F4}"/>
              </a:ext>
            </a:extLst>
          </p:cNvPr>
          <p:cNvSpPr/>
          <p:nvPr/>
        </p:nvSpPr>
        <p:spPr bwMode="ltGray">
          <a:xfrm>
            <a:off x="1891264" y="2460992"/>
            <a:ext cx="4993926" cy="1091133"/>
          </a:xfrm>
          <a:prstGeom prst="trapezoid">
            <a:avLst>
              <a:gd name="adj" fmla="val 44194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000" b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2EBA6-32CD-7784-DD64-993B268DA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462077"/>
            <a:ext cx="11455400" cy="758851"/>
          </a:xfrm>
        </p:spPr>
        <p:txBody>
          <a:bodyPr/>
          <a:lstStyle/>
          <a:p>
            <a:r>
              <a:rPr lang="es-CO" dirty="0"/>
              <a:t>Entre más aumentan los ingresos de los hogares, la frecuencia y la compra por acto en Aguacate Hass va incrementando</a:t>
            </a:r>
            <a:endParaRPr lang="en-GB" dirty="0"/>
          </a:p>
        </p:txBody>
      </p:sp>
      <p:sp>
        <p:nvSpPr>
          <p:cNvPr id="6" name="CuadroTexto 51">
            <a:extLst>
              <a:ext uri="{FF2B5EF4-FFF2-40B4-BE49-F238E27FC236}">
                <a16:creationId xmlns:a16="http://schemas.microsoft.com/office/drawing/2014/main" id="{22331262-E550-2FE1-DC2B-AD7AF35E45D2}"/>
              </a:ext>
            </a:extLst>
          </p:cNvPr>
          <p:cNvSpPr txBox="1"/>
          <p:nvPr/>
        </p:nvSpPr>
        <p:spPr>
          <a:xfrm>
            <a:off x="5249680" y="5044713"/>
            <a:ext cx="143842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333333"/>
                </a:solidFill>
                <a:latin typeface="Arial"/>
              </a:rPr>
              <a:t>2,7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uadroTexto 50">
            <a:extLst>
              <a:ext uri="{FF2B5EF4-FFF2-40B4-BE49-F238E27FC236}">
                <a16:creationId xmlns:a16="http://schemas.microsoft.com/office/drawing/2014/main" id="{7655E703-9912-0A00-9FCD-A7CF9AA1BA7E}"/>
              </a:ext>
            </a:extLst>
          </p:cNvPr>
          <p:cNvSpPr txBox="1"/>
          <p:nvPr/>
        </p:nvSpPr>
        <p:spPr>
          <a:xfrm>
            <a:off x="4949922" y="4435105"/>
            <a:ext cx="143842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2,9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uadroTexto 49">
            <a:extLst>
              <a:ext uri="{FF2B5EF4-FFF2-40B4-BE49-F238E27FC236}">
                <a16:creationId xmlns:a16="http://schemas.microsoft.com/office/drawing/2014/main" id="{4AEC5F6B-BA27-AC12-784B-0BCA498CFC5B}"/>
              </a:ext>
            </a:extLst>
          </p:cNvPr>
          <p:cNvSpPr txBox="1"/>
          <p:nvPr/>
        </p:nvSpPr>
        <p:spPr>
          <a:xfrm>
            <a:off x="4657493" y="3833497"/>
            <a:ext cx="143842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3,0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adroTexto 36">
            <a:extLst>
              <a:ext uri="{FF2B5EF4-FFF2-40B4-BE49-F238E27FC236}">
                <a16:creationId xmlns:a16="http://schemas.microsoft.com/office/drawing/2014/main" id="{D07C8BEF-B209-004A-A2D7-7872DCF400CF}"/>
              </a:ext>
            </a:extLst>
          </p:cNvPr>
          <p:cNvSpPr txBox="1"/>
          <p:nvPr/>
        </p:nvSpPr>
        <p:spPr>
          <a:xfrm>
            <a:off x="4112117" y="2658449"/>
            <a:ext cx="143842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3,0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uadroTexto 44">
            <a:extLst>
              <a:ext uri="{FF2B5EF4-FFF2-40B4-BE49-F238E27FC236}">
                <a16:creationId xmlns:a16="http://schemas.microsoft.com/office/drawing/2014/main" id="{DFFF47CB-C2C7-8C22-009A-CE21C0E1AD7A}"/>
              </a:ext>
            </a:extLst>
          </p:cNvPr>
          <p:cNvSpPr txBox="1"/>
          <p:nvPr/>
        </p:nvSpPr>
        <p:spPr>
          <a:xfrm>
            <a:off x="2140789" y="2658449"/>
            <a:ext cx="143842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3,0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CuadroTexto 43">
            <a:extLst>
              <a:ext uri="{FF2B5EF4-FFF2-40B4-BE49-F238E27FC236}">
                <a16:creationId xmlns:a16="http://schemas.microsoft.com/office/drawing/2014/main" id="{0E14F6BB-919A-91BF-1836-D748EDFB1E02}"/>
              </a:ext>
            </a:extLst>
          </p:cNvPr>
          <p:cNvSpPr txBox="1"/>
          <p:nvPr/>
        </p:nvSpPr>
        <p:spPr>
          <a:xfrm>
            <a:off x="4399220" y="3218305"/>
            <a:ext cx="143842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3,3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upo 13">
            <a:extLst>
              <a:ext uri="{FF2B5EF4-FFF2-40B4-BE49-F238E27FC236}">
                <a16:creationId xmlns:a16="http://schemas.microsoft.com/office/drawing/2014/main" id="{827B3FDF-F7CD-02FE-2CFF-B3EE636411A0}"/>
              </a:ext>
            </a:extLst>
          </p:cNvPr>
          <p:cNvGrpSpPr/>
          <p:nvPr/>
        </p:nvGrpSpPr>
        <p:grpSpPr>
          <a:xfrm>
            <a:off x="736121" y="2070422"/>
            <a:ext cx="3009661" cy="3416254"/>
            <a:chOff x="6566564" y="2330772"/>
            <a:chExt cx="2820046" cy="3584252"/>
          </a:xfrm>
        </p:grpSpPr>
        <p:sp>
          <p:nvSpPr>
            <p:cNvPr id="18" name="Forma libre: forma 14">
              <a:extLst>
                <a:ext uri="{FF2B5EF4-FFF2-40B4-BE49-F238E27FC236}">
                  <a16:creationId xmlns:a16="http://schemas.microsoft.com/office/drawing/2014/main" id="{50A4A780-060B-700A-9DC9-B0E221E73D02}"/>
                </a:ext>
              </a:extLst>
            </p:cNvPr>
            <p:cNvSpPr/>
            <p:nvPr/>
          </p:nvSpPr>
          <p:spPr bwMode="ltGray">
            <a:xfrm>
              <a:off x="7659494" y="2491723"/>
              <a:ext cx="621748" cy="786698"/>
            </a:xfrm>
            <a:custGeom>
              <a:avLst/>
              <a:gdLst>
                <a:gd name="connsiteX0" fmla="*/ 0 w 1451429"/>
                <a:gd name="connsiteY0" fmla="*/ 1146629 h 1146629"/>
                <a:gd name="connsiteX1" fmla="*/ 754743 w 1451429"/>
                <a:gd name="connsiteY1" fmla="*/ 0 h 1146629"/>
                <a:gd name="connsiteX2" fmla="*/ 1451429 w 1451429"/>
                <a:gd name="connsiteY2" fmla="*/ 1132114 h 1146629"/>
                <a:gd name="connsiteX3" fmla="*/ 0 w 1451429"/>
                <a:gd name="connsiteY3" fmla="*/ 1146629 h 1146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1429" h="1146629">
                  <a:moveTo>
                    <a:pt x="0" y="1146629"/>
                  </a:moveTo>
                  <a:lnTo>
                    <a:pt x="754743" y="0"/>
                  </a:lnTo>
                  <a:lnTo>
                    <a:pt x="1451429" y="1132114"/>
                  </a:lnTo>
                  <a:lnTo>
                    <a:pt x="0" y="1146629"/>
                  </a:lnTo>
                  <a:close/>
                </a:path>
              </a:pathLst>
            </a:cu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orma libre: forma 15">
              <a:extLst>
                <a:ext uri="{FF2B5EF4-FFF2-40B4-BE49-F238E27FC236}">
                  <a16:creationId xmlns:a16="http://schemas.microsoft.com/office/drawing/2014/main" id="{3AE8DEB1-E249-A043-847F-A04271FE7879}"/>
                </a:ext>
              </a:extLst>
            </p:cNvPr>
            <p:cNvSpPr/>
            <p:nvPr/>
          </p:nvSpPr>
          <p:spPr bwMode="ltGray">
            <a:xfrm>
              <a:off x="7398360" y="3278422"/>
              <a:ext cx="1156452" cy="647283"/>
            </a:xfrm>
            <a:custGeom>
              <a:avLst/>
              <a:gdLst>
                <a:gd name="connsiteX0" fmla="*/ 551543 w 2699658"/>
                <a:gd name="connsiteY0" fmla="*/ 0 h 943428"/>
                <a:gd name="connsiteX1" fmla="*/ 2133600 w 2699658"/>
                <a:gd name="connsiteY1" fmla="*/ 29028 h 943428"/>
                <a:gd name="connsiteX2" fmla="*/ 2699658 w 2699658"/>
                <a:gd name="connsiteY2" fmla="*/ 899885 h 943428"/>
                <a:gd name="connsiteX3" fmla="*/ 0 w 2699658"/>
                <a:gd name="connsiteY3" fmla="*/ 943428 h 943428"/>
                <a:gd name="connsiteX4" fmla="*/ 551543 w 2699658"/>
                <a:gd name="connsiteY4" fmla="*/ 0 h 9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9658" h="943428">
                  <a:moveTo>
                    <a:pt x="551543" y="0"/>
                  </a:moveTo>
                  <a:lnTo>
                    <a:pt x="2133600" y="29028"/>
                  </a:lnTo>
                  <a:lnTo>
                    <a:pt x="2699658" y="899885"/>
                  </a:lnTo>
                  <a:lnTo>
                    <a:pt x="0" y="943428"/>
                  </a:lnTo>
                  <a:lnTo>
                    <a:pt x="551543" y="0"/>
                  </a:lnTo>
                  <a:close/>
                </a:path>
              </a:pathLst>
            </a:custGeom>
            <a:solidFill>
              <a:srgbClr val="00B6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orma libre: forma 16">
              <a:extLst>
                <a:ext uri="{FF2B5EF4-FFF2-40B4-BE49-F238E27FC236}">
                  <a16:creationId xmlns:a16="http://schemas.microsoft.com/office/drawing/2014/main" id="{D97D3B35-BC50-2131-640C-EA0E87A71957}"/>
                </a:ext>
              </a:extLst>
            </p:cNvPr>
            <p:cNvSpPr/>
            <p:nvPr/>
          </p:nvSpPr>
          <p:spPr bwMode="ltGray">
            <a:xfrm>
              <a:off x="7124791" y="3925705"/>
              <a:ext cx="1678720" cy="667200"/>
            </a:xfrm>
            <a:custGeom>
              <a:avLst/>
              <a:gdLst>
                <a:gd name="connsiteX0" fmla="*/ 0 w 3918857"/>
                <a:gd name="connsiteY0" fmla="*/ 957943 h 972457"/>
                <a:gd name="connsiteX1" fmla="*/ 3918857 w 3918857"/>
                <a:gd name="connsiteY1" fmla="*/ 972457 h 972457"/>
                <a:gd name="connsiteX2" fmla="*/ 3323771 w 3918857"/>
                <a:gd name="connsiteY2" fmla="*/ 0 h 972457"/>
                <a:gd name="connsiteX3" fmla="*/ 624114 w 3918857"/>
                <a:gd name="connsiteY3" fmla="*/ 0 h 972457"/>
                <a:gd name="connsiteX4" fmla="*/ 0 w 3918857"/>
                <a:gd name="connsiteY4" fmla="*/ 957943 h 9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8857" h="972457">
                  <a:moveTo>
                    <a:pt x="0" y="957943"/>
                  </a:moveTo>
                  <a:lnTo>
                    <a:pt x="3918857" y="972457"/>
                  </a:lnTo>
                  <a:lnTo>
                    <a:pt x="3323771" y="0"/>
                  </a:lnTo>
                  <a:lnTo>
                    <a:pt x="624114" y="0"/>
                  </a:lnTo>
                  <a:lnTo>
                    <a:pt x="0" y="957943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orma libre: forma 17">
              <a:extLst>
                <a:ext uri="{FF2B5EF4-FFF2-40B4-BE49-F238E27FC236}">
                  <a16:creationId xmlns:a16="http://schemas.microsoft.com/office/drawing/2014/main" id="{24BD5784-060E-78B1-4CD4-EC89232C5451}"/>
                </a:ext>
              </a:extLst>
            </p:cNvPr>
            <p:cNvSpPr/>
            <p:nvPr/>
          </p:nvSpPr>
          <p:spPr bwMode="ltGray">
            <a:xfrm>
              <a:off x="6914721" y="4572987"/>
              <a:ext cx="2169901" cy="647283"/>
            </a:xfrm>
            <a:custGeom>
              <a:avLst/>
              <a:gdLst>
                <a:gd name="connsiteX0" fmla="*/ 537029 w 5065486"/>
                <a:gd name="connsiteY0" fmla="*/ 0 h 943429"/>
                <a:gd name="connsiteX1" fmla="*/ 4455886 w 5065486"/>
                <a:gd name="connsiteY1" fmla="*/ 0 h 943429"/>
                <a:gd name="connsiteX2" fmla="*/ 5065486 w 5065486"/>
                <a:gd name="connsiteY2" fmla="*/ 914400 h 943429"/>
                <a:gd name="connsiteX3" fmla="*/ 0 w 5065486"/>
                <a:gd name="connsiteY3" fmla="*/ 943429 h 943429"/>
                <a:gd name="connsiteX4" fmla="*/ 537029 w 5065486"/>
                <a:gd name="connsiteY4" fmla="*/ 0 h 94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5486" h="943429">
                  <a:moveTo>
                    <a:pt x="537029" y="0"/>
                  </a:moveTo>
                  <a:lnTo>
                    <a:pt x="4455886" y="0"/>
                  </a:lnTo>
                  <a:lnTo>
                    <a:pt x="5065486" y="914400"/>
                  </a:lnTo>
                  <a:lnTo>
                    <a:pt x="0" y="943429"/>
                  </a:lnTo>
                  <a:lnTo>
                    <a:pt x="537029" y="0"/>
                  </a:lnTo>
                  <a:close/>
                </a:path>
              </a:pathLst>
            </a:custGeom>
            <a:solidFill>
              <a:srgbClr val="00206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orma libre: forma 18">
              <a:extLst>
                <a:ext uri="{FF2B5EF4-FFF2-40B4-BE49-F238E27FC236}">
                  <a16:creationId xmlns:a16="http://schemas.microsoft.com/office/drawing/2014/main" id="{A987C7F0-543A-EA23-2AA2-E468DBA62F83}"/>
                </a:ext>
              </a:extLst>
            </p:cNvPr>
            <p:cNvSpPr/>
            <p:nvPr/>
          </p:nvSpPr>
          <p:spPr bwMode="ltGray">
            <a:xfrm>
              <a:off x="6627393" y="5230230"/>
              <a:ext cx="2685952" cy="667200"/>
            </a:xfrm>
            <a:custGeom>
              <a:avLst/>
              <a:gdLst>
                <a:gd name="connsiteX0" fmla="*/ 6270171 w 6270171"/>
                <a:gd name="connsiteY0" fmla="*/ 957942 h 972457"/>
                <a:gd name="connsiteX1" fmla="*/ 0 w 6270171"/>
                <a:gd name="connsiteY1" fmla="*/ 972457 h 972457"/>
                <a:gd name="connsiteX2" fmla="*/ 595086 w 6270171"/>
                <a:gd name="connsiteY2" fmla="*/ 0 h 972457"/>
                <a:gd name="connsiteX3" fmla="*/ 5704114 w 6270171"/>
                <a:gd name="connsiteY3" fmla="*/ 0 h 972457"/>
                <a:gd name="connsiteX4" fmla="*/ 6270171 w 6270171"/>
                <a:gd name="connsiteY4" fmla="*/ 957942 h 9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0171" h="972457">
                  <a:moveTo>
                    <a:pt x="6270171" y="957942"/>
                  </a:moveTo>
                  <a:lnTo>
                    <a:pt x="0" y="972457"/>
                  </a:lnTo>
                  <a:lnTo>
                    <a:pt x="595086" y="0"/>
                  </a:lnTo>
                  <a:lnTo>
                    <a:pt x="5704114" y="0"/>
                  </a:lnTo>
                  <a:lnTo>
                    <a:pt x="6270171" y="95794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ráfico 4">
              <a:extLst>
                <a:ext uri="{FF2B5EF4-FFF2-40B4-BE49-F238E27FC236}">
                  <a16:creationId xmlns:a16="http://schemas.microsoft.com/office/drawing/2014/main" id="{21B33C82-666C-7243-B08E-CD7888AA8BA5}"/>
                </a:ext>
              </a:extLst>
            </p:cNvPr>
            <p:cNvSpPr/>
            <p:nvPr/>
          </p:nvSpPr>
          <p:spPr>
            <a:xfrm>
              <a:off x="6566564" y="2330772"/>
              <a:ext cx="2820046" cy="3584252"/>
            </a:xfrm>
            <a:custGeom>
              <a:avLst/>
              <a:gdLst>
                <a:gd name="connsiteX0" fmla="*/ 2262172 w 4381500"/>
                <a:gd name="connsiteY0" fmla="*/ 39324 h 3971925"/>
                <a:gd name="connsiteX1" fmla="*/ 2158607 w 4381500"/>
                <a:gd name="connsiteY1" fmla="*/ 9539 h 3971925"/>
                <a:gd name="connsiteX2" fmla="*/ 2128822 w 4381500"/>
                <a:gd name="connsiteY2" fmla="*/ 39324 h 3971925"/>
                <a:gd name="connsiteX3" fmla="*/ 9605 w 4381500"/>
                <a:gd name="connsiteY3" fmla="*/ 3865297 h 3971925"/>
                <a:gd name="connsiteX4" fmla="*/ 40068 w 4381500"/>
                <a:gd name="connsiteY4" fmla="*/ 3970377 h 3971925"/>
                <a:gd name="connsiteX5" fmla="*/ 76280 w 4381500"/>
                <a:gd name="connsiteY5" fmla="*/ 3979959 h 3971925"/>
                <a:gd name="connsiteX6" fmla="*/ 4314734 w 4381500"/>
                <a:gd name="connsiteY6" fmla="*/ 3979959 h 3971925"/>
                <a:gd name="connsiteX7" fmla="*/ 4390934 w 4381500"/>
                <a:gd name="connsiteY7" fmla="*/ 3901873 h 3971925"/>
                <a:gd name="connsiteX8" fmla="*/ 4381409 w 4381500"/>
                <a:gd name="connsiteY8" fmla="*/ 3865659 h 3971925"/>
                <a:gd name="connsiteX9" fmla="*/ 2985853 w 4381500"/>
                <a:gd name="connsiteY9" fmla="*/ 1655859 h 3971925"/>
                <a:gd name="connsiteX10" fmla="*/ 1405141 w 4381500"/>
                <a:gd name="connsiteY10" fmla="*/ 1655859 h 3971925"/>
                <a:gd name="connsiteX11" fmla="*/ 1720580 w 4381500"/>
                <a:gd name="connsiteY11" fmla="*/ 1093884 h 3971925"/>
                <a:gd name="connsiteX12" fmla="*/ 2670413 w 4381500"/>
                <a:gd name="connsiteY12" fmla="*/ 1093884 h 3971925"/>
                <a:gd name="connsiteX13" fmla="*/ 3070273 w 4381500"/>
                <a:gd name="connsiteY13" fmla="*/ 1808259 h 3971925"/>
                <a:gd name="connsiteX14" fmla="*/ 3385712 w 4381500"/>
                <a:gd name="connsiteY14" fmla="*/ 2379759 h 3971925"/>
                <a:gd name="connsiteX15" fmla="*/ 1005282 w 4381500"/>
                <a:gd name="connsiteY15" fmla="*/ 2379759 h 3971925"/>
                <a:gd name="connsiteX16" fmla="*/ 1320730 w 4381500"/>
                <a:gd name="connsiteY16" fmla="*/ 1808259 h 3971925"/>
                <a:gd name="connsiteX17" fmla="*/ 3470123 w 4381500"/>
                <a:gd name="connsiteY17" fmla="*/ 2532159 h 3971925"/>
                <a:gd name="connsiteX18" fmla="*/ 3785572 w 4381500"/>
                <a:gd name="connsiteY18" fmla="*/ 3103659 h 3971925"/>
                <a:gd name="connsiteX19" fmla="*/ 605422 w 4381500"/>
                <a:gd name="connsiteY19" fmla="*/ 3103659 h 3971925"/>
                <a:gd name="connsiteX20" fmla="*/ 920871 w 4381500"/>
                <a:gd name="connsiteY20" fmla="*/ 2532159 h 3971925"/>
                <a:gd name="connsiteX21" fmla="*/ 2195497 w 4381500"/>
                <a:gd name="connsiteY21" fmla="*/ 236501 h 3971925"/>
                <a:gd name="connsiteX22" fmla="*/ 2586022 w 4381500"/>
                <a:gd name="connsiteY22" fmla="*/ 941484 h 3971925"/>
                <a:gd name="connsiteX23" fmla="*/ 1804972 w 4381500"/>
                <a:gd name="connsiteY23" fmla="*/ 941484 h 3971925"/>
                <a:gd name="connsiteX24" fmla="*/ 205572 w 4381500"/>
                <a:gd name="connsiteY24" fmla="*/ 3827559 h 3971925"/>
                <a:gd name="connsiteX25" fmla="*/ 521002 w 4381500"/>
                <a:gd name="connsiteY25" fmla="*/ 3256059 h 3971925"/>
                <a:gd name="connsiteX26" fmla="*/ 3869992 w 4381500"/>
                <a:gd name="connsiteY26" fmla="*/ 3256059 h 3971925"/>
                <a:gd name="connsiteX27" fmla="*/ 4185431 w 4381500"/>
                <a:gd name="connsiteY27" fmla="*/ 3827559 h 397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81500" h="3971925">
                  <a:moveTo>
                    <a:pt x="2262172" y="39324"/>
                  </a:moveTo>
                  <a:cubicBezTo>
                    <a:pt x="2241798" y="2500"/>
                    <a:pt x="2195430" y="-10835"/>
                    <a:pt x="2158607" y="9539"/>
                  </a:cubicBezTo>
                  <a:cubicBezTo>
                    <a:pt x="2146081" y="16471"/>
                    <a:pt x="2135756" y="26794"/>
                    <a:pt x="2128822" y="39324"/>
                  </a:cubicBezTo>
                  <a:lnTo>
                    <a:pt x="9605" y="3865297"/>
                  </a:lnTo>
                  <a:cubicBezTo>
                    <a:pt x="-11000" y="3902731"/>
                    <a:pt x="2639" y="3949774"/>
                    <a:pt x="40068" y="3970377"/>
                  </a:cubicBezTo>
                  <a:cubicBezTo>
                    <a:pt x="51172" y="3976492"/>
                    <a:pt x="63607" y="3979778"/>
                    <a:pt x="76280" y="3979959"/>
                  </a:cubicBezTo>
                  <a:lnTo>
                    <a:pt x="4314734" y="3979959"/>
                  </a:lnTo>
                  <a:cubicBezTo>
                    <a:pt x="4357339" y="3979435"/>
                    <a:pt x="4391457" y="3944479"/>
                    <a:pt x="4390934" y="3901873"/>
                  </a:cubicBezTo>
                  <a:cubicBezTo>
                    <a:pt x="4390781" y="3889196"/>
                    <a:pt x="4387514" y="3876765"/>
                    <a:pt x="4381409" y="3865659"/>
                  </a:cubicBezTo>
                  <a:close/>
                  <a:moveTo>
                    <a:pt x="2985853" y="1655859"/>
                  </a:moveTo>
                  <a:lnTo>
                    <a:pt x="1405141" y="1655859"/>
                  </a:lnTo>
                  <a:lnTo>
                    <a:pt x="1720580" y="1093884"/>
                  </a:lnTo>
                  <a:lnTo>
                    <a:pt x="2670413" y="1093884"/>
                  </a:lnTo>
                  <a:close/>
                  <a:moveTo>
                    <a:pt x="3070273" y="1808259"/>
                  </a:moveTo>
                  <a:lnTo>
                    <a:pt x="3385712" y="2379759"/>
                  </a:lnTo>
                  <a:lnTo>
                    <a:pt x="1005282" y="2379759"/>
                  </a:lnTo>
                  <a:lnTo>
                    <a:pt x="1320730" y="1808259"/>
                  </a:lnTo>
                  <a:close/>
                  <a:moveTo>
                    <a:pt x="3470123" y="2532159"/>
                  </a:moveTo>
                  <a:lnTo>
                    <a:pt x="3785572" y="3103659"/>
                  </a:lnTo>
                  <a:lnTo>
                    <a:pt x="605422" y="3103659"/>
                  </a:lnTo>
                  <a:lnTo>
                    <a:pt x="920871" y="2532159"/>
                  </a:lnTo>
                  <a:close/>
                  <a:moveTo>
                    <a:pt x="2195497" y="236501"/>
                  </a:moveTo>
                  <a:lnTo>
                    <a:pt x="2586022" y="941484"/>
                  </a:lnTo>
                  <a:lnTo>
                    <a:pt x="1804972" y="941484"/>
                  </a:lnTo>
                  <a:close/>
                  <a:moveTo>
                    <a:pt x="205572" y="3827559"/>
                  </a:moveTo>
                  <a:lnTo>
                    <a:pt x="521002" y="3256059"/>
                  </a:lnTo>
                  <a:lnTo>
                    <a:pt x="3869992" y="3256059"/>
                  </a:lnTo>
                  <a:lnTo>
                    <a:pt x="4185431" y="3827559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CuadroTexto 27">
            <a:extLst>
              <a:ext uri="{FF2B5EF4-FFF2-40B4-BE49-F238E27FC236}">
                <a16:creationId xmlns:a16="http://schemas.microsoft.com/office/drawing/2014/main" id="{19ABCC97-545E-FF48-D4BC-8827722DF8F1}"/>
              </a:ext>
            </a:extLst>
          </p:cNvPr>
          <p:cNvSpPr txBox="1"/>
          <p:nvPr/>
        </p:nvSpPr>
        <p:spPr>
          <a:xfrm>
            <a:off x="1159131" y="5009123"/>
            <a:ext cx="17899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20% Población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CuadroTexto 32">
            <a:extLst>
              <a:ext uri="{FF2B5EF4-FFF2-40B4-BE49-F238E27FC236}">
                <a16:creationId xmlns:a16="http://schemas.microsoft.com/office/drawing/2014/main" id="{9C9F9A6A-B7BF-65D0-1F88-051139B4EF86}"/>
              </a:ext>
            </a:extLst>
          </p:cNvPr>
          <p:cNvSpPr txBox="1"/>
          <p:nvPr/>
        </p:nvSpPr>
        <p:spPr>
          <a:xfrm>
            <a:off x="1245395" y="4399515"/>
            <a:ext cx="16969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32% Población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CuadroTexto 33">
            <a:extLst>
              <a:ext uri="{FF2B5EF4-FFF2-40B4-BE49-F238E27FC236}">
                <a16:creationId xmlns:a16="http://schemas.microsoft.com/office/drawing/2014/main" id="{E7C37D85-FC60-20FD-0B3F-5826AAE50502}"/>
              </a:ext>
            </a:extLst>
          </p:cNvPr>
          <p:cNvSpPr txBox="1"/>
          <p:nvPr/>
        </p:nvSpPr>
        <p:spPr>
          <a:xfrm>
            <a:off x="1152497" y="3143813"/>
            <a:ext cx="13129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12%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CuadroTexto 34">
            <a:extLst>
              <a:ext uri="{FF2B5EF4-FFF2-40B4-BE49-F238E27FC236}">
                <a16:creationId xmlns:a16="http://schemas.microsoft.com/office/drawing/2014/main" id="{C4D3B284-1781-3CB7-B6FE-41C03691D62D}"/>
              </a:ext>
            </a:extLst>
          </p:cNvPr>
          <p:cNvSpPr txBox="1"/>
          <p:nvPr/>
        </p:nvSpPr>
        <p:spPr>
          <a:xfrm>
            <a:off x="1480334" y="3752445"/>
            <a:ext cx="13129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30% Población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CuadroTexto 40">
            <a:extLst>
              <a:ext uri="{FF2B5EF4-FFF2-40B4-BE49-F238E27FC236}">
                <a16:creationId xmlns:a16="http://schemas.microsoft.com/office/drawing/2014/main" id="{604E4DB9-662C-6967-EC58-4FDF828AC4AD}"/>
              </a:ext>
            </a:extLst>
          </p:cNvPr>
          <p:cNvSpPr txBox="1"/>
          <p:nvPr/>
        </p:nvSpPr>
        <p:spPr>
          <a:xfrm>
            <a:off x="850579" y="2549243"/>
            <a:ext cx="1615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7%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CuadroTexto 46">
            <a:extLst>
              <a:ext uri="{FF2B5EF4-FFF2-40B4-BE49-F238E27FC236}">
                <a16:creationId xmlns:a16="http://schemas.microsoft.com/office/drawing/2014/main" id="{4CA63ADE-9DB2-3E70-2581-D6CE8362A8F5}"/>
              </a:ext>
            </a:extLst>
          </p:cNvPr>
          <p:cNvSpPr txBox="1"/>
          <p:nvPr/>
        </p:nvSpPr>
        <p:spPr>
          <a:xfrm>
            <a:off x="2520497" y="3833497"/>
            <a:ext cx="143842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2,6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CuadroTexto 47">
            <a:extLst>
              <a:ext uri="{FF2B5EF4-FFF2-40B4-BE49-F238E27FC236}">
                <a16:creationId xmlns:a16="http://schemas.microsoft.com/office/drawing/2014/main" id="{26CDC4F9-2DCF-0057-0F7F-7217BD047209}"/>
              </a:ext>
            </a:extLst>
          </p:cNvPr>
          <p:cNvSpPr txBox="1"/>
          <p:nvPr/>
        </p:nvSpPr>
        <p:spPr>
          <a:xfrm>
            <a:off x="2790624" y="4435105"/>
            <a:ext cx="143842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333333"/>
                </a:solidFill>
                <a:latin typeface="Arial"/>
              </a:rPr>
              <a:t>2,3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CuadroTexto 48">
            <a:extLst>
              <a:ext uri="{FF2B5EF4-FFF2-40B4-BE49-F238E27FC236}">
                <a16:creationId xmlns:a16="http://schemas.microsoft.com/office/drawing/2014/main" id="{34915363-C968-355B-DF65-A32F781F1CA0}"/>
              </a:ext>
            </a:extLst>
          </p:cNvPr>
          <p:cNvSpPr txBox="1"/>
          <p:nvPr/>
        </p:nvSpPr>
        <p:spPr>
          <a:xfrm>
            <a:off x="3034627" y="5044713"/>
            <a:ext cx="143842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defRPr/>
            </a:pPr>
            <a:r>
              <a:rPr lang="en-US" b="1">
                <a:solidFill>
                  <a:srgbClr val="01A7B7"/>
                </a:solidFill>
              </a:rPr>
              <a:t>2,0</a:t>
            </a:r>
          </a:p>
        </p:txBody>
      </p:sp>
      <p:sp>
        <p:nvSpPr>
          <p:cNvPr id="33" name="Título 7">
            <a:extLst>
              <a:ext uri="{FF2B5EF4-FFF2-40B4-BE49-F238E27FC236}">
                <a16:creationId xmlns:a16="http://schemas.microsoft.com/office/drawing/2014/main" id="{BF47BBF4-6D18-1F31-2B65-99E660BB7E6C}"/>
              </a:ext>
            </a:extLst>
          </p:cNvPr>
          <p:cNvSpPr txBox="1">
            <a:spLocks/>
          </p:cNvSpPr>
          <p:nvPr/>
        </p:nvSpPr>
        <p:spPr>
          <a:xfrm>
            <a:off x="2552859" y="2046075"/>
            <a:ext cx="1493013" cy="2288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Frecuencia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de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compra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4" name="Título 7">
            <a:extLst>
              <a:ext uri="{FF2B5EF4-FFF2-40B4-BE49-F238E27FC236}">
                <a16:creationId xmlns:a16="http://schemas.microsoft.com/office/drawing/2014/main" id="{33653462-5629-3C52-E575-1574CAF9B5A1}"/>
              </a:ext>
            </a:extLst>
          </p:cNvPr>
          <p:cNvSpPr txBox="1">
            <a:spLocks/>
          </p:cNvSpPr>
          <p:nvPr/>
        </p:nvSpPr>
        <p:spPr>
          <a:xfrm>
            <a:off x="4733813" y="2016593"/>
            <a:ext cx="1245233" cy="2288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Unidades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por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acto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516900F-CD44-BBE2-FD90-BD2CA4C1C0AA}"/>
              </a:ext>
            </a:extLst>
          </p:cNvPr>
          <p:cNvSpPr txBox="1">
            <a:spLocks/>
          </p:cNvSpPr>
          <p:nvPr/>
        </p:nvSpPr>
        <p:spPr>
          <a:xfrm>
            <a:off x="230061" y="1490834"/>
            <a:ext cx="11970565" cy="457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58825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26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b="1" dirty="0"/>
              <a:t>¿Cómo son los hábitos de compra de Aguacate Hass de acuerdo al perfil sociodemográfico?</a:t>
            </a:r>
            <a:endParaRPr lang="en-GB" sz="2000" b="1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5275857-60BE-3024-0C89-A21FDECB14E7}"/>
              </a:ext>
            </a:extLst>
          </p:cNvPr>
          <p:cNvSpPr/>
          <p:nvPr/>
        </p:nvSpPr>
        <p:spPr bwMode="ltGray">
          <a:xfrm>
            <a:off x="7624334" y="2469553"/>
            <a:ext cx="3554083" cy="2242091"/>
          </a:xfrm>
          <a:prstGeom prst="rect">
            <a:avLst/>
          </a:prstGeom>
          <a:solidFill>
            <a:schemeClr val="tx2"/>
          </a:solidFill>
          <a:ln w="571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2400" b="1" dirty="0"/>
              <a:t>Comparativa entre NSE 5- 6 y NSE 1:</a:t>
            </a:r>
          </a:p>
          <a:p>
            <a:pPr algn="ctr"/>
            <a:endParaRPr lang="es-CO" sz="24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CO" sz="2000" b="1" dirty="0"/>
              <a:t>46% más frecuente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CO" sz="2000" b="1" dirty="0"/>
              <a:t>22% desembolso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CO" sz="2000" b="1" dirty="0"/>
              <a:t>12% más en unidades</a:t>
            </a:r>
            <a:endParaRPr lang="en-GB" sz="20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A86433-93FF-8E73-462E-F5C20FC746AD}"/>
              </a:ext>
            </a:extLst>
          </p:cNvPr>
          <p:cNvSpPr txBox="1"/>
          <p:nvPr/>
        </p:nvSpPr>
        <p:spPr>
          <a:xfrm>
            <a:off x="1668191" y="5580851"/>
            <a:ext cx="142940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2000" b="1" dirty="0"/>
              <a:t>%Hogares</a:t>
            </a:r>
            <a:endParaRPr lang="en-GB" sz="2000" b="1" dirty="0"/>
          </a:p>
        </p:txBody>
      </p:sp>
      <p:sp>
        <p:nvSpPr>
          <p:cNvPr id="40" name="CuadroTexto 45">
            <a:extLst>
              <a:ext uri="{FF2B5EF4-FFF2-40B4-BE49-F238E27FC236}">
                <a16:creationId xmlns:a16="http://schemas.microsoft.com/office/drawing/2014/main" id="{E91E299E-30A3-854D-2EC2-C1485F2BADF3}"/>
              </a:ext>
            </a:extLst>
          </p:cNvPr>
          <p:cNvSpPr txBox="1"/>
          <p:nvPr/>
        </p:nvSpPr>
        <p:spPr>
          <a:xfrm>
            <a:off x="833327" y="3148438"/>
            <a:ext cx="84826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B6FF"/>
                </a:solidFill>
              </a:rPr>
              <a:t>NSE 4</a:t>
            </a:r>
          </a:p>
        </p:txBody>
      </p:sp>
      <p:sp>
        <p:nvSpPr>
          <p:cNvPr id="41" name="CuadroTexto 44">
            <a:extLst>
              <a:ext uri="{FF2B5EF4-FFF2-40B4-BE49-F238E27FC236}">
                <a16:creationId xmlns:a16="http://schemas.microsoft.com/office/drawing/2014/main" id="{3A326AA6-0D09-0ECF-EDE6-157699B395C5}"/>
              </a:ext>
            </a:extLst>
          </p:cNvPr>
          <p:cNvSpPr txBox="1"/>
          <p:nvPr/>
        </p:nvSpPr>
        <p:spPr>
          <a:xfrm>
            <a:off x="709444" y="2514810"/>
            <a:ext cx="1432953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NSE  5 &amp; 6</a:t>
            </a:r>
          </a:p>
        </p:txBody>
      </p:sp>
      <p:sp>
        <p:nvSpPr>
          <p:cNvPr id="42" name="CuadroTexto 46">
            <a:extLst>
              <a:ext uri="{FF2B5EF4-FFF2-40B4-BE49-F238E27FC236}">
                <a16:creationId xmlns:a16="http://schemas.microsoft.com/office/drawing/2014/main" id="{B1133736-6FBF-FDFA-B81C-C02BA19797E9}"/>
              </a:ext>
            </a:extLst>
          </p:cNvPr>
          <p:cNvSpPr txBox="1"/>
          <p:nvPr/>
        </p:nvSpPr>
        <p:spPr>
          <a:xfrm>
            <a:off x="479385" y="3721937"/>
            <a:ext cx="84826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2EEFEE"/>
                </a:solidFill>
              </a:rPr>
              <a:t>NSE 3</a:t>
            </a:r>
          </a:p>
        </p:txBody>
      </p:sp>
      <p:sp>
        <p:nvSpPr>
          <p:cNvPr id="43" name="CuadroTexto 47">
            <a:extLst>
              <a:ext uri="{FF2B5EF4-FFF2-40B4-BE49-F238E27FC236}">
                <a16:creationId xmlns:a16="http://schemas.microsoft.com/office/drawing/2014/main" id="{E2CDE373-DB8E-77B3-9A8F-DFD6C06B81AF}"/>
              </a:ext>
            </a:extLst>
          </p:cNvPr>
          <p:cNvSpPr txBox="1"/>
          <p:nvPr/>
        </p:nvSpPr>
        <p:spPr>
          <a:xfrm>
            <a:off x="332997" y="4412042"/>
            <a:ext cx="84826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2060"/>
                </a:solidFill>
              </a:rPr>
              <a:t>NSE 2</a:t>
            </a:r>
          </a:p>
        </p:txBody>
      </p:sp>
      <p:sp>
        <p:nvSpPr>
          <p:cNvPr id="44" name="CuadroTexto 48">
            <a:extLst>
              <a:ext uri="{FF2B5EF4-FFF2-40B4-BE49-F238E27FC236}">
                <a16:creationId xmlns:a16="http://schemas.microsoft.com/office/drawing/2014/main" id="{4E04E313-977D-A93E-3D00-4064638B2DB4}"/>
              </a:ext>
            </a:extLst>
          </p:cNvPr>
          <p:cNvSpPr txBox="1"/>
          <p:nvPr/>
        </p:nvSpPr>
        <p:spPr>
          <a:xfrm>
            <a:off x="134595" y="5021650"/>
            <a:ext cx="84826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1A7B7"/>
                </a:solidFill>
              </a:rPr>
              <a:t>NSE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8764B-404F-2F60-363B-DDCD909F94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028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16326-B09A-6872-9CA6-D4C6FB021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Content Placeholder 52">
            <a:extLst>
              <a:ext uri="{FF2B5EF4-FFF2-40B4-BE49-F238E27FC236}">
                <a16:creationId xmlns:a16="http://schemas.microsoft.com/office/drawing/2014/main" id="{4C597887-677F-8799-4F9F-DD78789E1DC3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587195531"/>
              </p:ext>
            </p:extLst>
          </p:nvPr>
        </p:nvGraphicFramePr>
        <p:xfrm>
          <a:off x="6096000" y="2311529"/>
          <a:ext cx="2413613" cy="427532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58971">
                  <a:extLst>
                    <a:ext uri="{9D8B030D-6E8A-4147-A177-3AD203B41FA5}">
                      <a16:colId xmlns:a16="http://schemas.microsoft.com/office/drawing/2014/main" val="1319415993"/>
                    </a:ext>
                  </a:extLst>
                </a:gridCol>
                <a:gridCol w="1254642">
                  <a:extLst>
                    <a:ext uri="{9D8B030D-6E8A-4147-A177-3AD203B41FA5}">
                      <a16:colId xmlns:a16="http://schemas.microsoft.com/office/drawing/2014/main" val="3686417037"/>
                    </a:ext>
                  </a:extLst>
                </a:gridCol>
              </a:tblGrid>
              <a:tr h="1425107">
                <a:tc>
                  <a:txBody>
                    <a:bodyPr/>
                    <a:lstStyle/>
                    <a:p>
                      <a:pPr algn="ctr"/>
                      <a:r>
                        <a:rPr lang="es-CO" sz="2800" b="1"/>
                        <a:t>3,1</a:t>
                      </a:r>
                    </a:p>
                  </a:txBody>
                  <a:tcPr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/>
                        <a:t>3,1</a:t>
                      </a:r>
                      <a:endParaRPr lang="en-GB" sz="2800" b="1"/>
                    </a:p>
                  </a:txBody>
                  <a:tcPr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057058"/>
                  </a:ext>
                </a:extLst>
              </a:tr>
              <a:tr h="1425107">
                <a:tc>
                  <a:txBody>
                    <a:bodyPr/>
                    <a:lstStyle/>
                    <a:p>
                      <a:pPr algn="ctr"/>
                      <a:r>
                        <a:rPr lang="es-CO" sz="2800" b="1"/>
                        <a:t>2,2</a:t>
                      </a:r>
                    </a:p>
                  </a:txBody>
                  <a:tcPr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/>
                        <a:t>2,9</a:t>
                      </a:r>
                      <a:endParaRPr lang="en-GB" sz="2800" b="1"/>
                    </a:p>
                  </a:txBody>
                  <a:tcPr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644195"/>
                  </a:ext>
                </a:extLst>
              </a:tr>
              <a:tr h="1425107">
                <a:tc>
                  <a:txBody>
                    <a:bodyPr/>
                    <a:lstStyle/>
                    <a:p>
                      <a:pPr algn="ctr"/>
                      <a:r>
                        <a:rPr lang="es-CO" sz="2800" b="1"/>
                        <a:t>2,2</a:t>
                      </a:r>
                      <a:endParaRPr lang="en-GB" sz="2800" b="1"/>
                    </a:p>
                  </a:txBody>
                  <a:tcPr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/>
                        <a:t>2,9</a:t>
                      </a:r>
                      <a:endParaRPr lang="en-GB" sz="2800" b="1" dirty="0"/>
                    </a:p>
                  </a:txBody>
                  <a:tcPr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53066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E80B142-08E0-3EC2-B20C-ECE19CFB9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524" y="407734"/>
            <a:ext cx="8838960" cy="389798"/>
          </a:xfrm>
        </p:spPr>
        <p:txBody>
          <a:bodyPr/>
          <a:lstStyle/>
          <a:p>
            <a:r>
              <a:rPr lang="es-CO"/>
              <a:t>Entre más edad del ama de casa, hay una mayor frecuencia, más unidades de compra y por ende mayor gasto.</a:t>
            </a:r>
            <a:endParaRPr lang="en-GB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FD653535-C673-8182-8908-F4F07EDBEDE7}"/>
              </a:ext>
            </a:extLst>
          </p:cNvPr>
          <p:cNvSpPr txBox="1">
            <a:spLocks/>
          </p:cNvSpPr>
          <p:nvPr/>
        </p:nvSpPr>
        <p:spPr>
          <a:xfrm>
            <a:off x="3145791" y="1290172"/>
            <a:ext cx="8681084" cy="5817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58825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26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/>
              <a:t>¿Cómo son los hábitos de compra de Aguacate Hass de acuerdo a la edad del ama de casa?</a:t>
            </a:r>
            <a:endParaRPr lang="en-GB" b="1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10E8BA4-C6B1-81A5-77C8-B4E0E4DCD5BE}"/>
              </a:ext>
            </a:extLst>
          </p:cNvPr>
          <p:cNvGrpSpPr/>
          <p:nvPr/>
        </p:nvGrpSpPr>
        <p:grpSpPr>
          <a:xfrm>
            <a:off x="4561679" y="2351170"/>
            <a:ext cx="1534321" cy="1356855"/>
            <a:chOff x="4304536" y="2020034"/>
            <a:chExt cx="1534321" cy="1356855"/>
          </a:xfrm>
        </p:grpSpPr>
        <p:sp>
          <p:nvSpPr>
            <p:cNvPr id="41" name="CuadroTexto 14">
              <a:extLst>
                <a:ext uri="{FF2B5EF4-FFF2-40B4-BE49-F238E27FC236}">
                  <a16:creationId xmlns:a16="http://schemas.microsoft.com/office/drawing/2014/main" id="{094E8ED7-E5E2-51FE-7168-4DD379428B04}"/>
                </a:ext>
              </a:extLst>
            </p:cNvPr>
            <p:cNvSpPr txBox="1"/>
            <p:nvPr/>
          </p:nvSpPr>
          <p:spPr>
            <a:xfrm>
              <a:off x="4304536" y="2884446"/>
              <a:ext cx="153432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419" sz="1600" dirty="0"/>
                <a:t>Amas de casa mayores de 50</a:t>
              </a:r>
            </a:p>
          </p:txBody>
        </p:sp>
        <p:pic>
          <p:nvPicPr>
            <p:cNvPr id="42" name="Imagen 19" descr="Icono&#10;&#10;El contenido generado por IA puede ser incorrecto.">
              <a:extLst>
                <a:ext uri="{FF2B5EF4-FFF2-40B4-BE49-F238E27FC236}">
                  <a16:creationId xmlns:a16="http://schemas.microsoft.com/office/drawing/2014/main" id="{D690AA38-1816-6C21-2A0F-73BFA545F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9550" y="2020034"/>
              <a:ext cx="644292" cy="64429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1D8FA28-9D6F-E638-E1E1-43183FEA2343}"/>
              </a:ext>
            </a:extLst>
          </p:cNvPr>
          <p:cNvGrpSpPr/>
          <p:nvPr/>
        </p:nvGrpSpPr>
        <p:grpSpPr>
          <a:xfrm>
            <a:off x="4561679" y="5298548"/>
            <a:ext cx="1534321" cy="1283402"/>
            <a:chOff x="4128816" y="4714702"/>
            <a:chExt cx="1534321" cy="1283402"/>
          </a:xfrm>
        </p:grpSpPr>
        <p:sp>
          <p:nvSpPr>
            <p:cNvPr id="44" name="CuadroTexto 14">
              <a:extLst>
                <a:ext uri="{FF2B5EF4-FFF2-40B4-BE49-F238E27FC236}">
                  <a16:creationId xmlns:a16="http://schemas.microsoft.com/office/drawing/2014/main" id="{BD8F2D55-C7D6-050B-956D-08AEBE3916FE}"/>
                </a:ext>
              </a:extLst>
            </p:cNvPr>
            <p:cNvSpPr txBox="1"/>
            <p:nvPr/>
          </p:nvSpPr>
          <p:spPr>
            <a:xfrm>
              <a:off x="4128816" y="5505661"/>
              <a:ext cx="153432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419" sz="1600"/>
                <a:t>Amas de casa hasta 34 años</a:t>
              </a:r>
            </a:p>
          </p:txBody>
        </p:sp>
        <p:pic>
          <p:nvPicPr>
            <p:cNvPr id="46" name="Picture 2" descr="Woman ">
              <a:extLst>
                <a:ext uri="{FF2B5EF4-FFF2-40B4-BE49-F238E27FC236}">
                  <a16:creationId xmlns:a16="http://schemas.microsoft.com/office/drawing/2014/main" id="{33FF17EE-FF7F-6083-DDD4-D71EEC271B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8781" y="4714702"/>
              <a:ext cx="688207" cy="688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5BAC90B-5BED-F8DC-6355-F3487C60E3BA}"/>
              </a:ext>
            </a:extLst>
          </p:cNvPr>
          <p:cNvGrpSpPr/>
          <p:nvPr/>
        </p:nvGrpSpPr>
        <p:grpSpPr>
          <a:xfrm>
            <a:off x="4561679" y="3862856"/>
            <a:ext cx="1534321" cy="1280861"/>
            <a:chOff x="4304536" y="2096028"/>
            <a:chExt cx="1534321" cy="1280861"/>
          </a:xfrm>
        </p:grpSpPr>
        <p:sp>
          <p:nvSpPr>
            <p:cNvPr id="48" name="CuadroTexto 14">
              <a:extLst>
                <a:ext uri="{FF2B5EF4-FFF2-40B4-BE49-F238E27FC236}">
                  <a16:creationId xmlns:a16="http://schemas.microsoft.com/office/drawing/2014/main" id="{10BE9771-515C-1D9B-C1BF-1CE6A5EAE45F}"/>
                </a:ext>
              </a:extLst>
            </p:cNvPr>
            <p:cNvSpPr txBox="1"/>
            <p:nvPr/>
          </p:nvSpPr>
          <p:spPr>
            <a:xfrm>
              <a:off x="4304536" y="2884446"/>
              <a:ext cx="153432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419" sz="1600"/>
                <a:t>Amas de casa de 35 a 49 años</a:t>
              </a:r>
            </a:p>
          </p:txBody>
        </p:sp>
        <p:pic>
          <p:nvPicPr>
            <p:cNvPr id="49" name="Imagen 17" descr="Icono&#10;&#10;El contenido generado por IA puede ser incorrecto.">
              <a:extLst>
                <a:ext uri="{FF2B5EF4-FFF2-40B4-BE49-F238E27FC236}">
                  <a16:creationId xmlns:a16="http://schemas.microsoft.com/office/drawing/2014/main" id="{0F3A02B8-81A5-EACF-F94A-D69283877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0754" y="2096028"/>
              <a:ext cx="590256" cy="590256"/>
            </a:xfrm>
            <a:prstGeom prst="rect">
              <a:avLst/>
            </a:prstGeom>
          </p:spPr>
        </p:pic>
      </p:grpSp>
      <p:sp>
        <p:nvSpPr>
          <p:cNvPr id="50" name="Título 7">
            <a:extLst>
              <a:ext uri="{FF2B5EF4-FFF2-40B4-BE49-F238E27FC236}">
                <a16:creationId xmlns:a16="http://schemas.microsoft.com/office/drawing/2014/main" id="{71224B39-1AD7-4DEB-968C-63639FD51C5D}"/>
              </a:ext>
            </a:extLst>
          </p:cNvPr>
          <p:cNvSpPr txBox="1">
            <a:spLocks/>
          </p:cNvSpPr>
          <p:nvPr/>
        </p:nvSpPr>
        <p:spPr>
          <a:xfrm>
            <a:off x="5962139" y="1810242"/>
            <a:ext cx="1493013" cy="4022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Frecuencia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de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compra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1" name="Título 7">
            <a:extLst>
              <a:ext uri="{FF2B5EF4-FFF2-40B4-BE49-F238E27FC236}">
                <a16:creationId xmlns:a16="http://schemas.microsoft.com/office/drawing/2014/main" id="{2D407FA8-A6AB-CF33-3728-D2773321D56C}"/>
              </a:ext>
            </a:extLst>
          </p:cNvPr>
          <p:cNvSpPr txBox="1">
            <a:spLocks/>
          </p:cNvSpPr>
          <p:nvPr/>
        </p:nvSpPr>
        <p:spPr>
          <a:xfrm>
            <a:off x="7353395" y="1815283"/>
            <a:ext cx="1245233" cy="4022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Unidades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por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acto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63CB4-61A6-9AC2-04AC-6445ADA1B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70" y="4083011"/>
            <a:ext cx="2790825" cy="55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5EA029-12C9-46D5-C53A-22F70EC46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1" y="797532"/>
            <a:ext cx="1711542" cy="27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03972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70BA4-AA14-2096-B6D1-8BA6E53FD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6">
            <a:extLst>
              <a:ext uri="{FF2B5EF4-FFF2-40B4-BE49-F238E27FC236}">
                <a16:creationId xmlns:a16="http://schemas.microsoft.com/office/drawing/2014/main" id="{3D787330-8881-14E6-2991-F70BCDD41B67}"/>
              </a:ext>
            </a:extLst>
          </p:cNvPr>
          <p:cNvSpPr/>
          <p:nvPr/>
        </p:nvSpPr>
        <p:spPr bwMode="ltGray">
          <a:xfrm>
            <a:off x="371474" y="404813"/>
            <a:ext cx="4065471" cy="5545137"/>
          </a:xfrm>
          <a:prstGeom prst="rect">
            <a:avLst/>
          </a:prstGeom>
          <a:gradFill>
            <a:gsLst>
              <a:gs pos="17000">
                <a:schemeClr val="tx2"/>
              </a:gs>
              <a:gs pos="100000">
                <a:schemeClr val="bg2"/>
              </a:gs>
            </a:gsLst>
            <a:path path="circle">
              <a:fillToRect l="100000" t="100000"/>
            </a:path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Marcador de texto 190">
            <a:extLst>
              <a:ext uri="{FF2B5EF4-FFF2-40B4-BE49-F238E27FC236}">
                <a16:creationId xmlns:a16="http://schemas.microsoft.com/office/drawing/2014/main" id="{9A715E12-FC80-C966-4B8F-3C1CA86D8F49}"/>
              </a:ext>
            </a:extLst>
          </p:cNvPr>
          <p:cNvSpPr txBox="1">
            <a:spLocks/>
          </p:cNvSpPr>
          <p:nvPr/>
        </p:nvSpPr>
        <p:spPr>
          <a:xfrm>
            <a:off x="360363" y="1267950"/>
            <a:ext cx="4237078" cy="39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ꟷ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ꟷ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ꟷ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ꟷ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áfico 783">
            <a:extLst>
              <a:ext uri="{FF2B5EF4-FFF2-40B4-BE49-F238E27FC236}">
                <a16:creationId xmlns:a16="http://schemas.microsoft.com/office/drawing/2014/main" id="{4D671F96-F1D5-AEA5-A4E6-64D8BF8D0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55" y="1938175"/>
            <a:ext cx="3095625" cy="2781300"/>
          </a:xfrm>
          <a:prstGeom prst="rect">
            <a:avLst/>
          </a:prstGeom>
        </p:spPr>
      </p:pic>
      <p:pic>
        <p:nvPicPr>
          <p:cNvPr id="10" name="Imagen 388" descr="Un hombre sentado en una mesa azul&#10;&#10;Descripción generada automáticamente con confianza baja">
            <a:extLst>
              <a:ext uri="{FF2B5EF4-FFF2-40B4-BE49-F238E27FC236}">
                <a16:creationId xmlns:a16="http://schemas.microsoft.com/office/drawing/2014/main" id="{56667CD4-0F76-EC23-CEEF-1F984652FC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95" y="1304142"/>
            <a:ext cx="4258675" cy="4640885"/>
          </a:xfrm>
          <a:prstGeom prst="rect">
            <a:avLst/>
          </a:prstGeom>
        </p:spPr>
      </p:pic>
      <p:cxnSp>
        <p:nvCxnSpPr>
          <p:cNvPr id="14" name="Conector recto 23">
            <a:extLst>
              <a:ext uri="{FF2B5EF4-FFF2-40B4-BE49-F238E27FC236}">
                <a16:creationId xmlns:a16="http://schemas.microsoft.com/office/drawing/2014/main" id="{A4647FDF-780B-922C-5E86-4CE4FDA354B1}"/>
              </a:ext>
            </a:extLst>
          </p:cNvPr>
          <p:cNvCxnSpPr>
            <a:cxnSpLocks/>
          </p:cNvCxnSpPr>
          <p:nvPr/>
        </p:nvCxnSpPr>
        <p:spPr>
          <a:xfrm>
            <a:off x="4634345" y="2815024"/>
            <a:ext cx="7236000" cy="0"/>
          </a:xfrm>
          <a:prstGeom prst="line">
            <a:avLst/>
          </a:prstGeom>
          <a:ln w="412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29">
            <a:extLst>
              <a:ext uri="{FF2B5EF4-FFF2-40B4-BE49-F238E27FC236}">
                <a16:creationId xmlns:a16="http://schemas.microsoft.com/office/drawing/2014/main" id="{28E752EB-0B9B-F73B-EA85-6CD9C950D8AD}"/>
              </a:ext>
            </a:extLst>
          </p:cNvPr>
          <p:cNvCxnSpPr>
            <a:cxnSpLocks/>
          </p:cNvCxnSpPr>
          <p:nvPr/>
        </p:nvCxnSpPr>
        <p:spPr>
          <a:xfrm>
            <a:off x="4634345" y="4508544"/>
            <a:ext cx="7236000" cy="0"/>
          </a:xfrm>
          <a:prstGeom prst="line">
            <a:avLst/>
          </a:prstGeom>
          <a:ln w="412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24">
            <a:extLst>
              <a:ext uri="{FF2B5EF4-FFF2-40B4-BE49-F238E27FC236}">
                <a16:creationId xmlns:a16="http://schemas.microsoft.com/office/drawing/2014/main" id="{BCD794F8-B07B-F93D-6656-6450D6025D51}"/>
              </a:ext>
            </a:extLst>
          </p:cNvPr>
          <p:cNvSpPr txBox="1"/>
          <p:nvPr/>
        </p:nvSpPr>
        <p:spPr>
          <a:xfrm>
            <a:off x="4634345" y="2988666"/>
            <a:ext cx="68389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01A7B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¿Cómo prefieren el Aguacate Hass los hogares Colombianos y qué los motiva a comprarlo?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C26E2-863E-B6FF-98BE-E8174533F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5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BE177-CDA0-F687-601E-56D9965BA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560047-F955-3CF8-5F98-DEB228895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524" y="407734"/>
            <a:ext cx="8555350" cy="740346"/>
          </a:xfrm>
        </p:spPr>
        <p:txBody>
          <a:bodyPr/>
          <a:lstStyle/>
          <a:p>
            <a:r>
              <a:rPr lang="es-CO" dirty="0"/>
              <a:t>La mayoría de Colombianos prefieren una mezcla de maduros y semi-maduros para la compra del producto</a:t>
            </a:r>
            <a:endParaRPr lang="en-GB" dirty="0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1B4805B5-910D-D50B-89CB-B52FA089AF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1030306"/>
              </p:ext>
            </p:extLst>
          </p:nvPr>
        </p:nvGraphicFramePr>
        <p:xfrm>
          <a:off x="3268060" y="1944415"/>
          <a:ext cx="8555350" cy="4232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40A43B-BD82-3CD6-F40B-A29484DA51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68059" y="1540081"/>
            <a:ext cx="8555350" cy="296809"/>
          </a:xfrm>
        </p:spPr>
        <p:txBody>
          <a:bodyPr/>
          <a:lstStyle/>
          <a:p>
            <a:r>
              <a:rPr lang="es-CO" sz="2000" b="1" dirty="0"/>
              <a:t>¿Qué grado de maduración prefiere al comprar Aguacate Hass?</a:t>
            </a:r>
            <a:endParaRPr lang="es-ES" sz="20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A42E0A-6B5B-B701-897B-FF869CD5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0" y="4083011"/>
            <a:ext cx="2790825" cy="552450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03D84EC-321E-CFF1-D58E-A38EE1B1A08E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1" y="797532"/>
            <a:ext cx="1711542" cy="27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17412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91E80-A311-C7D7-D239-6038CE00E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91BED2-1770-F495-1EC7-0092AFDB4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524" y="519875"/>
            <a:ext cx="8555350" cy="740346"/>
          </a:xfrm>
        </p:spPr>
        <p:txBody>
          <a:bodyPr/>
          <a:lstStyle/>
          <a:p>
            <a:r>
              <a:rPr lang="es-CO" dirty="0"/>
              <a:t>La mayoría de Colombianos prefieren un producto mediano a la hora de elegir Aguacate Hass</a:t>
            </a:r>
            <a:endParaRPr lang="en-GB" dirty="0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9FD285B2-9F66-B692-68B4-151607AE85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3771560"/>
              </p:ext>
            </p:extLst>
          </p:nvPr>
        </p:nvGraphicFramePr>
        <p:xfrm>
          <a:off x="3268060" y="1944415"/>
          <a:ext cx="8555350" cy="4232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01D911F-3D84-8FF4-C410-0E4382582C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68059" y="1540081"/>
            <a:ext cx="8555350" cy="296809"/>
          </a:xfrm>
        </p:spPr>
        <p:txBody>
          <a:bodyPr/>
          <a:lstStyle/>
          <a:p>
            <a:r>
              <a:rPr lang="es-CO" sz="2000" b="1" dirty="0"/>
              <a:t>¿Qué tamaño de Aguacate Hass prefiere? </a:t>
            </a:r>
            <a:endParaRPr lang="es-ES" sz="20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7B75AB-4572-7511-9C4E-0017E9519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0" y="4083011"/>
            <a:ext cx="2790825" cy="55245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FDF31A-75D5-9EB5-54B1-29F663ECAB7B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1" y="797532"/>
            <a:ext cx="1711542" cy="27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17569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5D399-CFC4-183B-0E17-B9436C7E2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EA3FA0-0375-EEBA-811A-BA927B62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524" y="407734"/>
            <a:ext cx="8555350" cy="740346"/>
          </a:xfrm>
        </p:spPr>
        <p:txBody>
          <a:bodyPr/>
          <a:lstStyle/>
          <a:p>
            <a:r>
              <a:rPr lang="es-CO" dirty="0"/>
              <a:t>La preferencia del </a:t>
            </a:r>
            <a:r>
              <a:rPr lang="es-CO" dirty="0" err="1"/>
              <a:t>shopper</a:t>
            </a:r>
            <a:r>
              <a:rPr lang="es-CO" dirty="0"/>
              <a:t> es clara: Elegir el producto a granel es como prefieren comprar el producto</a:t>
            </a:r>
            <a:endParaRPr lang="en-GB" dirty="0"/>
          </a:p>
        </p:txBody>
      </p:sp>
      <p:sp>
        <p:nvSpPr>
          <p:cNvPr id="12" name="Título 3">
            <a:extLst>
              <a:ext uri="{FF2B5EF4-FFF2-40B4-BE49-F238E27FC236}">
                <a16:creationId xmlns:a16="http://schemas.microsoft.com/office/drawing/2014/main" id="{C6C126F0-52CC-AC8A-64DC-24CF3C897773}"/>
              </a:ext>
            </a:extLst>
          </p:cNvPr>
          <p:cNvSpPr txBox="1">
            <a:spLocks/>
          </p:cNvSpPr>
          <p:nvPr/>
        </p:nvSpPr>
        <p:spPr>
          <a:xfrm>
            <a:off x="309653" y="407734"/>
            <a:ext cx="2549457" cy="27260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dirty="0">
                <a:solidFill>
                  <a:schemeClr val="bg1"/>
                </a:solidFill>
              </a:rPr>
              <a:t>Solo 11% de los hogares prefieren el producto empacado</a:t>
            </a:r>
            <a:endParaRPr lang="es-CO" sz="2000" dirty="0">
              <a:solidFill>
                <a:schemeClr val="bg1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5D4A5EF-1F16-AD8E-D751-B332BC3406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68059" y="1540081"/>
            <a:ext cx="8555350" cy="296809"/>
          </a:xfrm>
        </p:spPr>
        <p:txBody>
          <a:bodyPr/>
          <a:lstStyle/>
          <a:p>
            <a:r>
              <a:rPr lang="es-CO" b="1" dirty="0"/>
              <a:t>¿Cómo lo prefieren comprar?</a:t>
            </a:r>
            <a:endParaRPr lang="es-ES" sz="18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277121-1DFC-D302-2C64-7B04C3164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0" y="4083011"/>
            <a:ext cx="2790825" cy="55245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9F84AB4-2960-1416-65B9-42662736EF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4186774"/>
              </p:ext>
            </p:extLst>
          </p:nvPr>
        </p:nvGraphicFramePr>
        <p:xfrm>
          <a:off x="3190240" y="1759938"/>
          <a:ext cx="8760220" cy="4847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5324439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A5388-0F9C-A0F0-93CF-142E7D031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0C7192C-CCBC-72D4-412D-D459EF99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524" y="666528"/>
            <a:ext cx="8555350" cy="740346"/>
          </a:xfrm>
        </p:spPr>
        <p:txBody>
          <a:bodyPr/>
          <a:lstStyle/>
          <a:p>
            <a:r>
              <a:rPr lang="es-CO" dirty="0"/>
              <a:t>El Aguacate Hass se compra porque se considera un producto beneficioso debido a la nutrición y la salud </a:t>
            </a:r>
            <a:endParaRPr lang="en-GB" dirty="0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0B644E27-79B7-8042-D134-275A99F7BD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3745245"/>
              </p:ext>
            </p:extLst>
          </p:nvPr>
        </p:nvGraphicFramePr>
        <p:xfrm>
          <a:off x="2983601" y="1944415"/>
          <a:ext cx="9662708" cy="4232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BFEE4D-A939-4136-5A37-9D19EF0128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68059" y="1540081"/>
            <a:ext cx="8555350" cy="296809"/>
          </a:xfrm>
        </p:spPr>
        <p:txBody>
          <a:bodyPr/>
          <a:lstStyle/>
          <a:p>
            <a:r>
              <a:rPr lang="es-CO" sz="2000" b="1" dirty="0"/>
              <a:t>¿Cuáles son las principales razones por las que compra Aguacate Hass? </a:t>
            </a:r>
            <a:endParaRPr lang="es-ES" sz="20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221C62-F39C-AF73-2AFC-DBC49775F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0" y="4083011"/>
            <a:ext cx="2790825" cy="552450"/>
          </a:xfrm>
          <a:prstGeom prst="rect">
            <a:avLst/>
          </a:prstGeom>
        </p:spPr>
      </p:pic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0509897E-74DC-693C-C9DF-F1B5D1AE63B9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1" y="797532"/>
            <a:ext cx="1711542" cy="27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98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AAF93-2269-C87B-761C-3A85479D9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117DC989-DFD4-E7BE-D232-1AD41D4BBBD4}"/>
              </a:ext>
            </a:extLst>
          </p:cNvPr>
          <p:cNvGrpSpPr/>
          <p:nvPr/>
        </p:nvGrpSpPr>
        <p:grpSpPr>
          <a:xfrm>
            <a:off x="3357563" y="963460"/>
            <a:ext cx="8910637" cy="4899025"/>
            <a:chOff x="1598613" y="976313"/>
            <a:chExt cx="8910637" cy="4899025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8" name="Freeform 86">
              <a:extLst>
                <a:ext uri="{FF2B5EF4-FFF2-40B4-BE49-F238E27FC236}">
                  <a16:creationId xmlns:a16="http://schemas.microsoft.com/office/drawing/2014/main" id="{235811E4-4FF9-442D-2FB8-4CBB77336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976313"/>
              <a:ext cx="8845550" cy="4899025"/>
            </a:xfrm>
            <a:custGeom>
              <a:avLst/>
              <a:gdLst>
                <a:gd name="T0" fmla="*/ 264 w 2348"/>
                <a:gd name="T1" fmla="*/ 0 h 1299"/>
                <a:gd name="T2" fmla="*/ 116 w 2348"/>
                <a:gd name="T3" fmla="*/ 87 h 1299"/>
                <a:gd name="T4" fmla="*/ 6 w 2348"/>
                <a:gd name="T5" fmla="*/ 255 h 1299"/>
                <a:gd name="T6" fmla="*/ 118 w 2348"/>
                <a:gd name="T7" fmla="*/ 425 h 1299"/>
                <a:gd name="T8" fmla="*/ 724 w 2348"/>
                <a:gd name="T9" fmla="*/ 776 h 1299"/>
                <a:gd name="T10" fmla="*/ 948 w 2348"/>
                <a:gd name="T11" fmla="*/ 829 h 1299"/>
                <a:gd name="T12" fmla="*/ 1170 w 2348"/>
                <a:gd name="T13" fmla="*/ 776 h 1299"/>
                <a:gd name="T14" fmla="*/ 1226 w 2348"/>
                <a:gd name="T15" fmla="*/ 743 h 1299"/>
                <a:gd name="T16" fmla="*/ 1282 w 2348"/>
                <a:gd name="T17" fmla="*/ 730 h 1299"/>
                <a:gd name="T18" fmla="*/ 1338 w 2348"/>
                <a:gd name="T19" fmla="*/ 743 h 1299"/>
                <a:gd name="T20" fmla="*/ 2215 w 2348"/>
                <a:gd name="T21" fmla="*/ 1250 h 1299"/>
                <a:gd name="T22" fmla="*/ 2348 w 2348"/>
                <a:gd name="T23" fmla="*/ 1299 h 1299"/>
                <a:gd name="T24" fmla="*/ 2348 w 2348"/>
                <a:gd name="T25" fmla="*/ 1107 h 1299"/>
                <a:gd name="T26" fmla="*/ 1505 w 2348"/>
                <a:gd name="T27" fmla="*/ 620 h 1299"/>
                <a:gd name="T28" fmla="*/ 1281 w 2348"/>
                <a:gd name="T29" fmla="*/ 566 h 1299"/>
                <a:gd name="T30" fmla="*/ 1058 w 2348"/>
                <a:gd name="T31" fmla="*/ 620 h 1299"/>
                <a:gd name="T32" fmla="*/ 1002 w 2348"/>
                <a:gd name="T33" fmla="*/ 652 h 1299"/>
                <a:gd name="T34" fmla="*/ 947 w 2348"/>
                <a:gd name="T35" fmla="*/ 666 h 1299"/>
                <a:gd name="T36" fmla="*/ 891 w 2348"/>
                <a:gd name="T37" fmla="*/ 652 h 1299"/>
                <a:gd name="T38" fmla="*/ 285 w 2348"/>
                <a:gd name="T39" fmla="*/ 302 h 1299"/>
                <a:gd name="T40" fmla="*/ 244 w 2348"/>
                <a:gd name="T41" fmla="*/ 256 h 1299"/>
                <a:gd name="T42" fmla="*/ 284 w 2348"/>
                <a:gd name="T43" fmla="*/ 210 h 1299"/>
                <a:gd name="T44" fmla="*/ 432 w 2348"/>
                <a:gd name="T45" fmla="*/ 124 h 1299"/>
                <a:gd name="T46" fmla="*/ 432 w 2348"/>
                <a:gd name="T47" fmla="*/ 97 h 1299"/>
                <a:gd name="T48" fmla="*/ 264 w 2348"/>
                <a:gd name="T49" fmla="*/ 0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8" h="1299">
                  <a:moveTo>
                    <a:pt x="264" y="0"/>
                  </a:moveTo>
                  <a:cubicBezTo>
                    <a:pt x="116" y="87"/>
                    <a:pt x="116" y="87"/>
                    <a:pt x="116" y="87"/>
                  </a:cubicBezTo>
                  <a:cubicBezTo>
                    <a:pt x="36" y="133"/>
                    <a:pt x="0" y="195"/>
                    <a:pt x="6" y="255"/>
                  </a:cubicBezTo>
                  <a:cubicBezTo>
                    <a:pt x="0" y="316"/>
                    <a:pt x="37" y="379"/>
                    <a:pt x="118" y="425"/>
                  </a:cubicBezTo>
                  <a:cubicBezTo>
                    <a:pt x="724" y="776"/>
                    <a:pt x="724" y="776"/>
                    <a:pt x="724" y="776"/>
                  </a:cubicBezTo>
                  <a:cubicBezTo>
                    <a:pt x="786" y="811"/>
                    <a:pt x="867" y="829"/>
                    <a:pt x="948" y="829"/>
                  </a:cubicBezTo>
                  <a:cubicBezTo>
                    <a:pt x="1028" y="829"/>
                    <a:pt x="1109" y="811"/>
                    <a:pt x="1170" y="776"/>
                  </a:cubicBezTo>
                  <a:cubicBezTo>
                    <a:pt x="1226" y="743"/>
                    <a:pt x="1226" y="743"/>
                    <a:pt x="1226" y="743"/>
                  </a:cubicBezTo>
                  <a:cubicBezTo>
                    <a:pt x="1241" y="734"/>
                    <a:pt x="1262" y="730"/>
                    <a:pt x="1282" y="730"/>
                  </a:cubicBezTo>
                  <a:cubicBezTo>
                    <a:pt x="1302" y="730"/>
                    <a:pt x="1322" y="734"/>
                    <a:pt x="1338" y="743"/>
                  </a:cubicBezTo>
                  <a:cubicBezTo>
                    <a:pt x="2215" y="1250"/>
                    <a:pt x="2215" y="1250"/>
                    <a:pt x="2215" y="1250"/>
                  </a:cubicBezTo>
                  <a:cubicBezTo>
                    <a:pt x="2254" y="1272"/>
                    <a:pt x="2299" y="1289"/>
                    <a:pt x="2348" y="1299"/>
                  </a:cubicBezTo>
                  <a:cubicBezTo>
                    <a:pt x="2348" y="1107"/>
                    <a:pt x="2348" y="1107"/>
                    <a:pt x="2348" y="1107"/>
                  </a:cubicBezTo>
                  <a:cubicBezTo>
                    <a:pt x="1505" y="620"/>
                    <a:pt x="1505" y="620"/>
                    <a:pt x="1505" y="620"/>
                  </a:cubicBezTo>
                  <a:cubicBezTo>
                    <a:pt x="1443" y="584"/>
                    <a:pt x="1362" y="566"/>
                    <a:pt x="1281" y="566"/>
                  </a:cubicBezTo>
                  <a:cubicBezTo>
                    <a:pt x="1200" y="566"/>
                    <a:pt x="1119" y="584"/>
                    <a:pt x="1058" y="620"/>
                  </a:cubicBezTo>
                  <a:cubicBezTo>
                    <a:pt x="1002" y="652"/>
                    <a:pt x="1002" y="652"/>
                    <a:pt x="1002" y="652"/>
                  </a:cubicBezTo>
                  <a:cubicBezTo>
                    <a:pt x="987" y="661"/>
                    <a:pt x="967" y="666"/>
                    <a:pt x="947" y="666"/>
                  </a:cubicBezTo>
                  <a:cubicBezTo>
                    <a:pt x="927" y="666"/>
                    <a:pt x="906" y="661"/>
                    <a:pt x="891" y="652"/>
                  </a:cubicBezTo>
                  <a:cubicBezTo>
                    <a:pt x="285" y="302"/>
                    <a:pt x="285" y="302"/>
                    <a:pt x="285" y="302"/>
                  </a:cubicBezTo>
                  <a:cubicBezTo>
                    <a:pt x="262" y="289"/>
                    <a:pt x="248" y="273"/>
                    <a:pt x="244" y="256"/>
                  </a:cubicBezTo>
                  <a:cubicBezTo>
                    <a:pt x="248" y="239"/>
                    <a:pt x="262" y="223"/>
                    <a:pt x="284" y="210"/>
                  </a:cubicBezTo>
                  <a:cubicBezTo>
                    <a:pt x="432" y="124"/>
                    <a:pt x="432" y="124"/>
                    <a:pt x="432" y="124"/>
                  </a:cubicBezTo>
                  <a:cubicBezTo>
                    <a:pt x="432" y="97"/>
                    <a:pt x="432" y="97"/>
                    <a:pt x="432" y="97"/>
                  </a:cubicBezTo>
                  <a:cubicBezTo>
                    <a:pt x="264" y="0"/>
                    <a:pt x="264" y="0"/>
                    <a:pt x="2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reeform 82">
              <a:extLst>
                <a:ext uri="{FF2B5EF4-FFF2-40B4-BE49-F238E27FC236}">
                  <a16:creationId xmlns:a16="http://schemas.microsoft.com/office/drawing/2014/main" id="{FCFDC1F7-74D0-0A12-648A-94BB7F575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613" y="995362"/>
              <a:ext cx="8859838" cy="4719638"/>
            </a:xfrm>
            <a:custGeom>
              <a:avLst/>
              <a:gdLst>
                <a:gd name="T0" fmla="*/ 289 w 2352"/>
                <a:gd name="T1" fmla="*/ 0 h 1251"/>
                <a:gd name="T2" fmla="*/ 141 w 2352"/>
                <a:gd name="T3" fmla="*/ 87 h 1251"/>
                <a:gd name="T4" fmla="*/ 142 w 2352"/>
                <a:gd name="T5" fmla="*/ 383 h 1251"/>
                <a:gd name="T6" fmla="*/ 749 w 2352"/>
                <a:gd name="T7" fmla="*/ 733 h 1251"/>
                <a:gd name="T8" fmla="*/ 958 w 2352"/>
                <a:gd name="T9" fmla="*/ 783 h 1251"/>
                <a:gd name="T10" fmla="*/ 1167 w 2352"/>
                <a:gd name="T11" fmla="*/ 733 h 1251"/>
                <a:gd name="T12" fmla="*/ 1223 w 2352"/>
                <a:gd name="T13" fmla="*/ 701 h 1251"/>
                <a:gd name="T14" fmla="*/ 1293 w 2352"/>
                <a:gd name="T15" fmla="*/ 684 h 1251"/>
                <a:gd name="T16" fmla="*/ 1363 w 2352"/>
                <a:gd name="T17" fmla="*/ 701 h 1251"/>
                <a:gd name="T18" fmla="*/ 2240 w 2352"/>
                <a:gd name="T19" fmla="*/ 1207 h 1251"/>
                <a:gd name="T20" fmla="*/ 2352 w 2352"/>
                <a:gd name="T21" fmla="*/ 1251 h 1251"/>
                <a:gd name="T22" fmla="*/ 2352 w 2352"/>
                <a:gd name="T23" fmla="*/ 1111 h 1251"/>
                <a:gd name="T24" fmla="*/ 1502 w 2352"/>
                <a:gd name="T25" fmla="*/ 620 h 1251"/>
                <a:gd name="T26" fmla="*/ 1292 w 2352"/>
                <a:gd name="T27" fmla="*/ 570 h 1251"/>
                <a:gd name="T28" fmla="*/ 1083 w 2352"/>
                <a:gd name="T29" fmla="*/ 620 h 1251"/>
                <a:gd name="T30" fmla="*/ 1027 w 2352"/>
                <a:gd name="T31" fmla="*/ 652 h 1251"/>
                <a:gd name="T32" fmla="*/ 958 w 2352"/>
                <a:gd name="T33" fmla="*/ 669 h 1251"/>
                <a:gd name="T34" fmla="*/ 888 w 2352"/>
                <a:gd name="T35" fmla="*/ 652 h 1251"/>
                <a:gd name="T36" fmla="*/ 281 w 2352"/>
                <a:gd name="T37" fmla="*/ 302 h 1251"/>
                <a:gd name="T38" fmla="*/ 281 w 2352"/>
                <a:gd name="T39" fmla="*/ 167 h 1251"/>
                <a:gd name="T40" fmla="*/ 429 w 2352"/>
                <a:gd name="T41" fmla="*/ 81 h 1251"/>
                <a:gd name="T42" fmla="*/ 289 w 2352"/>
                <a:gd name="T43" fmla="*/ 0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52" h="1251">
                  <a:moveTo>
                    <a:pt x="289" y="0"/>
                  </a:moveTo>
                  <a:cubicBezTo>
                    <a:pt x="141" y="87"/>
                    <a:pt x="141" y="87"/>
                    <a:pt x="141" y="87"/>
                  </a:cubicBezTo>
                  <a:cubicBezTo>
                    <a:pt x="0" y="168"/>
                    <a:pt x="1" y="301"/>
                    <a:pt x="142" y="383"/>
                  </a:cubicBezTo>
                  <a:cubicBezTo>
                    <a:pt x="749" y="733"/>
                    <a:pt x="749" y="733"/>
                    <a:pt x="749" y="733"/>
                  </a:cubicBezTo>
                  <a:cubicBezTo>
                    <a:pt x="807" y="766"/>
                    <a:pt x="883" y="783"/>
                    <a:pt x="958" y="783"/>
                  </a:cubicBezTo>
                  <a:cubicBezTo>
                    <a:pt x="1034" y="783"/>
                    <a:pt x="1110" y="766"/>
                    <a:pt x="1167" y="733"/>
                  </a:cubicBezTo>
                  <a:cubicBezTo>
                    <a:pt x="1223" y="701"/>
                    <a:pt x="1223" y="701"/>
                    <a:pt x="1223" y="701"/>
                  </a:cubicBezTo>
                  <a:cubicBezTo>
                    <a:pt x="1242" y="690"/>
                    <a:pt x="1267" y="684"/>
                    <a:pt x="1293" y="684"/>
                  </a:cubicBezTo>
                  <a:cubicBezTo>
                    <a:pt x="1318" y="684"/>
                    <a:pt x="1343" y="690"/>
                    <a:pt x="1363" y="701"/>
                  </a:cubicBezTo>
                  <a:cubicBezTo>
                    <a:pt x="2240" y="1207"/>
                    <a:pt x="2240" y="1207"/>
                    <a:pt x="2240" y="1207"/>
                  </a:cubicBezTo>
                  <a:cubicBezTo>
                    <a:pt x="2273" y="1226"/>
                    <a:pt x="2311" y="1241"/>
                    <a:pt x="2352" y="1251"/>
                  </a:cubicBezTo>
                  <a:cubicBezTo>
                    <a:pt x="2352" y="1111"/>
                    <a:pt x="2352" y="1111"/>
                    <a:pt x="2352" y="1111"/>
                  </a:cubicBezTo>
                  <a:cubicBezTo>
                    <a:pt x="1502" y="620"/>
                    <a:pt x="1502" y="620"/>
                    <a:pt x="1502" y="620"/>
                  </a:cubicBezTo>
                  <a:cubicBezTo>
                    <a:pt x="1444" y="586"/>
                    <a:pt x="1368" y="570"/>
                    <a:pt x="1292" y="570"/>
                  </a:cubicBezTo>
                  <a:cubicBezTo>
                    <a:pt x="1216" y="570"/>
                    <a:pt x="1141" y="586"/>
                    <a:pt x="1083" y="620"/>
                  </a:cubicBezTo>
                  <a:cubicBezTo>
                    <a:pt x="1027" y="652"/>
                    <a:pt x="1027" y="652"/>
                    <a:pt x="1027" y="652"/>
                  </a:cubicBezTo>
                  <a:cubicBezTo>
                    <a:pt x="1008" y="663"/>
                    <a:pt x="983" y="669"/>
                    <a:pt x="958" y="669"/>
                  </a:cubicBezTo>
                  <a:cubicBezTo>
                    <a:pt x="933" y="669"/>
                    <a:pt x="907" y="663"/>
                    <a:pt x="888" y="652"/>
                  </a:cubicBezTo>
                  <a:cubicBezTo>
                    <a:pt x="281" y="302"/>
                    <a:pt x="281" y="302"/>
                    <a:pt x="281" y="302"/>
                  </a:cubicBezTo>
                  <a:cubicBezTo>
                    <a:pt x="217" y="265"/>
                    <a:pt x="217" y="204"/>
                    <a:pt x="281" y="167"/>
                  </a:cubicBezTo>
                  <a:cubicBezTo>
                    <a:pt x="429" y="81"/>
                    <a:pt x="429" y="81"/>
                    <a:pt x="429" y="81"/>
                  </a:cubicBezTo>
                  <a:cubicBezTo>
                    <a:pt x="289" y="0"/>
                    <a:pt x="289" y="0"/>
                    <a:pt x="28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75">
              <a:extLst>
                <a:ext uri="{FF2B5EF4-FFF2-40B4-BE49-F238E27FC236}">
                  <a16:creationId xmlns:a16="http://schemas.microsoft.com/office/drawing/2014/main" id="{E1A01A0D-798F-8416-CE50-C153790BB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4898" y="4372429"/>
              <a:ext cx="1914525" cy="1108075"/>
            </a:xfrm>
            <a:custGeom>
              <a:avLst/>
              <a:gdLst>
                <a:gd name="T0" fmla="*/ 330 w 1206"/>
                <a:gd name="T1" fmla="*/ 0 h 698"/>
                <a:gd name="T2" fmla="*/ 0 w 1206"/>
                <a:gd name="T3" fmla="*/ 192 h 698"/>
                <a:gd name="T4" fmla="*/ 876 w 1206"/>
                <a:gd name="T5" fmla="*/ 698 h 698"/>
                <a:gd name="T6" fmla="*/ 1206 w 1206"/>
                <a:gd name="T7" fmla="*/ 506 h 698"/>
                <a:gd name="T8" fmla="*/ 330 w 1206"/>
                <a:gd name="T9" fmla="*/ 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698">
                  <a:moveTo>
                    <a:pt x="330" y="0"/>
                  </a:moveTo>
                  <a:lnTo>
                    <a:pt x="0" y="192"/>
                  </a:lnTo>
                  <a:lnTo>
                    <a:pt x="876" y="698"/>
                  </a:lnTo>
                  <a:lnTo>
                    <a:pt x="1206" y="506"/>
                  </a:lnTo>
                  <a:lnTo>
                    <a:pt x="3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76">
              <a:extLst>
                <a:ext uri="{FF2B5EF4-FFF2-40B4-BE49-F238E27FC236}">
                  <a16:creationId xmlns:a16="http://schemas.microsoft.com/office/drawing/2014/main" id="{AE513922-EB75-F09F-B62A-E88190E30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3736" y="3084966"/>
              <a:ext cx="2084388" cy="788988"/>
            </a:xfrm>
            <a:custGeom>
              <a:avLst/>
              <a:gdLst>
                <a:gd name="T0" fmla="*/ 28 w 553"/>
                <a:gd name="T1" fmla="*/ 67 h 209"/>
                <a:gd name="T2" fmla="*/ 0 w 553"/>
                <a:gd name="T3" fmla="*/ 83 h 209"/>
                <a:gd name="T4" fmla="*/ 140 w 553"/>
                <a:gd name="T5" fmla="*/ 164 h 209"/>
                <a:gd name="T6" fmla="*/ 168 w 553"/>
                <a:gd name="T7" fmla="*/ 148 h 209"/>
                <a:gd name="T8" fmla="*/ 308 w 553"/>
                <a:gd name="T9" fmla="*/ 148 h 209"/>
                <a:gd name="T10" fmla="*/ 414 w 553"/>
                <a:gd name="T11" fmla="*/ 209 h 209"/>
                <a:gd name="T12" fmla="*/ 553 w 553"/>
                <a:gd name="T13" fmla="*/ 129 h 209"/>
                <a:gd name="T14" fmla="*/ 447 w 553"/>
                <a:gd name="T15" fmla="*/ 67 h 209"/>
                <a:gd name="T16" fmla="*/ 28 w 553"/>
                <a:gd name="T17" fmla="*/ 6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3" h="209">
                  <a:moveTo>
                    <a:pt x="28" y="67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140" y="164"/>
                    <a:pt x="140" y="164"/>
                    <a:pt x="140" y="164"/>
                  </a:cubicBezTo>
                  <a:cubicBezTo>
                    <a:pt x="168" y="148"/>
                    <a:pt x="168" y="148"/>
                    <a:pt x="168" y="148"/>
                  </a:cubicBezTo>
                  <a:cubicBezTo>
                    <a:pt x="206" y="125"/>
                    <a:pt x="269" y="125"/>
                    <a:pt x="308" y="148"/>
                  </a:cubicBezTo>
                  <a:cubicBezTo>
                    <a:pt x="414" y="209"/>
                    <a:pt x="414" y="209"/>
                    <a:pt x="414" y="209"/>
                  </a:cubicBezTo>
                  <a:cubicBezTo>
                    <a:pt x="553" y="129"/>
                    <a:pt x="553" y="129"/>
                    <a:pt x="553" y="129"/>
                  </a:cubicBezTo>
                  <a:cubicBezTo>
                    <a:pt x="447" y="67"/>
                    <a:pt x="447" y="67"/>
                    <a:pt x="447" y="67"/>
                  </a:cubicBezTo>
                  <a:cubicBezTo>
                    <a:pt x="331" y="0"/>
                    <a:pt x="143" y="0"/>
                    <a:pt x="28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 77">
              <a:extLst>
                <a:ext uri="{FF2B5EF4-FFF2-40B4-BE49-F238E27FC236}">
                  <a16:creationId xmlns:a16="http://schemas.microsoft.com/office/drawing/2014/main" id="{5485BE21-9DB9-1FCA-38E5-422C96E82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736" y="2365829"/>
              <a:ext cx="1911350" cy="1104900"/>
            </a:xfrm>
            <a:custGeom>
              <a:avLst/>
              <a:gdLst>
                <a:gd name="T0" fmla="*/ 1204 w 1204"/>
                <a:gd name="T1" fmla="*/ 503 h 696"/>
                <a:gd name="T2" fmla="*/ 330 w 1204"/>
                <a:gd name="T3" fmla="*/ 0 h 696"/>
                <a:gd name="T4" fmla="*/ 0 w 1204"/>
                <a:gd name="T5" fmla="*/ 190 h 696"/>
                <a:gd name="T6" fmla="*/ 874 w 1204"/>
                <a:gd name="T7" fmla="*/ 696 h 696"/>
                <a:gd name="T8" fmla="*/ 1204 w 1204"/>
                <a:gd name="T9" fmla="*/ 50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4" h="696">
                  <a:moveTo>
                    <a:pt x="1204" y="503"/>
                  </a:moveTo>
                  <a:lnTo>
                    <a:pt x="330" y="0"/>
                  </a:lnTo>
                  <a:lnTo>
                    <a:pt x="0" y="190"/>
                  </a:lnTo>
                  <a:lnTo>
                    <a:pt x="874" y="696"/>
                  </a:lnTo>
                  <a:lnTo>
                    <a:pt x="1204" y="5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78">
              <a:extLst>
                <a:ext uri="{FF2B5EF4-FFF2-40B4-BE49-F238E27FC236}">
                  <a16:creationId xmlns:a16="http://schemas.microsoft.com/office/drawing/2014/main" id="{C57401A3-A759-EEAB-F528-C74041661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1698" y="998991"/>
              <a:ext cx="1243013" cy="676275"/>
            </a:xfrm>
            <a:custGeom>
              <a:avLst/>
              <a:gdLst>
                <a:gd name="T0" fmla="*/ 0 w 330"/>
                <a:gd name="T1" fmla="*/ 116 h 179"/>
                <a:gd name="T2" fmla="*/ 165 w 330"/>
                <a:gd name="T3" fmla="*/ 179 h 179"/>
                <a:gd name="T4" fmla="*/ 182 w 330"/>
                <a:gd name="T5" fmla="*/ 167 h 179"/>
                <a:gd name="T6" fmla="*/ 330 w 330"/>
                <a:gd name="T7" fmla="*/ 81 h 179"/>
                <a:gd name="T8" fmla="*/ 190 w 330"/>
                <a:gd name="T9" fmla="*/ 0 h 179"/>
                <a:gd name="T10" fmla="*/ 42 w 330"/>
                <a:gd name="T11" fmla="*/ 87 h 179"/>
                <a:gd name="T12" fmla="*/ 0 w 330"/>
                <a:gd name="T13" fmla="*/ 11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179">
                  <a:moveTo>
                    <a:pt x="0" y="116"/>
                  </a:moveTo>
                  <a:cubicBezTo>
                    <a:pt x="165" y="179"/>
                    <a:pt x="165" y="179"/>
                    <a:pt x="165" y="179"/>
                  </a:cubicBezTo>
                  <a:cubicBezTo>
                    <a:pt x="170" y="175"/>
                    <a:pt x="175" y="171"/>
                    <a:pt x="182" y="167"/>
                  </a:cubicBezTo>
                  <a:cubicBezTo>
                    <a:pt x="330" y="81"/>
                    <a:pt x="330" y="81"/>
                    <a:pt x="330" y="8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26" y="96"/>
                    <a:pt x="12" y="106"/>
                    <a:pt x="0" y="1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Freeform 140">
            <a:extLst>
              <a:ext uri="{FF2B5EF4-FFF2-40B4-BE49-F238E27FC236}">
                <a16:creationId xmlns:a16="http://schemas.microsoft.com/office/drawing/2014/main" id="{2898009B-2569-2758-170A-9D947B1E4D13}"/>
              </a:ext>
            </a:extLst>
          </p:cNvPr>
          <p:cNvSpPr>
            <a:spLocks/>
          </p:cNvSpPr>
          <p:nvPr/>
        </p:nvSpPr>
        <p:spPr bwMode="auto">
          <a:xfrm>
            <a:off x="5674924" y="3186931"/>
            <a:ext cx="2190750" cy="790575"/>
          </a:xfrm>
          <a:custGeom>
            <a:avLst/>
            <a:gdLst>
              <a:gd name="T0" fmla="*/ 139 w 581"/>
              <a:gd name="T1" fmla="*/ 0 h 209"/>
              <a:gd name="T2" fmla="*/ 0 w 581"/>
              <a:gd name="T3" fmla="*/ 81 h 209"/>
              <a:gd name="T4" fmla="*/ 135 w 581"/>
              <a:gd name="T5" fmla="*/ 159 h 209"/>
              <a:gd name="T6" fmla="*/ 344 w 581"/>
              <a:gd name="T7" fmla="*/ 209 h 209"/>
              <a:gd name="T8" fmla="*/ 553 w 581"/>
              <a:gd name="T9" fmla="*/ 159 h 209"/>
              <a:gd name="T10" fmla="*/ 581 w 581"/>
              <a:gd name="T11" fmla="*/ 143 h 209"/>
              <a:gd name="T12" fmla="*/ 441 w 581"/>
              <a:gd name="T13" fmla="*/ 62 h 209"/>
              <a:gd name="T14" fmla="*/ 413 w 581"/>
              <a:gd name="T15" fmla="*/ 78 h 209"/>
              <a:gd name="T16" fmla="*/ 344 w 581"/>
              <a:gd name="T17" fmla="*/ 95 h 209"/>
              <a:gd name="T18" fmla="*/ 274 w 581"/>
              <a:gd name="T19" fmla="*/ 78 h 209"/>
              <a:gd name="T20" fmla="*/ 139 w 581"/>
              <a:gd name="T21" fmla="*/ 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1" h="209">
                <a:moveTo>
                  <a:pt x="139" y="0"/>
                </a:moveTo>
                <a:cubicBezTo>
                  <a:pt x="0" y="81"/>
                  <a:pt x="0" y="81"/>
                  <a:pt x="0" y="81"/>
                </a:cubicBezTo>
                <a:cubicBezTo>
                  <a:pt x="135" y="159"/>
                  <a:pt x="135" y="159"/>
                  <a:pt x="135" y="159"/>
                </a:cubicBezTo>
                <a:cubicBezTo>
                  <a:pt x="193" y="192"/>
                  <a:pt x="269" y="209"/>
                  <a:pt x="344" y="209"/>
                </a:cubicBezTo>
                <a:cubicBezTo>
                  <a:pt x="420" y="209"/>
                  <a:pt x="496" y="192"/>
                  <a:pt x="553" y="159"/>
                </a:cubicBezTo>
                <a:cubicBezTo>
                  <a:pt x="581" y="143"/>
                  <a:pt x="581" y="143"/>
                  <a:pt x="581" y="143"/>
                </a:cubicBezTo>
                <a:cubicBezTo>
                  <a:pt x="441" y="62"/>
                  <a:pt x="441" y="62"/>
                  <a:pt x="441" y="62"/>
                </a:cubicBezTo>
                <a:cubicBezTo>
                  <a:pt x="413" y="78"/>
                  <a:pt x="413" y="78"/>
                  <a:pt x="413" y="78"/>
                </a:cubicBezTo>
                <a:cubicBezTo>
                  <a:pt x="394" y="89"/>
                  <a:pt x="369" y="95"/>
                  <a:pt x="344" y="95"/>
                </a:cubicBezTo>
                <a:cubicBezTo>
                  <a:pt x="319" y="95"/>
                  <a:pt x="293" y="89"/>
                  <a:pt x="274" y="78"/>
                </a:cubicBezTo>
                <a:cubicBezTo>
                  <a:pt x="139" y="0"/>
                  <a:pt x="139" y="0"/>
                  <a:pt x="139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004A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 141">
            <a:extLst>
              <a:ext uri="{FF2B5EF4-FFF2-40B4-BE49-F238E27FC236}">
                <a16:creationId xmlns:a16="http://schemas.microsoft.com/office/drawing/2014/main" id="{C1D85CC7-7B90-66B4-C357-B37C2A98CE3E}"/>
              </a:ext>
            </a:extLst>
          </p:cNvPr>
          <p:cNvSpPr>
            <a:spLocks/>
          </p:cNvSpPr>
          <p:nvPr/>
        </p:nvSpPr>
        <p:spPr bwMode="auto">
          <a:xfrm>
            <a:off x="8879909" y="3555621"/>
            <a:ext cx="1916113" cy="1109663"/>
          </a:xfrm>
          <a:custGeom>
            <a:avLst/>
            <a:gdLst>
              <a:gd name="T0" fmla="*/ 330 w 1207"/>
              <a:gd name="T1" fmla="*/ 0 h 699"/>
              <a:gd name="T2" fmla="*/ 0 w 1207"/>
              <a:gd name="T3" fmla="*/ 191 h 699"/>
              <a:gd name="T4" fmla="*/ 877 w 1207"/>
              <a:gd name="T5" fmla="*/ 699 h 699"/>
              <a:gd name="T6" fmla="*/ 1207 w 1207"/>
              <a:gd name="T7" fmla="*/ 506 h 699"/>
              <a:gd name="T8" fmla="*/ 330 w 1207"/>
              <a:gd name="T9" fmla="*/ 0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7" h="699">
                <a:moveTo>
                  <a:pt x="330" y="0"/>
                </a:moveTo>
                <a:lnTo>
                  <a:pt x="0" y="191"/>
                </a:lnTo>
                <a:lnTo>
                  <a:pt x="877" y="699"/>
                </a:lnTo>
                <a:lnTo>
                  <a:pt x="1207" y="506"/>
                </a:lnTo>
                <a:lnTo>
                  <a:pt x="33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004A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015F908-CA70-970B-D9AE-70708E75461F}"/>
              </a:ext>
            </a:extLst>
          </p:cNvPr>
          <p:cNvGrpSpPr/>
          <p:nvPr/>
        </p:nvGrpSpPr>
        <p:grpSpPr>
          <a:xfrm>
            <a:off x="5035690" y="1377555"/>
            <a:ext cx="7110622" cy="4881469"/>
            <a:chOff x="5035690" y="1377555"/>
            <a:chExt cx="7110622" cy="4881469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85A5AFC2-034D-16BC-46C1-20DADDC55C8F}"/>
                </a:ext>
              </a:extLst>
            </p:cNvPr>
            <p:cNvGrpSpPr/>
            <p:nvPr/>
          </p:nvGrpSpPr>
          <p:grpSpPr>
            <a:xfrm>
              <a:off x="9049524" y="1420539"/>
              <a:ext cx="1175142" cy="2118565"/>
              <a:chOff x="8986510" y="1640"/>
              <a:chExt cx="1352550" cy="2438400"/>
            </a:xfrm>
          </p:grpSpPr>
          <p:sp>
            <p:nvSpPr>
              <p:cNvPr id="32" name="Freeform 158">
                <a:extLst>
                  <a:ext uri="{FF2B5EF4-FFF2-40B4-BE49-F238E27FC236}">
                    <a16:creationId xmlns:a16="http://schemas.microsoft.com/office/drawing/2014/main" id="{CCA38DE8-BB69-2A17-B37E-1E39208E51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86510" y="308027"/>
                <a:ext cx="815975" cy="2132013"/>
              </a:xfrm>
              <a:custGeom>
                <a:avLst/>
                <a:gdLst>
                  <a:gd name="T0" fmla="*/ 514 w 514"/>
                  <a:gd name="T1" fmla="*/ 293 h 1343"/>
                  <a:gd name="T2" fmla="*/ 340 w 514"/>
                  <a:gd name="T3" fmla="*/ 1245 h 1343"/>
                  <a:gd name="T4" fmla="*/ 172 w 514"/>
                  <a:gd name="T5" fmla="*/ 952 h 1343"/>
                  <a:gd name="T6" fmla="*/ 0 w 514"/>
                  <a:gd name="T7" fmla="*/ 1050 h 1343"/>
                  <a:gd name="T8" fmla="*/ 139 w 514"/>
                  <a:gd name="T9" fmla="*/ 274 h 1343"/>
                  <a:gd name="T10" fmla="*/ 38 w 514"/>
                  <a:gd name="T11" fmla="*/ 98 h 1343"/>
                  <a:gd name="T12" fmla="*/ 139 w 514"/>
                  <a:gd name="T13" fmla="*/ 274 h 1343"/>
                  <a:gd name="T14" fmla="*/ 139 w 514"/>
                  <a:gd name="T15" fmla="*/ 545 h 1343"/>
                  <a:gd name="T16" fmla="*/ 36 w 514"/>
                  <a:gd name="T17" fmla="*/ 602 h 1343"/>
                  <a:gd name="T18" fmla="*/ 478 w 514"/>
                  <a:gd name="T19" fmla="*/ 469 h 1343"/>
                  <a:gd name="T20" fmla="*/ 378 w 514"/>
                  <a:gd name="T21" fmla="*/ 293 h 1343"/>
                  <a:gd name="T22" fmla="*/ 478 w 514"/>
                  <a:gd name="T23" fmla="*/ 469 h 1343"/>
                  <a:gd name="T24" fmla="*/ 478 w 514"/>
                  <a:gd name="T25" fmla="*/ 741 h 1343"/>
                  <a:gd name="T26" fmla="*/ 376 w 514"/>
                  <a:gd name="T27" fmla="*/ 798 h 1343"/>
                  <a:gd name="T28" fmla="*/ 139 w 514"/>
                  <a:gd name="T29" fmla="*/ 855 h 1343"/>
                  <a:gd name="T30" fmla="*/ 36 w 514"/>
                  <a:gd name="T31" fmla="*/ 681 h 1343"/>
                  <a:gd name="T32" fmla="*/ 139 w 514"/>
                  <a:gd name="T33" fmla="*/ 855 h 1343"/>
                  <a:gd name="T34" fmla="*/ 478 w 514"/>
                  <a:gd name="T35" fmla="*/ 933 h 1343"/>
                  <a:gd name="T36" fmla="*/ 376 w 514"/>
                  <a:gd name="T37" fmla="*/ 993 h 1343"/>
                  <a:gd name="T38" fmla="*/ 139 w 514"/>
                  <a:gd name="T39" fmla="*/ 467 h 1343"/>
                  <a:gd name="T40" fmla="*/ 38 w 514"/>
                  <a:gd name="T41" fmla="*/ 293 h 1343"/>
                  <a:gd name="T42" fmla="*/ 139 w 514"/>
                  <a:gd name="T43" fmla="*/ 467 h 1343"/>
                  <a:gd name="T44" fmla="*/ 478 w 514"/>
                  <a:gd name="T45" fmla="*/ 545 h 1343"/>
                  <a:gd name="T46" fmla="*/ 376 w 514"/>
                  <a:gd name="T47" fmla="*/ 605 h 1343"/>
                  <a:gd name="T48" fmla="*/ 309 w 514"/>
                  <a:gd name="T49" fmla="*/ 371 h 1343"/>
                  <a:gd name="T50" fmla="*/ 208 w 514"/>
                  <a:gd name="T51" fmla="*/ 195 h 1343"/>
                  <a:gd name="T52" fmla="*/ 309 w 514"/>
                  <a:gd name="T53" fmla="*/ 371 h 1343"/>
                  <a:gd name="T54" fmla="*/ 309 w 514"/>
                  <a:gd name="T55" fmla="*/ 643 h 1343"/>
                  <a:gd name="T56" fmla="*/ 206 w 514"/>
                  <a:gd name="T57" fmla="*/ 700 h 1343"/>
                  <a:gd name="T58" fmla="*/ 309 w 514"/>
                  <a:gd name="T59" fmla="*/ 564 h 1343"/>
                  <a:gd name="T60" fmla="*/ 208 w 514"/>
                  <a:gd name="T61" fmla="*/ 390 h 1343"/>
                  <a:gd name="T62" fmla="*/ 309 w 514"/>
                  <a:gd name="T63" fmla="*/ 564 h 1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4" h="1343">
                    <a:moveTo>
                      <a:pt x="5" y="0"/>
                    </a:moveTo>
                    <a:lnTo>
                      <a:pt x="514" y="293"/>
                    </a:lnTo>
                    <a:lnTo>
                      <a:pt x="510" y="1343"/>
                    </a:lnTo>
                    <a:lnTo>
                      <a:pt x="340" y="1245"/>
                    </a:lnTo>
                    <a:lnTo>
                      <a:pt x="342" y="1050"/>
                    </a:lnTo>
                    <a:lnTo>
                      <a:pt x="172" y="952"/>
                    </a:lnTo>
                    <a:lnTo>
                      <a:pt x="170" y="1148"/>
                    </a:lnTo>
                    <a:lnTo>
                      <a:pt x="0" y="1050"/>
                    </a:lnTo>
                    <a:lnTo>
                      <a:pt x="5" y="0"/>
                    </a:lnTo>
                    <a:moveTo>
                      <a:pt x="139" y="274"/>
                    </a:moveTo>
                    <a:lnTo>
                      <a:pt x="139" y="157"/>
                    </a:lnTo>
                    <a:lnTo>
                      <a:pt x="38" y="98"/>
                    </a:lnTo>
                    <a:lnTo>
                      <a:pt x="38" y="214"/>
                    </a:lnTo>
                    <a:lnTo>
                      <a:pt x="139" y="274"/>
                    </a:lnTo>
                    <a:moveTo>
                      <a:pt x="139" y="662"/>
                    </a:moveTo>
                    <a:lnTo>
                      <a:pt x="139" y="545"/>
                    </a:lnTo>
                    <a:lnTo>
                      <a:pt x="36" y="486"/>
                    </a:lnTo>
                    <a:lnTo>
                      <a:pt x="36" y="602"/>
                    </a:lnTo>
                    <a:lnTo>
                      <a:pt x="139" y="662"/>
                    </a:lnTo>
                    <a:moveTo>
                      <a:pt x="478" y="469"/>
                    </a:moveTo>
                    <a:lnTo>
                      <a:pt x="478" y="352"/>
                    </a:lnTo>
                    <a:lnTo>
                      <a:pt x="378" y="293"/>
                    </a:lnTo>
                    <a:lnTo>
                      <a:pt x="378" y="410"/>
                    </a:lnTo>
                    <a:lnTo>
                      <a:pt x="478" y="469"/>
                    </a:lnTo>
                    <a:moveTo>
                      <a:pt x="478" y="857"/>
                    </a:moveTo>
                    <a:lnTo>
                      <a:pt x="478" y="741"/>
                    </a:lnTo>
                    <a:lnTo>
                      <a:pt x="376" y="681"/>
                    </a:lnTo>
                    <a:lnTo>
                      <a:pt x="376" y="798"/>
                    </a:lnTo>
                    <a:lnTo>
                      <a:pt x="478" y="857"/>
                    </a:lnTo>
                    <a:moveTo>
                      <a:pt x="139" y="855"/>
                    </a:moveTo>
                    <a:lnTo>
                      <a:pt x="139" y="738"/>
                    </a:lnTo>
                    <a:lnTo>
                      <a:pt x="36" y="681"/>
                    </a:lnTo>
                    <a:lnTo>
                      <a:pt x="36" y="798"/>
                    </a:lnTo>
                    <a:lnTo>
                      <a:pt x="139" y="855"/>
                    </a:lnTo>
                    <a:moveTo>
                      <a:pt x="476" y="1050"/>
                    </a:moveTo>
                    <a:lnTo>
                      <a:pt x="478" y="933"/>
                    </a:lnTo>
                    <a:lnTo>
                      <a:pt x="376" y="876"/>
                    </a:lnTo>
                    <a:lnTo>
                      <a:pt x="376" y="993"/>
                    </a:lnTo>
                    <a:lnTo>
                      <a:pt x="476" y="1050"/>
                    </a:lnTo>
                    <a:moveTo>
                      <a:pt x="139" y="467"/>
                    </a:moveTo>
                    <a:lnTo>
                      <a:pt x="139" y="350"/>
                    </a:lnTo>
                    <a:lnTo>
                      <a:pt x="38" y="293"/>
                    </a:lnTo>
                    <a:lnTo>
                      <a:pt x="36" y="410"/>
                    </a:lnTo>
                    <a:lnTo>
                      <a:pt x="139" y="467"/>
                    </a:lnTo>
                    <a:moveTo>
                      <a:pt x="478" y="662"/>
                    </a:moveTo>
                    <a:lnTo>
                      <a:pt x="478" y="545"/>
                    </a:lnTo>
                    <a:lnTo>
                      <a:pt x="376" y="488"/>
                    </a:lnTo>
                    <a:lnTo>
                      <a:pt x="376" y="605"/>
                    </a:lnTo>
                    <a:lnTo>
                      <a:pt x="478" y="662"/>
                    </a:lnTo>
                    <a:moveTo>
                      <a:pt x="309" y="371"/>
                    </a:moveTo>
                    <a:lnTo>
                      <a:pt x="309" y="255"/>
                    </a:lnTo>
                    <a:lnTo>
                      <a:pt x="208" y="195"/>
                    </a:lnTo>
                    <a:lnTo>
                      <a:pt x="208" y="312"/>
                    </a:lnTo>
                    <a:lnTo>
                      <a:pt x="309" y="371"/>
                    </a:lnTo>
                    <a:moveTo>
                      <a:pt x="309" y="760"/>
                    </a:moveTo>
                    <a:lnTo>
                      <a:pt x="309" y="643"/>
                    </a:lnTo>
                    <a:lnTo>
                      <a:pt x="206" y="583"/>
                    </a:lnTo>
                    <a:lnTo>
                      <a:pt x="206" y="700"/>
                    </a:lnTo>
                    <a:lnTo>
                      <a:pt x="309" y="760"/>
                    </a:lnTo>
                    <a:moveTo>
                      <a:pt x="309" y="564"/>
                    </a:moveTo>
                    <a:lnTo>
                      <a:pt x="309" y="448"/>
                    </a:lnTo>
                    <a:lnTo>
                      <a:pt x="208" y="390"/>
                    </a:lnTo>
                    <a:lnTo>
                      <a:pt x="206" y="507"/>
                    </a:lnTo>
                    <a:lnTo>
                      <a:pt x="309" y="564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 159">
                <a:extLst>
                  <a:ext uri="{FF2B5EF4-FFF2-40B4-BE49-F238E27FC236}">
                    <a16:creationId xmlns:a16="http://schemas.microsoft.com/office/drawing/2014/main" id="{D607DA3E-EA61-6450-087B-5102AD64CC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6385" y="1819327"/>
                <a:ext cx="273050" cy="311150"/>
              </a:xfrm>
              <a:custGeom>
                <a:avLst/>
                <a:gdLst>
                  <a:gd name="T0" fmla="*/ 41 w 172"/>
                  <a:gd name="T1" fmla="*/ 193 h 196"/>
                  <a:gd name="T2" fmla="*/ 0 w 172"/>
                  <a:gd name="T3" fmla="*/ 196 h 196"/>
                  <a:gd name="T4" fmla="*/ 2 w 172"/>
                  <a:gd name="T5" fmla="*/ 0 h 196"/>
                  <a:gd name="T6" fmla="*/ 172 w 172"/>
                  <a:gd name="T7" fmla="*/ 9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2" h="196">
                    <a:moveTo>
                      <a:pt x="41" y="193"/>
                    </a:moveTo>
                    <a:lnTo>
                      <a:pt x="0" y="196"/>
                    </a:lnTo>
                    <a:lnTo>
                      <a:pt x="2" y="0"/>
                    </a:lnTo>
                    <a:lnTo>
                      <a:pt x="172" y="98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160">
                <a:extLst>
                  <a:ext uri="{FF2B5EF4-FFF2-40B4-BE49-F238E27FC236}">
                    <a16:creationId xmlns:a16="http://schemas.microsoft.com/office/drawing/2014/main" id="{33938A01-0310-A57F-2D8D-F948E586A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6710" y="1854252"/>
                <a:ext cx="212725" cy="392113"/>
              </a:xfrm>
              <a:custGeom>
                <a:avLst/>
                <a:gdLst>
                  <a:gd name="T0" fmla="*/ 0 w 134"/>
                  <a:gd name="T1" fmla="*/ 174 h 247"/>
                  <a:gd name="T2" fmla="*/ 132 w 134"/>
                  <a:gd name="T3" fmla="*/ 247 h 247"/>
                  <a:gd name="T4" fmla="*/ 134 w 134"/>
                  <a:gd name="T5" fmla="*/ 76 h 247"/>
                  <a:gd name="T6" fmla="*/ 3 w 134"/>
                  <a:gd name="T7" fmla="*/ 0 h 247"/>
                  <a:gd name="T8" fmla="*/ 0 w 134"/>
                  <a:gd name="T9" fmla="*/ 174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247">
                    <a:moveTo>
                      <a:pt x="0" y="174"/>
                    </a:moveTo>
                    <a:lnTo>
                      <a:pt x="132" y="247"/>
                    </a:lnTo>
                    <a:lnTo>
                      <a:pt x="134" y="76"/>
                    </a:lnTo>
                    <a:lnTo>
                      <a:pt x="3" y="0"/>
                    </a:lnTo>
                    <a:lnTo>
                      <a:pt x="0" y="17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Freeform 161">
                <a:extLst>
                  <a:ext uri="{FF2B5EF4-FFF2-40B4-BE49-F238E27FC236}">
                    <a16:creationId xmlns:a16="http://schemas.microsoft.com/office/drawing/2014/main" id="{CEE27135-5191-4107-0DFD-B5BAB4022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4448" y="1640"/>
                <a:ext cx="1344612" cy="771525"/>
              </a:xfrm>
              <a:custGeom>
                <a:avLst/>
                <a:gdLst>
                  <a:gd name="T0" fmla="*/ 0 w 847"/>
                  <a:gd name="T1" fmla="*/ 193 h 486"/>
                  <a:gd name="T2" fmla="*/ 337 w 847"/>
                  <a:gd name="T3" fmla="*/ 0 h 486"/>
                  <a:gd name="T4" fmla="*/ 847 w 847"/>
                  <a:gd name="T5" fmla="*/ 291 h 486"/>
                  <a:gd name="T6" fmla="*/ 509 w 847"/>
                  <a:gd name="T7" fmla="*/ 486 h 486"/>
                  <a:gd name="T8" fmla="*/ 0 w 847"/>
                  <a:gd name="T9" fmla="*/ 193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7" h="486">
                    <a:moveTo>
                      <a:pt x="0" y="193"/>
                    </a:moveTo>
                    <a:lnTo>
                      <a:pt x="337" y="0"/>
                    </a:lnTo>
                    <a:lnTo>
                      <a:pt x="847" y="291"/>
                    </a:lnTo>
                    <a:lnTo>
                      <a:pt x="509" y="486"/>
                    </a:lnTo>
                    <a:lnTo>
                      <a:pt x="0" y="19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 162">
                <a:extLst>
                  <a:ext uri="{FF2B5EF4-FFF2-40B4-BE49-F238E27FC236}">
                    <a16:creationId xmlns:a16="http://schemas.microsoft.com/office/drawing/2014/main" id="{FE193F66-168A-466A-0E7B-7172FFCDD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6135" y="463602"/>
                <a:ext cx="542925" cy="1976438"/>
              </a:xfrm>
              <a:custGeom>
                <a:avLst/>
                <a:gdLst>
                  <a:gd name="T0" fmla="*/ 4 w 342"/>
                  <a:gd name="T1" fmla="*/ 195 h 1245"/>
                  <a:gd name="T2" fmla="*/ 342 w 342"/>
                  <a:gd name="T3" fmla="*/ 0 h 1245"/>
                  <a:gd name="T4" fmla="*/ 337 w 342"/>
                  <a:gd name="T5" fmla="*/ 1050 h 1245"/>
                  <a:gd name="T6" fmla="*/ 0 w 342"/>
                  <a:gd name="T7" fmla="*/ 1245 h 1245"/>
                  <a:gd name="T8" fmla="*/ 4 w 342"/>
                  <a:gd name="T9" fmla="*/ 195 h 1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1245">
                    <a:moveTo>
                      <a:pt x="4" y="195"/>
                    </a:moveTo>
                    <a:lnTo>
                      <a:pt x="342" y="0"/>
                    </a:lnTo>
                    <a:lnTo>
                      <a:pt x="337" y="1050"/>
                    </a:lnTo>
                    <a:lnTo>
                      <a:pt x="0" y="1245"/>
                    </a:lnTo>
                    <a:lnTo>
                      <a:pt x="4" y="19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29BD75E1-B5D2-3213-DF09-B4A58FE3AC8D}"/>
                </a:ext>
              </a:extLst>
            </p:cNvPr>
            <p:cNvGrpSpPr/>
            <p:nvPr/>
          </p:nvGrpSpPr>
          <p:grpSpPr>
            <a:xfrm>
              <a:off x="7508444" y="4228350"/>
              <a:ext cx="4637868" cy="2030674"/>
              <a:chOff x="7173649" y="1256100"/>
              <a:chExt cx="2224763" cy="974105"/>
            </a:xfrm>
          </p:grpSpPr>
          <p:sp>
            <p:nvSpPr>
              <p:cNvPr id="29" name="Freeform 146">
                <a:extLst>
                  <a:ext uri="{FF2B5EF4-FFF2-40B4-BE49-F238E27FC236}">
                    <a16:creationId xmlns:a16="http://schemas.microsoft.com/office/drawing/2014/main" id="{0A7E3145-0476-54DB-3601-34369BD0A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3649" y="1256100"/>
                <a:ext cx="53975" cy="96838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18 h 25"/>
                  <a:gd name="T4" fmla="*/ 7 w 14"/>
                  <a:gd name="T5" fmla="*/ 25 h 25"/>
                  <a:gd name="T6" fmla="*/ 14 w 14"/>
                  <a:gd name="T7" fmla="*/ 18 h 25"/>
                  <a:gd name="T8" fmla="*/ 14 w 14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22"/>
                      <a:pt x="3" y="25"/>
                      <a:pt x="7" y="25"/>
                    </a:cubicBezTo>
                    <a:cubicBezTo>
                      <a:pt x="11" y="25"/>
                      <a:pt x="14" y="22"/>
                      <a:pt x="14" y="18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 146">
                <a:extLst>
                  <a:ext uri="{FF2B5EF4-FFF2-40B4-BE49-F238E27FC236}">
                    <a16:creationId xmlns:a16="http://schemas.microsoft.com/office/drawing/2014/main" id="{AAD6759E-965B-EEFA-EFE1-F29D0B14CC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6961" y="2133367"/>
                <a:ext cx="53975" cy="96838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18 h 25"/>
                  <a:gd name="T4" fmla="*/ 7 w 14"/>
                  <a:gd name="T5" fmla="*/ 25 h 25"/>
                  <a:gd name="T6" fmla="*/ 14 w 14"/>
                  <a:gd name="T7" fmla="*/ 18 h 25"/>
                  <a:gd name="T8" fmla="*/ 14 w 14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22"/>
                      <a:pt x="3" y="25"/>
                      <a:pt x="7" y="25"/>
                    </a:cubicBezTo>
                    <a:cubicBezTo>
                      <a:pt x="11" y="25"/>
                      <a:pt x="14" y="22"/>
                      <a:pt x="14" y="18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Oval 148">
                <a:extLst>
                  <a:ext uri="{FF2B5EF4-FFF2-40B4-BE49-F238E27FC236}">
                    <a16:creationId xmlns:a16="http://schemas.microsoft.com/office/drawing/2014/main" id="{4B68A53D-2B4E-3AE6-E8C8-1143A738D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07899" y="1844442"/>
                <a:ext cx="290513" cy="293688"/>
              </a:xfrm>
              <a:prstGeom prst="ellips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B44F911C-BAE2-551B-6C35-2F2F4444A8A3}"/>
                </a:ext>
              </a:extLst>
            </p:cNvPr>
            <p:cNvGrpSpPr/>
            <p:nvPr/>
          </p:nvGrpSpPr>
          <p:grpSpPr>
            <a:xfrm>
              <a:off x="5035690" y="1377555"/>
              <a:ext cx="508727" cy="870550"/>
              <a:chOff x="7340600" y="849313"/>
              <a:chExt cx="296862" cy="508000"/>
            </a:xfrm>
          </p:grpSpPr>
          <p:sp>
            <p:nvSpPr>
              <p:cNvPr id="27" name="Freeform 153">
                <a:extLst>
                  <a:ext uri="{FF2B5EF4-FFF2-40B4-BE49-F238E27FC236}">
                    <a16:creationId xmlns:a16="http://schemas.microsoft.com/office/drawing/2014/main" id="{595114F4-A9E7-25B3-6D3F-94D3C860A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1250" y="1292225"/>
                <a:ext cx="53975" cy="65088"/>
              </a:xfrm>
              <a:custGeom>
                <a:avLst/>
                <a:gdLst>
                  <a:gd name="T0" fmla="*/ 0 w 14"/>
                  <a:gd name="T1" fmla="*/ 0 h 17"/>
                  <a:gd name="T2" fmla="*/ 0 w 14"/>
                  <a:gd name="T3" fmla="*/ 10 h 17"/>
                  <a:gd name="T4" fmla="*/ 7 w 14"/>
                  <a:gd name="T5" fmla="*/ 17 h 17"/>
                  <a:gd name="T6" fmla="*/ 14 w 14"/>
                  <a:gd name="T7" fmla="*/ 10 h 17"/>
                  <a:gd name="T8" fmla="*/ 14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4"/>
                      <a:pt x="3" y="17"/>
                      <a:pt x="7" y="17"/>
                    </a:cubicBezTo>
                    <a:cubicBezTo>
                      <a:pt x="11" y="17"/>
                      <a:pt x="14" y="14"/>
                      <a:pt x="14" y="1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Freeform 154">
                <a:extLst>
                  <a:ext uri="{FF2B5EF4-FFF2-40B4-BE49-F238E27FC236}">
                    <a16:creationId xmlns:a16="http://schemas.microsoft.com/office/drawing/2014/main" id="{8EFD6DCB-65BC-3472-0C2E-66D586A94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0600" y="849313"/>
                <a:ext cx="296862" cy="446088"/>
              </a:xfrm>
              <a:custGeom>
                <a:avLst/>
                <a:gdLst>
                  <a:gd name="T0" fmla="*/ 76 w 76"/>
                  <a:gd name="T1" fmla="*/ 78 h 116"/>
                  <a:gd name="T2" fmla="*/ 38 w 76"/>
                  <a:gd name="T3" fmla="*/ 116 h 116"/>
                  <a:gd name="T4" fmla="*/ 0 w 76"/>
                  <a:gd name="T5" fmla="*/ 78 h 116"/>
                  <a:gd name="T6" fmla="*/ 38 w 76"/>
                  <a:gd name="T7" fmla="*/ 0 h 116"/>
                  <a:gd name="T8" fmla="*/ 76 w 76"/>
                  <a:gd name="T9" fmla="*/ 7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6">
                    <a:moveTo>
                      <a:pt x="76" y="78"/>
                    </a:moveTo>
                    <a:cubicBezTo>
                      <a:pt x="76" y="99"/>
                      <a:pt x="59" y="116"/>
                      <a:pt x="38" y="116"/>
                    </a:cubicBezTo>
                    <a:cubicBezTo>
                      <a:pt x="17" y="116"/>
                      <a:pt x="0" y="99"/>
                      <a:pt x="0" y="78"/>
                    </a:cubicBezTo>
                    <a:cubicBezTo>
                      <a:pt x="0" y="57"/>
                      <a:pt x="29" y="0"/>
                      <a:pt x="38" y="0"/>
                    </a:cubicBezTo>
                    <a:cubicBezTo>
                      <a:pt x="47" y="0"/>
                      <a:pt x="76" y="57"/>
                      <a:pt x="76" y="78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42655227-8BFF-788F-6615-1D06C471FAC4}"/>
                </a:ext>
              </a:extLst>
            </p:cNvPr>
            <p:cNvGrpSpPr/>
            <p:nvPr/>
          </p:nvGrpSpPr>
          <p:grpSpPr>
            <a:xfrm>
              <a:off x="5505590" y="1739505"/>
              <a:ext cx="508727" cy="870550"/>
              <a:chOff x="7340600" y="849313"/>
              <a:chExt cx="296862" cy="508000"/>
            </a:xfrm>
          </p:grpSpPr>
          <p:sp>
            <p:nvSpPr>
              <p:cNvPr id="25" name="Freeform 153">
                <a:extLst>
                  <a:ext uri="{FF2B5EF4-FFF2-40B4-BE49-F238E27FC236}">
                    <a16:creationId xmlns:a16="http://schemas.microsoft.com/office/drawing/2014/main" id="{8459754D-9EB7-969B-59B9-E4687DFEE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1250" y="1292225"/>
                <a:ext cx="53975" cy="65088"/>
              </a:xfrm>
              <a:custGeom>
                <a:avLst/>
                <a:gdLst>
                  <a:gd name="T0" fmla="*/ 0 w 14"/>
                  <a:gd name="T1" fmla="*/ 0 h 17"/>
                  <a:gd name="T2" fmla="*/ 0 w 14"/>
                  <a:gd name="T3" fmla="*/ 10 h 17"/>
                  <a:gd name="T4" fmla="*/ 7 w 14"/>
                  <a:gd name="T5" fmla="*/ 17 h 17"/>
                  <a:gd name="T6" fmla="*/ 14 w 14"/>
                  <a:gd name="T7" fmla="*/ 10 h 17"/>
                  <a:gd name="T8" fmla="*/ 14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4"/>
                      <a:pt x="3" y="17"/>
                      <a:pt x="7" y="17"/>
                    </a:cubicBezTo>
                    <a:cubicBezTo>
                      <a:pt x="11" y="17"/>
                      <a:pt x="14" y="14"/>
                      <a:pt x="14" y="1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Freeform 154">
                <a:extLst>
                  <a:ext uri="{FF2B5EF4-FFF2-40B4-BE49-F238E27FC236}">
                    <a16:creationId xmlns:a16="http://schemas.microsoft.com/office/drawing/2014/main" id="{10834210-FE3B-7F2C-66EF-89CA66B2AF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0600" y="849313"/>
                <a:ext cx="296862" cy="446088"/>
              </a:xfrm>
              <a:custGeom>
                <a:avLst/>
                <a:gdLst>
                  <a:gd name="T0" fmla="*/ 76 w 76"/>
                  <a:gd name="T1" fmla="*/ 78 h 116"/>
                  <a:gd name="T2" fmla="*/ 38 w 76"/>
                  <a:gd name="T3" fmla="*/ 116 h 116"/>
                  <a:gd name="T4" fmla="*/ 0 w 76"/>
                  <a:gd name="T5" fmla="*/ 78 h 116"/>
                  <a:gd name="T6" fmla="*/ 38 w 76"/>
                  <a:gd name="T7" fmla="*/ 0 h 116"/>
                  <a:gd name="T8" fmla="*/ 76 w 76"/>
                  <a:gd name="T9" fmla="*/ 7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6">
                    <a:moveTo>
                      <a:pt x="76" y="78"/>
                    </a:moveTo>
                    <a:cubicBezTo>
                      <a:pt x="76" y="99"/>
                      <a:pt x="59" y="116"/>
                      <a:pt x="38" y="116"/>
                    </a:cubicBezTo>
                    <a:cubicBezTo>
                      <a:pt x="17" y="116"/>
                      <a:pt x="0" y="99"/>
                      <a:pt x="0" y="78"/>
                    </a:cubicBezTo>
                    <a:cubicBezTo>
                      <a:pt x="0" y="57"/>
                      <a:pt x="29" y="0"/>
                      <a:pt x="38" y="0"/>
                    </a:cubicBezTo>
                    <a:cubicBezTo>
                      <a:pt x="47" y="0"/>
                      <a:pt x="76" y="57"/>
                      <a:pt x="76" y="78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Oval 148">
              <a:extLst>
                <a:ext uri="{FF2B5EF4-FFF2-40B4-BE49-F238E27FC236}">
                  <a16:creationId xmlns:a16="http://schemas.microsoft.com/office/drawing/2014/main" id="{2CCE7157-9A45-22F8-A21D-22DF8EBD44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5858" y="3543278"/>
              <a:ext cx="605620" cy="612238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148">
              <a:extLst>
                <a:ext uri="{FF2B5EF4-FFF2-40B4-BE49-F238E27FC236}">
                  <a16:creationId xmlns:a16="http://schemas.microsoft.com/office/drawing/2014/main" id="{CF6E9A7D-B97C-DE8D-E889-AAB08C8FE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8648" y="2351834"/>
              <a:ext cx="605620" cy="612238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148">
              <a:extLst>
                <a:ext uri="{FF2B5EF4-FFF2-40B4-BE49-F238E27FC236}">
                  <a16:creationId xmlns:a16="http://schemas.microsoft.com/office/drawing/2014/main" id="{0A26D4F6-8EAC-95AD-463B-0858949A7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760" y="2560848"/>
              <a:ext cx="359257" cy="363183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148">
              <a:extLst>
                <a:ext uri="{FF2B5EF4-FFF2-40B4-BE49-F238E27FC236}">
                  <a16:creationId xmlns:a16="http://schemas.microsoft.com/office/drawing/2014/main" id="{19694BB1-51D9-9BE8-4744-2E9F0D36C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9579" y="4056420"/>
              <a:ext cx="359257" cy="363183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" name="Título 1">
            <a:extLst>
              <a:ext uri="{FF2B5EF4-FFF2-40B4-BE49-F238E27FC236}">
                <a16:creationId xmlns:a16="http://schemas.microsoft.com/office/drawing/2014/main" id="{95DCCEE3-2A1E-62B0-619D-EC206135A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53" y="172351"/>
            <a:ext cx="4443494" cy="423350"/>
          </a:xfrm>
        </p:spPr>
        <p:txBody>
          <a:bodyPr/>
          <a:lstStyle/>
          <a:p>
            <a:r>
              <a:rPr lang="es-CO"/>
              <a:t>La ruta del aguacate</a:t>
            </a:r>
          </a:p>
        </p:txBody>
      </p: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0ED73DF5-25C3-A2EB-8C31-1AA5FF00E9CB}"/>
              </a:ext>
            </a:extLst>
          </p:cNvPr>
          <p:cNvGrpSpPr/>
          <p:nvPr/>
        </p:nvGrpSpPr>
        <p:grpSpPr>
          <a:xfrm>
            <a:off x="4768362" y="73731"/>
            <a:ext cx="690279" cy="585480"/>
            <a:chOff x="2914895" y="1808472"/>
            <a:chExt cx="805948" cy="805946"/>
          </a:xfrm>
        </p:grpSpPr>
        <p:sp>
          <p:nvSpPr>
            <p:cNvPr id="109" name="Estrella de 5 puntas 167">
              <a:extLst>
                <a:ext uri="{FF2B5EF4-FFF2-40B4-BE49-F238E27FC236}">
                  <a16:creationId xmlns:a16="http://schemas.microsoft.com/office/drawing/2014/main" id="{0F8CFCFC-C237-452A-D5FA-D93EAC4B3A07}"/>
                </a:ext>
              </a:extLst>
            </p:cNvPr>
            <p:cNvSpPr/>
            <p:nvPr/>
          </p:nvSpPr>
          <p:spPr bwMode="ltGray">
            <a:xfrm>
              <a:off x="2914895" y="1808472"/>
              <a:ext cx="805948" cy="805946"/>
            </a:xfrm>
            <a:prstGeom prst="star5">
              <a:avLst>
                <a:gd name="adj" fmla="val 24612"/>
                <a:gd name="hf" fmla="val 105146"/>
                <a:gd name="vf" fmla="val 110557"/>
              </a:avLst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Estrella de 5 puntas 645">
              <a:extLst>
                <a:ext uri="{FF2B5EF4-FFF2-40B4-BE49-F238E27FC236}">
                  <a16:creationId xmlns:a16="http://schemas.microsoft.com/office/drawing/2014/main" id="{7156776B-6672-172F-05B4-9BCE1C1CF5B2}"/>
                </a:ext>
              </a:extLst>
            </p:cNvPr>
            <p:cNvSpPr/>
            <p:nvPr/>
          </p:nvSpPr>
          <p:spPr bwMode="ltGray">
            <a:xfrm>
              <a:off x="3054800" y="1967425"/>
              <a:ext cx="513438" cy="513438"/>
            </a:xfrm>
            <a:prstGeom prst="star5">
              <a:avLst>
                <a:gd name="adj" fmla="val 24612"/>
                <a:gd name="hf" fmla="val 105146"/>
                <a:gd name="vf" fmla="val 110557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19" name="Imagen 318">
            <a:extLst>
              <a:ext uri="{FF2B5EF4-FFF2-40B4-BE49-F238E27FC236}">
                <a16:creationId xmlns:a16="http://schemas.microsoft.com/office/drawing/2014/main" id="{60990298-8145-3965-797E-B9E270657B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39"/>
          <a:stretch/>
        </p:blipFill>
        <p:spPr>
          <a:xfrm>
            <a:off x="3614461" y="1426760"/>
            <a:ext cx="907635" cy="96325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B04ADD2-EE67-4EA8-5FA9-ABE85281E02A}"/>
              </a:ext>
            </a:extLst>
          </p:cNvPr>
          <p:cNvGrpSpPr/>
          <p:nvPr/>
        </p:nvGrpSpPr>
        <p:grpSpPr>
          <a:xfrm>
            <a:off x="4774322" y="150239"/>
            <a:ext cx="5200320" cy="2255776"/>
            <a:chOff x="4774322" y="150239"/>
            <a:chExt cx="5200320" cy="2255776"/>
          </a:xfrm>
        </p:grpSpPr>
        <p:sp>
          <p:nvSpPr>
            <p:cNvPr id="38" name="Elipse 83">
              <a:extLst>
                <a:ext uri="{FF2B5EF4-FFF2-40B4-BE49-F238E27FC236}">
                  <a16:creationId xmlns:a16="http://schemas.microsoft.com/office/drawing/2014/main" id="{CD06D444-BEE5-945E-3579-2D9BD23F2268}"/>
                </a:ext>
              </a:extLst>
            </p:cNvPr>
            <p:cNvSpPr/>
            <p:nvPr/>
          </p:nvSpPr>
          <p:spPr bwMode="ltGray">
            <a:xfrm>
              <a:off x="5813981" y="150239"/>
              <a:ext cx="1548458" cy="1548458"/>
            </a:xfrm>
            <a:prstGeom prst="ellipse">
              <a:avLst/>
            </a:prstGeom>
            <a:gradFill>
              <a:gsLst>
                <a:gs pos="33000">
                  <a:schemeClr val="accent2">
                    <a:lumMod val="20000"/>
                    <a:lumOff val="80000"/>
                  </a:schemeClr>
                </a:gs>
                <a:gs pos="91000">
                  <a:schemeClr val="accent6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Content Placeholder 3">
              <a:extLst>
                <a:ext uri="{FF2B5EF4-FFF2-40B4-BE49-F238E27FC236}">
                  <a16:creationId xmlns:a16="http://schemas.microsoft.com/office/drawing/2014/main" id="{0A16710C-AC58-8FE7-395E-1A09EF30191B}"/>
                </a:ext>
              </a:extLst>
            </p:cNvPr>
            <p:cNvSpPr txBox="1">
              <a:spLocks/>
            </p:cNvSpPr>
            <p:nvPr/>
          </p:nvSpPr>
          <p:spPr>
            <a:xfrm>
              <a:off x="6324150" y="374552"/>
              <a:ext cx="3650492" cy="20314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s-CO" sz="2000" b="1" dirty="0">
                  <a:solidFill>
                    <a:srgbClr val="01A7B7"/>
                  </a:solidFill>
                  <a:latin typeface="Arial"/>
                </a:rPr>
                <a:t>4</a:t>
              </a:r>
              <a:r>
                <a:rPr kumimoji="0" lang="es-C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1A7B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Tendencias del hogar colombiano: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Los hogares planean mejor las compras y fragmentan su gasto en más canales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AutoNum type="arabicPeriod"/>
                <a:tabLst/>
                <a:defRPr/>
              </a:pPr>
              <a:endPara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AutoNum type="arabicPeriod"/>
                <a:tabLst/>
                <a:defRPr/>
              </a:pPr>
              <a:endPara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orma libre 171">
              <a:extLst>
                <a:ext uri="{FF2B5EF4-FFF2-40B4-BE49-F238E27FC236}">
                  <a16:creationId xmlns:a16="http://schemas.microsoft.com/office/drawing/2014/main" id="{32DF7448-FA69-57A8-2833-5EA7C5A91214}"/>
                </a:ext>
              </a:extLst>
            </p:cNvPr>
            <p:cNvSpPr/>
            <p:nvPr/>
          </p:nvSpPr>
          <p:spPr bwMode="ltGray">
            <a:xfrm flipH="1">
              <a:off x="4774322" y="747966"/>
              <a:ext cx="1073720" cy="279182"/>
            </a:xfrm>
            <a:custGeom>
              <a:avLst/>
              <a:gdLst>
                <a:gd name="connsiteX0" fmla="*/ 4267200 w 4267200"/>
                <a:gd name="connsiteY0" fmla="*/ 457200 h 457200"/>
                <a:gd name="connsiteX1" fmla="*/ 3810000 w 4267200"/>
                <a:gd name="connsiteY1" fmla="*/ 0 h 457200"/>
                <a:gd name="connsiteX2" fmla="*/ 0 w 4267200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67200" h="457200">
                  <a:moveTo>
                    <a:pt x="4267200" y="457200"/>
                  </a:moveTo>
                  <a:lnTo>
                    <a:pt x="381000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10074-AC69-1D30-2FEB-6501412F7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22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8BAB7-AFD4-6EFC-6988-526C51CA5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20B921-EC06-D425-A406-0CF496FA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524" y="407734"/>
            <a:ext cx="8555350" cy="740346"/>
          </a:xfrm>
        </p:spPr>
        <p:txBody>
          <a:bodyPr/>
          <a:lstStyle/>
          <a:p>
            <a:r>
              <a:rPr lang="es-CO"/>
              <a:t>El sabor y la textura es lo que más importa a la hora de comprar Aguacate Hass</a:t>
            </a:r>
            <a:endParaRPr lang="en-GB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5D9FF81-E152-2776-2511-7E1FE4DAA7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3945785"/>
              </p:ext>
            </p:extLst>
          </p:nvPr>
        </p:nvGraphicFramePr>
        <p:xfrm>
          <a:off x="2979795" y="1858154"/>
          <a:ext cx="9347352" cy="475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5B70263-22D8-06C8-9BAC-63E14E096B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68059" y="1540081"/>
            <a:ext cx="8555350" cy="296809"/>
          </a:xfrm>
        </p:spPr>
        <p:txBody>
          <a:bodyPr/>
          <a:lstStyle/>
          <a:p>
            <a:r>
              <a:rPr lang="es-CO" b="1" dirty="0"/>
              <a:t>¿Cuáles son las principales características por las que compra Aguacate Hass? </a:t>
            </a:r>
            <a:endParaRPr lang="es-ES" sz="18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85847-705C-4B96-A9D4-E06F427C7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0" y="4083011"/>
            <a:ext cx="2790825" cy="552450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C029C6A-BBD8-EF31-9ECD-48C9FBFDF94F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1" y="797532"/>
            <a:ext cx="1711542" cy="27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904869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E84C8-3E06-B7F8-E602-F51AFB679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CDD54D-C96C-2A3E-E16B-6296F687C6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2257199"/>
            <a:ext cx="5632450" cy="2499527"/>
          </a:xfrm>
        </p:spPr>
        <p:txBody>
          <a:bodyPr/>
          <a:lstStyle/>
          <a:p>
            <a:r>
              <a:rPr lang="es-CO" dirty="0"/>
              <a:t>¿Dónde compran Aguacate </a:t>
            </a:r>
            <a:r>
              <a:rPr lang="es-CO" b="1" dirty="0"/>
              <a:t>Hass</a:t>
            </a:r>
            <a:r>
              <a:rPr lang="es-CO" dirty="0"/>
              <a:t>? 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520270-EF15-7C4D-EC87-2B93DCA68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3965945"/>
            <a:ext cx="3543350" cy="70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FD123-FBE0-74A0-27FE-4ABC20277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D8D65C-A3F3-14CF-772E-D76D4DE1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524" y="407734"/>
            <a:ext cx="8555350" cy="740346"/>
          </a:xfrm>
        </p:spPr>
        <p:txBody>
          <a:bodyPr/>
          <a:lstStyle/>
          <a:p>
            <a:r>
              <a:rPr lang="es-CO" dirty="0"/>
              <a:t>Los canales de cercanía y especializados en frutas y verduras es donde los colombianos eligen Aguacate Hass</a:t>
            </a:r>
            <a:endParaRPr lang="en-GB" dirty="0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813E2F3-A9BD-DBD9-1685-1AFEC113F0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11355"/>
              </p:ext>
            </p:extLst>
          </p:nvPr>
        </p:nvGraphicFramePr>
        <p:xfrm>
          <a:off x="3122762" y="1944415"/>
          <a:ext cx="8971472" cy="4232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ítulo 3">
            <a:extLst>
              <a:ext uri="{FF2B5EF4-FFF2-40B4-BE49-F238E27FC236}">
                <a16:creationId xmlns:a16="http://schemas.microsoft.com/office/drawing/2014/main" id="{09022602-A299-1DE7-A128-900C985BF20F}"/>
              </a:ext>
            </a:extLst>
          </p:cNvPr>
          <p:cNvSpPr txBox="1">
            <a:spLocks/>
          </p:cNvSpPr>
          <p:nvPr/>
        </p:nvSpPr>
        <p:spPr>
          <a:xfrm>
            <a:off x="309653" y="407734"/>
            <a:ext cx="2549457" cy="27260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600" dirty="0">
                <a:solidFill>
                  <a:schemeClr val="bg1"/>
                </a:solidFill>
              </a:rPr>
              <a:t>1,8</a:t>
            </a:r>
            <a:r>
              <a:rPr lang="es-CO" dirty="0">
                <a:solidFill>
                  <a:schemeClr val="bg1"/>
                </a:solidFill>
              </a:rPr>
              <a:t> canales eligen los hogares para comprar Aguacate Hass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8CAA5A-ED2B-8553-94DC-3D55D7FB91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68059" y="1540081"/>
            <a:ext cx="8555350" cy="296809"/>
          </a:xfrm>
        </p:spPr>
        <p:txBody>
          <a:bodyPr/>
          <a:lstStyle/>
          <a:p>
            <a:r>
              <a:rPr lang="es-CO" b="1" dirty="0"/>
              <a:t>¿En qué canales compra Aguacate Hass? </a:t>
            </a:r>
            <a:endParaRPr lang="es-ES" sz="18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11CE3-B0B3-D8EB-DB4F-EB127EC97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70" y="4083011"/>
            <a:ext cx="2790825" cy="552450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B2CB75A8-5A61-A9EA-6E69-5C45E88F9777}"/>
              </a:ext>
            </a:extLst>
          </p:cNvPr>
          <p:cNvSpPr txBox="1">
            <a:spLocks/>
          </p:cNvSpPr>
          <p:nvPr/>
        </p:nvSpPr>
        <p:spPr>
          <a:xfrm>
            <a:off x="3387348" y="6152377"/>
            <a:ext cx="8555350" cy="4753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400" dirty="0"/>
              <a:t>*TAT= Tienda de barrio + Minimercado de barrio</a:t>
            </a:r>
            <a:endParaRPr lang="en-GB" sz="1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60204C-B025-9E13-C644-306E3956BC7B}"/>
              </a:ext>
            </a:extLst>
          </p:cNvPr>
          <p:cNvSpPr/>
          <p:nvPr/>
        </p:nvSpPr>
        <p:spPr bwMode="ltGray">
          <a:xfrm>
            <a:off x="8617789" y="1889181"/>
            <a:ext cx="2786332" cy="1539819"/>
          </a:xfrm>
          <a:prstGeom prst="round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2000" b="1" dirty="0"/>
              <a:t>Canal Moderno</a:t>
            </a:r>
          </a:p>
          <a:p>
            <a:pPr algn="ctr"/>
            <a:r>
              <a:rPr lang="es-CO" sz="2000" b="1" dirty="0"/>
              <a:t>=</a:t>
            </a:r>
          </a:p>
          <a:p>
            <a:pPr algn="ctr"/>
            <a:r>
              <a:rPr lang="es-CO" sz="2000" b="1" dirty="0"/>
              <a:t>Vitrina para educar al </a:t>
            </a:r>
            <a:r>
              <a:rPr lang="es-CO" sz="2000" b="1" dirty="0" err="1"/>
              <a:t>Shopper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3230456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640E9-7969-D8A6-34D2-67716BAC6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D6FB0444-A82C-B6E9-1C31-799D9F819886}"/>
              </a:ext>
            </a:extLst>
          </p:cNvPr>
          <p:cNvGrpSpPr/>
          <p:nvPr/>
        </p:nvGrpSpPr>
        <p:grpSpPr>
          <a:xfrm>
            <a:off x="3357563" y="963460"/>
            <a:ext cx="8910637" cy="4899025"/>
            <a:chOff x="1598613" y="976313"/>
            <a:chExt cx="8910637" cy="4899025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8" name="Freeform 86">
              <a:extLst>
                <a:ext uri="{FF2B5EF4-FFF2-40B4-BE49-F238E27FC236}">
                  <a16:creationId xmlns:a16="http://schemas.microsoft.com/office/drawing/2014/main" id="{4650B33E-DA9A-F985-5061-63A70D86A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976313"/>
              <a:ext cx="8845550" cy="4899025"/>
            </a:xfrm>
            <a:custGeom>
              <a:avLst/>
              <a:gdLst>
                <a:gd name="T0" fmla="*/ 264 w 2348"/>
                <a:gd name="T1" fmla="*/ 0 h 1299"/>
                <a:gd name="T2" fmla="*/ 116 w 2348"/>
                <a:gd name="T3" fmla="*/ 87 h 1299"/>
                <a:gd name="T4" fmla="*/ 6 w 2348"/>
                <a:gd name="T5" fmla="*/ 255 h 1299"/>
                <a:gd name="T6" fmla="*/ 118 w 2348"/>
                <a:gd name="T7" fmla="*/ 425 h 1299"/>
                <a:gd name="T8" fmla="*/ 724 w 2348"/>
                <a:gd name="T9" fmla="*/ 776 h 1299"/>
                <a:gd name="T10" fmla="*/ 948 w 2348"/>
                <a:gd name="T11" fmla="*/ 829 h 1299"/>
                <a:gd name="T12" fmla="*/ 1170 w 2348"/>
                <a:gd name="T13" fmla="*/ 776 h 1299"/>
                <a:gd name="T14" fmla="*/ 1226 w 2348"/>
                <a:gd name="T15" fmla="*/ 743 h 1299"/>
                <a:gd name="T16" fmla="*/ 1282 w 2348"/>
                <a:gd name="T17" fmla="*/ 730 h 1299"/>
                <a:gd name="T18" fmla="*/ 1338 w 2348"/>
                <a:gd name="T19" fmla="*/ 743 h 1299"/>
                <a:gd name="T20" fmla="*/ 2215 w 2348"/>
                <a:gd name="T21" fmla="*/ 1250 h 1299"/>
                <a:gd name="T22" fmla="*/ 2348 w 2348"/>
                <a:gd name="T23" fmla="*/ 1299 h 1299"/>
                <a:gd name="T24" fmla="*/ 2348 w 2348"/>
                <a:gd name="T25" fmla="*/ 1107 h 1299"/>
                <a:gd name="T26" fmla="*/ 1505 w 2348"/>
                <a:gd name="T27" fmla="*/ 620 h 1299"/>
                <a:gd name="T28" fmla="*/ 1281 w 2348"/>
                <a:gd name="T29" fmla="*/ 566 h 1299"/>
                <a:gd name="T30" fmla="*/ 1058 w 2348"/>
                <a:gd name="T31" fmla="*/ 620 h 1299"/>
                <a:gd name="T32" fmla="*/ 1002 w 2348"/>
                <a:gd name="T33" fmla="*/ 652 h 1299"/>
                <a:gd name="T34" fmla="*/ 947 w 2348"/>
                <a:gd name="T35" fmla="*/ 666 h 1299"/>
                <a:gd name="T36" fmla="*/ 891 w 2348"/>
                <a:gd name="T37" fmla="*/ 652 h 1299"/>
                <a:gd name="T38" fmla="*/ 285 w 2348"/>
                <a:gd name="T39" fmla="*/ 302 h 1299"/>
                <a:gd name="T40" fmla="*/ 244 w 2348"/>
                <a:gd name="T41" fmla="*/ 256 h 1299"/>
                <a:gd name="T42" fmla="*/ 284 w 2348"/>
                <a:gd name="T43" fmla="*/ 210 h 1299"/>
                <a:gd name="T44" fmla="*/ 432 w 2348"/>
                <a:gd name="T45" fmla="*/ 124 h 1299"/>
                <a:gd name="T46" fmla="*/ 432 w 2348"/>
                <a:gd name="T47" fmla="*/ 97 h 1299"/>
                <a:gd name="T48" fmla="*/ 264 w 2348"/>
                <a:gd name="T49" fmla="*/ 0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8" h="1299">
                  <a:moveTo>
                    <a:pt x="264" y="0"/>
                  </a:moveTo>
                  <a:cubicBezTo>
                    <a:pt x="116" y="87"/>
                    <a:pt x="116" y="87"/>
                    <a:pt x="116" y="87"/>
                  </a:cubicBezTo>
                  <a:cubicBezTo>
                    <a:pt x="36" y="133"/>
                    <a:pt x="0" y="195"/>
                    <a:pt x="6" y="255"/>
                  </a:cubicBezTo>
                  <a:cubicBezTo>
                    <a:pt x="0" y="316"/>
                    <a:pt x="37" y="379"/>
                    <a:pt x="118" y="425"/>
                  </a:cubicBezTo>
                  <a:cubicBezTo>
                    <a:pt x="724" y="776"/>
                    <a:pt x="724" y="776"/>
                    <a:pt x="724" y="776"/>
                  </a:cubicBezTo>
                  <a:cubicBezTo>
                    <a:pt x="786" y="811"/>
                    <a:pt x="867" y="829"/>
                    <a:pt x="948" y="829"/>
                  </a:cubicBezTo>
                  <a:cubicBezTo>
                    <a:pt x="1028" y="829"/>
                    <a:pt x="1109" y="811"/>
                    <a:pt x="1170" y="776"/>
                  </a:cubicBezTo>
                  <a:cubicBezTo>
                    <a:pt x="1226" y="743"/>
                    <a:pt x="1226" y="743"/>
                    <a:pt x="1226" y="743"/>
                  </a:cubicBezTo>
                  <a:cubicBezTo>
                    <a:pt x="1241" y="734"/>
                    <a:pt x="1262" y="730"/>
                    <a:pt x="1282" y="730"/>
                  </a:cubicBezTo>
                  <a:cubicBezTo>
                    <a:pt x="1302" y="730"/>
                    <a:pt x="1322" y="734"/>
                    <a:pt x="1338" y="743"/>
                  </a:cubicBezTo>
                  <a:cubicBezTo>
                    <a:pt x="2215" y="1250"/>
                    <a:pt x="2215" y="1250"/>
                    <a:pt x="2215" y="1250"/>
                  </a:cubicBezTo>
                  <a:cubicBezTo>
                    <a:pt x="2254" y="1272"/>
                    <a:pt x="2299" y="1289"/>
                    <a:pt x="2348" y="1299"/>
                  </a:cubicBezTo>
                  <a:cubicBezTo>
                    <a:pt x="2348" y="1107"/>
                    <a:pt x="2348" y="1107"/>
                    <a:pt x="2348" y="1107"/>
                  </a:cubicBezTo>
                  <a:cubicBezTo>
                    <a:pt x="1505" y="620"/>
                    <a:pt x="1505" y="620"/>
                    <a:pt x="1505" y="620"/>
                  </a:cubicBezTo>
                  <a:cubicBezTo>
                    <a:pt x="1443" y="584"/>
                    <a:pt x="1362" y="566"/>
                    <a:pt x="1281" y="566"/>
                  </a:cubicBezTo>
                  <a:cubicBezTo>
                    <a:pt x="1200" y="566"/>
                    <a:pt x="1119" y="584"/>
                    <a:pt x="1058" y="620"/>
                  </a:cubicBezTo>
                  <a:cubicBezTo>
                    <a:pt x="1002" y="652"/>
                    <a:pt x="1002" y="652"/>
                    <a:pt x="1002" y="652"/>
                  </a:cubicBezTo>
                  <a:cubicBezTo>
                    <a:pt x="987" y="661"/>
                    <a:pt x="967" y="666"/>
                    <a:pt x="947" y="666"/>
                  </a:cubicBezTo>
                  <a:cubicBezTo>
                    <a:pt x="927" y="666"/>
                    <a:pt x="906" y="661"/>
                    <a:pt x="891" y="652"/>
                  </a:cubicBezTo>
                  <a:cubicBezTo>
                    <a:pt x="285" y="302"/>
                    <a:pt x="285" y="302"/>
                    <a:pt x="285" y="302"/>
                  </a:cubicBezTo>
                  <a:cubicBezTo>
                    <a:pt x="262" y="289"/>
                    <a:pt x="248" y="273"/>
                    <a:pt x="244" y="256"/>
                  </a:cubicBezTo>
                  <a:cubicBezTo>
                    <a:pt x="248" y="239"/>
                    <a:pt x="262" y="223"/>
                    <a:pt x="284" y="210"/>
                  </a:cubicBezTo>
                  <a:cubicBezTo>
                    <a:pt x="432" y="124"/>
                    <a:pt x="432" y="124"/>
                    <a:pt x="432" y="124"/>
                  </a:cubicBezTo>
                  <a:cubicBezTo>
                    <a:pt x="432" y="97"/>
                    <a:pt x="432" y="97"/>
                    <a:pt x="432" y="97"/>
                  </a:cubicBezTo>
                  <a:cubicBezTo>
                    <a:pt x="264" y="0"/>
                    <a:pt x="264" y="0"/>
                    <a:pt x="2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reeform 82">
              <a:extLst>
                <a:ext uri="{FF2B5EF4-FFF2-40B4-BE49-F238E27FC236}">
                  <a16:creationId xmlns:a16="http://schemas.microsoft.com/office/drawing/2014/main" id="{F464E293-CB08-DE52-360E-5F40D3073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613" y="995362"/>
              <a:ext cx="8859838" cy="4719638"/>
            </a:xfrm>
            <a:custGeom>
              <a:avLst/>
              <a:gdLst>
                <a:gd name="T0" fmla="*/ 289 w 2352"/>
                <a:gd name="T1" fmla="*/ 0 h 1251"/>
                <a:gd name="T2" fmla="*/ 141 w 2352"/>
                <a:gd name="T3" fmla="*/ 87 h 1251"/>
                <a:gd name="T4" fmla="*/ 142 w 2352"/>
                <a:gd name="T5" fmla="*/ 383 h 1251"/>
                <a:gd name="T6" fmla="*/ 749 w 2352"/>
                <a:gd name="T7" fmla="*/ 733 h 1251"/>
                <a:gd name="T8" fmla="*/ 958 w 2352"/>
                <a:gd name="T9" fmla="*/ 783 h 1251"/>
                <a:gd name="T10" fmla="*/ 1167 w 2352"/>
                <a:gd name="T11" fmla="*/ 733 h 1251"/>
                <a:gd name="T12" fmla="*/ 1223 w 2352"/>
                <a:gd name="T13" fmla="*/ 701 h 1251"/>
                <a:gd name="T14" fmla="*/ 1293 w 2352"/>
                <a:gd name="T15" fmla="*/ 684 h 1251"/>
                <a:gd name="T16" fmla="*/ 1363 w 2352"/>
                <a:gd name="T17" fmla="*/ 701 h 1251"/>
                <a:gd name="T18" fmla="*/ 2240 w 2352"/>
                <a:gd name="T19" fmla="*/ 1207 h 1251"/>
                <a:gd name="T20" fmla="*/ 2352 w 2352"/>
                <a:gd name="T21" fmla="*/ 1251 h 1251"/>
                <a:gd name="T22" fmla="*/ 2352 w 2352"/>
                <a:gd name="T23" fmla="*/ 1111 h 1251"/>
                <a:gd name="T24" fmla="*/ 1502 w 2352"/>
                <a:gd name="T25" fmla="*/ 620 h 1251"/>
                <a:gd name="T26" fmla="*/ 1292 w 2352"/>
                <a:gd name="T27" fmla="*/ 570 h 1251"/>
                <a:gd name="T28" fmla="*/ 1083 w 2352"/>
                <a:gd name="T29" fmla="*/ 620 h 1251"/>
                <a:gd name="T30" fmla="*/ 1027 w 2352"/>
                <a:gd name="T31" fmla="*/ 652 h 1251"/>
                <a:gd name="T32" fmla="*/ 958 w 2352"/>
                <a:gd name="T33" fmla="*/ 669 h 1251"/>
                <a:gd name="T34" fmla="*/ 888 w 2352"/>
                <a:gd name="T35" fmla="*/ 652 h 1251"/>
                <a:gd name="T36" fmla="*/ 281 w 2352"/>
                <a:gd name="T37" fmla="*/ 302 h 1251"/>
                <a:gd name="T38" fmla="*/ 281 w 2352"/>
                <a:gd name="T39" fmla="*/ 167 h 1251"/>
                <a:gd name="T40" fmla="*/ 429 w 2352"/>
                <a:gd name="T41" fmla="*/ 81 h 1251"/>
                <a:gd name="T42" fmla="*/ 289 w 2352"/>
                <a:gd name="T43" fmla="*/ 0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52" h="1251">
                  <a:moveTo>
                    <a:pt x="289" y="0"/>
                  </a:moveTo>
                  <a:cubicBezTo>
                    <a:pt x="141" y="87"/>
                    <a:pt x="141" y="87"/>
                    <a:pt x="141" y="87"/>
                  </a:cubicBezTo>
                  <a:cubicBezTo>
                    <a:pt x="0" y="168"/>
                    <a:pt x="1" y="301"/>
                    <a:pt x="142" y="383"/>
                  </a:cubicBezTo>
                  <a:cubicBezTo>
                    <a:pt x="749" y="733"/>
                    <a:pt x="749" y="733"/>
                    <a:pt x="749" y="733"/>
                  </a:cubicBezTo>
                  <a:cubicBezTo>
                    <a:pt x="807" y="766"/>
                    <a:pt x="883" y="783"/>
                    <a:pt x="958" y="783"/>
                  </a:cubicBezTo>
                  <a:cubicBezTo>
                    <a:pt x="1034" y="783"/>
                    <a:pt x="1110" y="766"/>
                    <a:pt x="1167" y="733"/>
                  </a:cubicBezTo>
                  <a:cubicBezTo>
                    <a:pt x="1223" y="701"/>
                    <a:pt x="1223" y="701"/>
                    <a:pt x="1223" y="701"/>
                  </a:cubicBezTo>
                  <a:cubicBezTo>
                    <a:pt x="1242" y="690"/>
                    <a:pt x="1267" y="684"/>
                    <a:pt x="1293" y="684"/>
                  </a:cubicBezTo>
                  <a:cubicBezTo>
                    <a:pt x="1318" y="684"/>
                    <a:pt x="1343" y="690"/>
                    <a:pt x="1363" y="701"/>
                  </a:cubicBezTo>
                  <a:cubicBezTo>
                    <a:pt x="2240" y="1207"/>
                    <a:pt x="2240" y="1207"/>
                    <a:pt x="2240" y="1207"/>
                  </a:cubicBezTo>
                  <a:cubicBezTo>
                    <a:pt x="2273" y="1226"/>
                    <a:pt x="2311" y="1241"/>
                    <a:pt x="2352" y="1251"/>
                  </a:cubicBezTo>
                  <a:cubicBezTo>
                    <a:pt x="2352" y="1111"/>
                    <a:pt x="2352" y="1111"/>
                    <a:pt x="2352" y="1111"/>
                  </a:cubicBezTo>
                  <a:cubicBezTo>
                    <a:pt x="1502" y="620"/>
                    <a:pt x="1502" y="620"/>
                    <a:pt x="1502" y="620"/>
                  </a:cubicBezTo>
                  <a:cubicBezTo>
                    <a:pt x="1444" y="586"/>
                    <a:pt x="1368" y="570"/>
                    <a:pt x="1292" y="570"/>
                  </a:cubicBezTo>
                  <a:cubicBezTo>
                    <a:pt x="1216" y="570"/>
                    <a:pt x="1141" y="586"/>
                    <a:pt x="1083" y="620"/>
                  </a:cubicBezTo>
                  <a:cubicBezTo>
                    <a:pt x="1027" y="652"/>
                    <a:pt x="1027" y="652"/>
                    <a:pt x="1027" y="652"/>
                  </a:cubicBezTo>
                  <a:cubicBezTo>
                    <a:pt x="1008" y="663"/>
                    <a:pt x="983" y="669"/>
                    <a:pt x="958" y="669"/>
                  </a:cubicBezTo>
                  <a:cubicBezTo>
                    <a:pt x="933" y="669"/>
                    <a:pt x="907" y="663"/>
                    <a:pt x="888" y="652"/>
                  </a:cubicBezTo>
                  <a:cubicBezTo>
                    <a:pt x="281" y="302"/>
                    <a:pt x="281" y="302"/>
                    <a:pt x="281" y="302"/>
                  </a:cubicBezTo>
                  <a:cubicBezTo>
                    <a:pt x="217" y="265"/>
                    <a:pt x="217" y="204"/>
                    <a:pt x="281" y="167"/>
                  </a:cubicBezTo>
                  <a:cubicBezTo>
                    <a:pt x="429" y="81"/>
                    <a:pt x="429" y="81"/>
                    <a:pt x="429" y="81"/>
                  </a:cubicBezTo>
                  <a:cubicBezTo>
                    <a:pt x="289" y="0"/>
                    <a:pt x="289" y="0"/>
                    <a:pt x="28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75">
              <a:extLst>
                <a:ext uri="{FF2B5EF4-FFF2-40B4-BE49-F238E27FC236}">
                  <a16:creationId xmlns:a16="http://schemas.microsoft.com/office/drawing/2014/main" id="{A8EB5BF3-E4A1-541C-7587-5F4FBEFD8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4898" y="4372429"/>
              <a:ext cx="1914525" cy="1108075"/>
            </a:xfrm>
            <a:custGeom>
              <a:avLst/>
              <a:gdLst>
                <a:gd name="T0" fmla="*/ 330 w 1206"/>
                <a:gd name="T1" fmla="*/ 0 h 698"/>
                <a:gd name="T2" fmla="*/ 0 w 1206"/>
                <a:gd name="T3" fmla="*/ 192 h 698"/>
                <a:gd name="T4" fmla="*/ 876 w 1206"/>
                <a:gd name="T5" fmla="*/ 698 h 698"/>
                <a:gd name="T6" fmla="*/ 1206 w 1206"/>
                <a:gd name="T7" fmla="*/ 506 h 698"/>
                <a:gd name="T8" fmla="*/ 330 w 1206"/>
                <a:gd name="T9" fmla="*/ 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698">
                  <a:moveTo>
                    <a:pt x="330" y="0"/>
                  </a:moveTo>
                  <a:lnTo>
                    <a:pt x="0" y="192"/>
                  </a:lnTo>
                  <a:lnTo>
                    <a:pt x="876" y="698"/>
                  </a:lnTo>
                  <a:lnTo>
                    <a:pt x="1206" y="506"/>
                  </a:lnTo>
                  <a:lnTo>
                    <a:pt x="3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76">
              <a:extLst>
                <a:ext uri="{FF2B5EF4-FFF2-40B4-BE49-F238E27FC236}">
                  <a16:creationId xmlns:a16="http://schemas.microsoft.com/office/drawing/2014/main" id="{815C4EC5-44B8-E0B2-DFC7-7F516697A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3736" y="3084966"/>
              <a:ext cx="2084388" cy="788988"/>
            </a:xfrm>
            <a:custGeom>
              <a:avLst/>
              <a:gdLst>
                <a:gd name="T0" fmla="*/ 28 w 553"/>
                <a:gd name="T1" fmla="*/ 67 h 209"/>
                <a:gd name="T2" fmla="*/ 0 w 553"/>
                <a:gd name="T3" fmla="*/ 83 h 209"/>
                <a:gd name="T4" fmla="*/ 140 w 553"/>
                <a:gd name="T5" fmla="*/ 164 h 209"/>
                <a:gd name="T6" fmla="*/ 168 w 553"/>
                <a:gd name="T7" fmla="*/ 148 h 209"/>
                <a:gd name="T8" fmla="*/ 308 w 553"/>
                <a:gd name="T9" fmla="*/ 148 h 209"/>
                <a:gd name="T10" fmla="*/ 414 w 553"/>
                <a:gd name="T11" fmla="*/ 209 h 209"/>
                <a:gd name="T12" fmla="*/ 553 w 553"/>
                <a:gd name="T13" fmla="*/ 129 h 209"/>
                <a:gd name="T14" fmla="*/ 447 w 553"/>
                <a:gd name="T15" fmla="*/ 67 h 209"/>
                <a:gd name="T16" fmla="*/ 28 w 553"/>
                <a:gd name="T17" fmla="*/ 6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3" h="209">
                  <a:moveTo>
                    <a:pt x="28" y="67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140" y="164"/>
                    <a:pt x="140" y="164"/>
                    <a:pt x="140" y="164"/>
                  </a:cubicBezTo>
                  <a:cubicBezTo>
                    <a:pt x="168" y="148"/>
                    <a:pt x="168" y="148"/>
                    <a:pt x="168" y="148"/>
                  </a:cubicBezTo>
                  <a:cubicBezTo>
                    <a:pt x="206" y="125"/>
                    <a:pt x="269" y="125"/>
                    <a:pt x="308" y="148"/>
                  </a:cubicBezTo>
                  <a:cubicBezTo>
                    <a:pt x="414" y="209"/>
                    <a:pt x="414" y="209"/>
                    <a:pt x="414" y="209"/>
                  </a:cubicBezTo>
                  <a:cubicBezTo>
                    <a:pt x="553" y="129"/>
                    <a:pt x="553" y="129"/>
                    <a:pt x="553" y="129"/>
                  </a:cubicBezTo>
                  <a:cubicBezTo>
                    <a:pt x="447" y="67"/>
                    <a:pt x="447" y="67"/>
                    <a:pt x="447" y="67"/>
                  </a:cubicBezTo>
                  <a:cubicBezTo>
                    <a:pt x="331" y="0"/>
                    <a:pt x="143" y="0"/>
                    <a:pt x="28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 77">
              <a:extLst>
                <a:ext uri="{FF2B5EF4-FFF2-40B4-BE49-F238E27FC236}">
                  <a16:creationId xmlns:a16="http://schemas.microsoft.com/office/drawing/2014/main" id="{FD530660-FC33-AB84-D3E9-3E7DC7A78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736" y="2365829"/>
              <a:ext cx="1911350" cy="1104900"/>
            </a:xfrm>
            <a:custGeom>
              <a:avLst/>
              <a:gdLst>
                <a:gd name="T0" fmla="*/ 1204 w 1204"/>
                <a:gd name="T1" fmla="*/ 503 h 696"/>
                <a:gd name="T2" fmla="*/ 330 w 1204"/>
                <a:gd name="T3" fmla="*/ 0 h 696"/>
                <a:gd name="T4" fmla="*/ 0 w 1204"/>
                <a:gd name="T5" fmla="*/ 190 h 696"/>
                <a:gd name="T6" fmla="*/ 874 w 1204"/>
                <a:gd name="T7" fmla="*/ 696 h 696"/>
                <a:gd name="T8" fmla="*/ 1204 w 1204"/>
                <a:gd name="T9" fmla="*/ 50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4" h="696">
                  <a:moveTo>
                    <a:pt x="1204" y="503"/>
                  </a:moveTo>
                  <a:lnTo>
                    <a:pt x="330" y="0"/>
                  </a:lnTo>
                  <a:lnTo>
                    <a:pt x="0" y="190"/>
                  </a:lnTo>
                  <a:lnTo>
                    <a:pt x="874" y="696"/>
                  </a:lnTo>
                  <a:lnTo>
                    <a:pt x="1204" y="5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78">
              <a:extLst>
                <a:ext uri="{FF2B5EF4-FFF2-40B4-BE49-F238E27FC236}">
                  <a16:creationId xmlns:a16="http://schemas.microsoft.com/office/drawing/2014/main" id="{2889BC2E-A25A-0CCC-0D8D-C1EA7E967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1698" y="998991"/>
              <a:ext cx="1243013" cy="676275"/>
            </a:xfrm>
            <a:custGeom>
              <a:avLst/>
              <a:gdLst>
                <a:gd name="T0" fmla="*/ 0 w 330"/>
                <a:gd name="T1" fmla="*/ 116 h 179"/>
                <a:gd name="T2" fmla="*/ 165 w 330"/>
                <a:gd name="T3" fmla="*/ 179 h 179"/>
                <a:gd name="T4" fmla="*/ 182 w 330"/>
                <a:gd name="T5" fmla="*/ 167 h 179"/>
                <a:gd name="T6" fmla="*/ 330 w 330"/>
                <a:gd name="T7" fmla="*/ 81 h 179"/>
                <a:gd name="T8" fmla="*/ 190 w 330"/>
                <a:gd name="T9" fmla="*/ 0 h 179"/>
                <a:gd name="T10" fmla="*/ 42 w 330"/>
                <a:gd name="T11" fmla="*/ 87 h 179"/>
                <a:gd name="T12" fmla="*/ 0 w 330"/>
                <a:gd name="T13" fmla="*/ 11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179">
                  <a:moveTo>
                    <a:pt x="0" y="116"/>
                  </a:moveTo>
                  <a:cubicBezTo>
                    <a:pt x="165" y="179"/>
                    <a:pt x="165" y="179"/>
                    <a:pt x="165" y="179"/>
                  </a:cubicBezTo>
                  <a:cubicBezTo>
                    <a:pt x="170" y="175"/>
                    <a:pt x="175" y="171"/>
                    <a:pt x="182" y="167"/>
                  </a:cubicBezTo>
                  <a:cubicBezTo>
                    <a:pt x="330" y="81"/>
                    <a:pt x="330" y="81"/>
                    <a:pt x="330" y="8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26" y="96"/>
                    <a:pt x="12" y="106"/>
                    <a:pt x="0" y="1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Freeform 140">
            <a:extLst>
              <a:ext uri="{FF2B5EF4-FFF2-40B4-BE49-F238E27FC236}">
                <a16:creationId xmlns:a16="http://schemas.microsoft.com/office/drawing/2014/main" id="{C720DE66-4228-71CB-A81B-EDB1AD419A6F}"/>
              </a:ext>
            </a:extLst>
          </p:cNvPr>
          <p:cNvSpPr>
            <a:spLocks/>
          </p:cNvSpPr>
          <p:nvPr/>
        </p:nvSpPr>
        <p:spPr bwMode="auto">
          <a:xfrm>
            <a:off x="5674924" y="3186931"/>
            <a:ext cx="2190750" cy="790575"/>
          </a:xfrm>
          <a:custGeom>
            <a:avLst/>
            <a:gdLst>
              <a:gd name="T0" fmla="*/ 139 w 581"/>
              <a:gd name="T1" fmla="*/ 0 h 209"/>
              <a:gd name="T2" fmla="*/ 0 w 581"/>
              <a:gd name="T3" fmla="*/ 81 h 209"/>
              <a:gd name="T4" fmla="*/ 135 w 581"/>
              <a:gd name="T5" fmla="*/ 159 h 209"/>
              <a:gd name="T6" fmla="*/ 344 w 581"/>
              <a:gd name="T7" fmla="*/ 209 h 209"/>
              <a:gd name="T8" fmla="*/ 553 w 581"/>
              <a:gd name="T9" fmla="*/ 159 h 209"/>
              <a:gd name="T10" fmla="*/ 581 w 581"/>
              <a:gd name="T11" fmla="*/ 143 h 209"/>
              <a:gd name="T12" fmla="*/ 441 w 581"/>
              <a:gd name="T13" fmla="*/ 62 h 209"/>
              <a:gd name="T14" fmla="*/ 413 w 581"/>
              <a:gd name="T15" fmla="*/ 78 h 209"/>
              <a:gd name="T16" fmla="*/ 344 w 581"/>
              <a:gd name="T17" fmla="*/ 95 h 209"/>
              <a:gd name="T18" fmla="*/ 274 w 581"/>
              <a:gd name="T19" fmla="*/ 78 h 209"/>
              <a:gd name="T20" fmla="*/ 139 w 581"/>
              <a:gd name="T21" fmla="*/ 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1" h="209">
                <a:moveTo>
                  <a:pt x="139" y="0"/>
                </a:moveTo>
                <a:cubicBezTo>
                  <a:pt x="0" y="81"/>
                  <a:pt x="0" y="81"/>
                  <a:pt x="0" y="81"/>
                </a:cubicBezTo>
                <a:cubicBezTo>
                  <a:pt x="135" y="159"/>
                  <a:pt x="135" y="159"/>
                  <a:pt x="135" y="159"/>
                </a:cubicBezTo>
                <a:cubicBezTo>
                  <a:pt x="193" y="192"/>
                  <a:pt x="269" y="209"/>
                  <a:pt x="344" y="209"/>
                </a:cubicBezTo>
                <a:cubicBezTo>
                  <a:pt x="420" y="209"/>
                  <a:pt x="496" y="192"/>
                  <a:pt x="553" y="159"/>
                </a:cubicBezTo>
                <a:cubicBezTo>
                  <a:pt x="581" y="143"/>
                  <a:pt x="581" y="143"/>
                  <a:pt x="581" y="143"/>
                </a:cubicBezTo>
                <a:cubicBezTo>
                  <a:pt x="441" y="62"/>
                  <a:pt x="441" y="62"/>
                  <a:pt x="441" y="62"/>
                </a:cubicBezTo>
                <a:cubicBezTo>
                  <a:pt x="413" y="78"/>
                  <a:pt x="413" y="78"/>
                  <a:pt x="413" y="78"/>
                </a:cubicBezTo>
                <a:cubicBezTo>
                  <a:pt x="394" y="89"/>
                  <a:pt x="369" y="95"/>
                  <a:pt x="344" y="95"/>
                </a:cubicBezTo>
                <a:cubicBezTo>
                  <a:pt x="319" y="95"/>
                  <a:pt x="293" y="89"/>
                  <a:pt x="274" y="78"/>
                </a:cubicBezTo>
                <a:cubicBezTo>
                  <a:pt x="139" y="0"/>
                  <a:pt x="139" y="0"/>
                  <a:pt x="139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004A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 141">
            <a:extLst>
              <a:ext uri="{FF2B5EF4-FFF2-40B4-BE49-F238E27FC236}">
                <a16:creationId xmlns:a16="http://schemas.microsoft.com/office/drawing/2014/main" id="{5993B693-1758-0B3F-F0BA-283E5BE932AC}"/>
              </a:ext>
            </a:extLst>
          </p:cNvPr>
          <p:cNvSpPr>
            <a:spLocks/>
          </p:cNvSpPr>
          <p:nvPr/>
        </p:nvSpPr>
        <p:spPr bwMode="auto">
          <a:xfrm>
            <a:off x="8879909" y="3555621"/>
            <a:ext cx="1916113" cy="1109663"/>
          </a:xfrm>
          <a:custGeom>
            <a:avLst/>
            <a:gdLst>
              <a:gd name="T0" fmla="*/ 330 w 1207"/>
              <a:gd name="T1" fmla="*/ 0 h 699"/>
              <a:gd name="T2" fmla="*/ 0 w 1207"/>
              <a:gd name="T3" fmla="*/ 191 h 699"/>
              <a:gd name="T4" fmla="*/ 877 w 1207"/>
              <a:gd name="T5" fmla="*/ 699 h 699"/>
              <a:gd name="T6" fmla="*/ 1207 w 1207"/>
              <a:gd name="T7" fmla="*/ 506 h 699"/>
              <a:gd name="T8" fmla="*/ 330 w 1207"/>
              <a:gd name="T9" fmla="*/ 0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7" h="699">
                <a:moveTo>
                  <a:pt x="330" y="0"/>
                </a:moveTo>
                <a:lnTo>
                  <a:pt x="0" y="191"/>
                </a:lnTo>
                <a:lnTo>
                  <a:pt x="877" y="699"/>
                </a:lnTo>
                <a:lnTo>
                  <a:pt x="1207" y="506"/>
                </a:lnTo>
                <a:lnTo>
                  <a:pt x="33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004A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8870F93-F11D-1B68-F31A-9C3FAE7EEC19}"/>
              </a:ext>
            </a:extLst>
          </p:cNvPr>
          <p:cNvGrpSpPr/>
          <p:nvPr/>
        </p:nvGrpSpPr>
        <p:grpSpPr>
          <a:xfrm>
            <a:off x="5035690" y="1377555"/>
            <a:ext cx="7110622" cy="4881469"/>
            <a:chOff x="5035690" y="1377555"/>
            <a:chExt cx="7110622" cy="4881469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8B2F422-2315-1CC2-BC42-54A3C4762EE1}"/>
                </a:ext>
              </a:extLst>
            </p:cNvPr>
            <p:cNvGrpSpPr/>
            <p:nvPr/>
          </p:nvGrpSpPr>
          <p:grpSpPr>
            <a:xfrm>
              <a:off x="9049524" y="1420539"/>
              <a:ext cx="1175142" cy="2118565"/>
              <a:chOff x="8986510" y="1640"/>
              <a:chExt cx="1352550" cy="2438400"/>
            </a:xfrm>
          </p:grpSpPr>
          <p:sp>
            <p:nvSpPr>
              <p:cNvPr id="32" name="Freeform 158">
                <a:extLst>
                  <a:ext uri="{FF2B5EF4-FFF2-40B4-BE49-F238E27FC236}">
                    <a16:creationId xmlns:a16="http://schemas.microsoft.com/office/drawing/2014/main" id="{898953B4-E034-6434-DBD4-1B9958A7AC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86510" y="308027"/>
                <a:ext cx="815975" cy="2132013"/>
              </a:xfrm>
              <a:custGeom>
                <a:avLst/>
                <a:gdLst>
                  <a:gd name="T0" fmla="*/ 514 w 514"/>
                  <a:gd name="T1" fmla="*/ 293 h 1343"/>
                  <a:gd name="T2" fmla="*/ 340 w 514"/>
                  <a:gd name="T3" fmla="*/ 1245 h 1343"/>
                  <a:gd name="T4" fmla="*/ 172 w 514"/>
                  <a:gd name="T5" fmla="*/ 952 h 1343"/>
                  <a:gd name="T6" fmla="*/ 0 w 514"/>
                  <a:gd name="T7" fmla="*/ 1050 h 1343"/>
                  <a:gd name="T8" fmla="*/ 139 w 514"/>
                  <a:gd name="T9" fmla="*/ 274 h 1343"/>
                  <a:gd name="T10" fmla="*/ 38 w 514"/>
                  <a:gd name="T11" fmla="*/ 98 h 1343"/>
                  <a:gd name="T12" fmla="*/ 139 w 514"/>
                  <a:gd name="T13" fmla="*/ 274 h 1343"/>
                  <a:gd name="T14" fmla="*/ 139 w 514"/>
                  <a:gd name="T15" fmla="*/ 545 h 1343"/>
                  <a:gd name="T16" fmla="*/ 36 w 514"/>
                  <a:gd name="T17" fmla="*/ 602 h 1343"/>
                  <a:gd name="T18" fmla="*/ 478 w 514"/>
                  <a:gd name="T19" fmla="*/ 469 h 1343"/>
                  <a:gd name="T20" fmla="*/ 378 w 514"/>
                  <a:gd name="T21" fmla="*/ 293 h 1343"/>
                  <a:gd name="T22" fmla="*/ 478 w 514"/>
                  <a:gd name="T23" fmla="*/ 469 h 1343"/>
                  <a:gd name="T24" fmla="*/ 478 w 514"/>
                  <a:gd name="T25" fmla="*/ 741 h 1343"/>
                  <a:gd name="T26" fmla="*/ 376 w 514"/>
                  <a:gd name="T27" fmla="*/ 798 h 1343"/>
                  <a:gd name="T28" fmla="*/ 139 w 514"/>
                  <a:gd name="T29" fmla="*/ 855 h 1343"/>
                  <a:gd name="T30" fmla="*/ 36 w 514"/>
                  <a:gd name="T31" fmla="*/ 681 h 1343"/>
                  <a:gd name="T32" fmla="*/ 139 w 514"/>
                  <a:gd name="T33" fmla="*/ 855 h 1343"/>
                  <a:gd name="T34" fmla="*/ 478 w 514"/>
                  <a:gd name="T35" fmla="*/ 933 h 1343"/>
                  <a:gd name="T36" fmla="*/ 376 w 514"/>
                  <a:gd name="T37" fmla="*/ 993 h 1343"/>
                  <a:gd name="T38" fmla="*/ 139 w 514"/>
                  <a:gd name="T39" fmla="*/ 467 h 1343"/>
                  <a:gd name="T40" fmla="*/ 38 w 514"/>
                  <a:gd name="T41" fmla="*/ 293 h 1343"/>
                  <a:gd name="T42" fmla="*/ 139 w 514"/>
                  <a:gd name="T43" fmla="*/ 467 h 1343"/>
                  <a:gd name="T44" fmla="*/ 478 w 514"/>
                  <a:gd name="T45" fmla="*/ 545 h 1343"/>
                  <a:gd name="T46" fmla="*/ 376 w 514"/>
                  <a:gd name="T47" fmla="*/ 605 h 1343"/>
                  <a:gd name="T48" fmla="*/ 309 w 514"/>
                  <a:gd name="T49" fmla="*/ 371 h 1343"/>
                  <a:gd name="T50" fmla="*/ 208 w 514"/>
                  <a:gd name="T51" fmla="*/ 195 h 1343"/>
                  <a:gd name="T52" fmla="*/ 309 w 514"/>
                  <a:gd name="T53" fmla="*/ 371 h 1343"/>
                  <a:gd name="T54" fmla="*/ 309 w 514"/>
                  <a:gd name="T55" fmla="*/ 643 h 1343"/>
                  <a:gd name="T56" fmla="*/ 206 w 514"/>
                  <a:gd name="T57" fmla="*/ 700 h 1343"/>
                  <a:gd name="T58" fmla="*/ 309 w 514"/>
                  <a:gd name="T59" fmla="*/ 564 h 1343"/>
                  <a:gd name="T60" fmla="*/ 208 w 514"/>
                  <a:gd name="T61" fmla="*/ 390 h 1343"/>
                  <a:gd name="T62" fmla="*/ 309 w 514"/>
                  <a:gd name="T63" fmla="*/ 564 h 1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4" h="1343">
                    <a:moveTo>
                      <a:pt x="5" y="0"/>
                    </a:moveTo>
                    <a:lnTo>
                      <a:pt x="514" y="293"/>
                    </a:lnTo>
                    <a:lnTo>
                      <a:pt x="510" y="1343"/>
                    </a:lnTo>
                    <a:lnTo>
                      <a:pt x="340" y="1245"/>
                    </a:lnTo>
                    <a:lnTo>
                      <a:pt x="342" y="1050"/>
                    </a:lnTo>
                    <a:lnTo>
                      <a:pt x="172" y="952"/>
                    </a:lnTo>
                    <a:lnTo>
                      <a:pt x="170" y="1148"/>
                    </a:lnTo>
                    <a:lnTo>
                      <a:pt x="0" y="1050"/>
                    </a:lnTo>
                    <a:lnTo>
                      <a:pt x="5" y="0"/>
                    </a:lnTo>
                    <a:moveTo>
                      <a:pt x="139" y="274"/>
                    </a:moveTo>
                    <a:lnTo>
                      <a:pt x="139" y="157"/>
                    </a:lnTo>
                    <a:lnTo>
                      <a:pt x="38" y="98"/>
                    </a:lnTo>
                    <a:lnTo>
                      <a:pt x="38" y="214"/>
                    </a:lnTo>
                    <a:lnTo>
                      <a:pt x="139" y="274"/>
                    </a:lnTo>
                    <a:moveTo>
                      <a:pt x="139" y="662"/>
                    </a:moveTo>
                    <a:lnTo>
                      <a:pt x="139" y="545"/>
                    </a:lnTo>
                    <a:lnTo>
                      <a:pt x="36" y="486"/>
                    </a:lnTo>
                    <a:lnTo>
                      <a:pt x="36" y="602"/>
                    </a:lnTo>
                    <a:lnTo>
                      <a:pt x="139" y="662"/>
                    </a:lnTo>
                    <a:moveTo>
                      <a:pt x="478" y="469"/>
                    </a:moveTo>
                    <a:lnTo>
                      <a:pt x="478" y="352"/>
                    </a:lnTo>
                    <a:lnTo>
                      <a:pt x="378" y="293"/>
                    </a:lnTo>
                    <a:lnTo>
                      <a:pt x="378" y="410"/>
                    </a:lnTo>
                    <a:lnTo>
                      <a:pt x="478" y="469"/>
                    </a:lnTo>
                    <a:moveTo>
                      <a:pt x="478" y="857"/>
                    </a:moveTo>
                    <a:lnTo>
                      <a:pt x="478" y="741"/>
                    </a:lnTo>
                    <a:lnTo>
                      <a:pt x="376" y="681"/>
                    </a:lnTo>
                    <a:lnTo>
                      <a:pt x="376" y="798"/>
                    </a:lnTo>
                    <a:lnTo>
                      <a:pt x="478" y="857"/>
                    </a:lnTo>
                    <a:moveTo>
                      <a:pt x="139" y="855"/>
                    </a:moveTo>
                    <a:lnTo>
                      <a:pt x="139" y="738"/>
                    </a:lnTo>
                    <a:lnTo>
                      <a:pt x="36" y="681"/>
                    </a:lnTo>
                    <a:lnTo>
                      <a:pt x="36" y="798"/>
                    </a:lnTo>
                    <a:lnTo>
                      <a:pt x="139" y="855"/>
                    </a:lnTo>
                    <a:moveTo>
                      <a:pt x="476" y="1050"/>
                    </a:moveTo>
                    <a:lnTo>
                      <a:pt x="478" y="933"/>
                    </a:lnTo>
                    <a:lnTo>
                      <a:pt x="376" y="876"/>
                    </a:lnTo>
                    <a:lnTo>
                      <a:pt x="376" y="993"/>
                    </a:lnTo>
                    <a:lnTo>
                      <a:pt x="476" y="1050"/>
                    </a:lnTo>
                    <a:moveTo>
                      <a:pt x="139" y="467"/>
                    </a:moveTo>
                    <a:lnTo>
                      <a:pt x="139" y="350"/>
                    </a:lnTo>
                    <a:lnTo>
                      <a:pt x="38" y="293"/>
                    </a:lnTo>
                    <a:lnTo>
                      <a:pt x="36" y="410"/>
                    </a:lnTo>
                    <a:lnTo>
                      <a:pt x="139" y="467"/>
                    </a:lnTo>
                    <a:moveTo>
                      <a:pt x="478" y="662"/>
                    </a:moveTo>
                    <a:lnTo>
                      <a:pt x="478" y="545"/>
                    </a:lnTo>
                    <a:lnTo>
                      <a:pt x="376" y="488"/>
                    </a:lnTo>
                    <a:lnTo>
                      <a:pt x="376" y="605"/>
                    </a:lnTo>
                    <a:lnTo>
                      <a:pt x="478" y="662"/>
                    </a:lnTo>
                    <a:moveTo>
                      <a:pt x="309" y="371"/>
                    </a:moveTo>
                    <a:lnTo>
                      <a:pt x="309" y="255"/>
                    </a:lnTo>
                    <a:lnTo>
                      <a:pt x="208" y="195"/>
                    </a:lnTo>
                    <a:lnTo>
                      <a:pt x="208" y="312"/>
                    </a:lnTo>
                    <a:lnTo>
                      <a:pt x="309" y="371"/>
                    </a:lnTo>
                    <a:moveTo>
                      <a:pt x="309" y="760"/>
                    </a:moveTo>
                    <a:lnTo>
                      <a:pt x="309" y="643"/>
                    </a:lnTo>
                    <a:lnTo>
                      <a:pt x="206" y="583"/>
                    </a:lnTo>
                    <a:lnTo>
                      <a:pt x="206" y="700"/>
                    </a:lnTo>
                    <a:lnTo>
                      <a:pt x="309" y="760"/>
                    </a:lnTo>
                    <a:moveTo>
                      <a:pt x="309" y="564"/>
                    </a:moveTo>
                    <a:lnTo>
                      <a:pt x="309" y="448"/>
                    </a:lnTo>
                    <a:lnTo>
                      <a:pt x="208" y="390"/>
                    </a:lnTo>
                    <a:lnTo>
                      <a:pt x="206" y="507"/>
                    </a:lnTo>
                    <a:lnTo>
                      <a:pt x="309" y="564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 159">
                <a:extLst>
                  <a:ext uri="{FF2B5EF4-FFF2-40B4-BE49-F238E27FC236}">
                    <a16:creationId xmlns:a16="http://schemas.microsoft.com/office/drawing/2014/main" id="{D77EB8FD-31A6-661D-FC16-0E571A6DD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6385" y="1819327"/>
                <a:ext cx="273050" cy="311150"/>
              </a:xfrm>
              <a:custGeom>
                <a:avLst/>
                <a:gdLst>
                  <a:gd name="T0" fmla="*/ 41 w 172"/>
                  <a:gd name="T1" fmla="*/ 193 h 196"/>
                  <a:gd name="T2" fmla="*/ 0 w 172"/>
                  <a:gd name="T3" fmla="*/ 196 h 196"/>
                  <a:gd name="T4" fmla="*/ 2 w 172"/>
                  <a:gd name="T5" fmla="*/ 0 h 196"/>
                  <a:gd name="T6" fmla="*/ 172 w 172"/>
                  <a:gd name="T7" fmla="*/ 9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2" h="196">
                    <a:moveTo>
                      <a:pt x="41" y="193"/>
                    </a:moveTo>
                    <a:lnTo>
                      <a:pt x="0" y="196"/>
                    </a:lnTo>
                    <a:lnTo>
                      <a:pt x="2" y="0"/>
                    </a:lnTo>
                    <a:lnTo>
                      <a:pt x="172" y="98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160">
                <a:extLst>
                  <a:ext uri="{FF2B5EF4-FFF2-40B4-BE49-F238E27FC236}">
                    <a16:creationId xmlns:a16="http://schemas.microsoft.com/office/drawing/2014/main" id="{ADF2CB64-13BD-9C6F-A79D-5DDFB10D0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6710" y="1854252"/>
                <a:ext cx="212725" cy="392113"/>
              </a:xfrm>
              <a:custGeom>
                <a:avLst/>
                <a:gdLst>
                  <a:gd name="T0" fmla="*/ 0 w 134"/>
                  <a:gd name="T1" fmla="*/ 174 h 247"/>
                  <a:gd name="T2" fmla="*/ 132 w 134"/>
                  <a:gd name="T3" fmla="*/ 247 h 247"/>
                  <a:gd name="T4" fmla="*/ 134 w 134"/>
                  <a:gd name="T5" fmla="*/ 76 h 247"/>
                  <a:gd name="T6" fmla="*/ 3 w 134"/>
                  <a:gd name="T7" fmla="*/ 0 h 247"/>
                  <a:gd name="T8" fmla="*/ 0 w 134"/>
                  <a:gd name="T9" fmla="*/ 174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247">
                    <a:moveTo>
                      <a:pt x="0" y="174"/>
                    </a:moveTo>
                    <a:lnTo>
                      <a:pt x="132" y="247"/>
                    </a:lnTo>
                    <a:lnTo>
                      <a:pt x="134" y="76"/>
                    </a:lnTo>
                    <a:lnTo>
                      <a:pt x="3" y="0"/>
                    </a:lnTo>
                    <a:lnTo>
                      <a:pt x="0" y="17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Freeform 161">
                <a:extLst>
                  <a:ext uri="{FF2B5EF4-FFF2-40B4-BE49-F238E27FC236}">
                    <a16:creationId xmlns:a16="http://schemas.microsoft.com/office/drawing/2014/main" id="{704AB58C-EC79-AA81-6857-6C2F04AA9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4448" y="1640"/>
                <a:ext cx="1344612" cy="771525"/>
              </a:xfrm>
              <a:custGeom>
                <a:avLst/>
                <a:gdLst>
                  <a:gd name="T0" fmla="*/ 0 w 847"/>
                  <a:gd name="T1" fmla="*/ 193 h 486"/>
                  <a:gd name="T2" fmla="*/ 337 w 847"/>
                  <a:gd name="T3" fmla="*/ 0 h 486"/>
                  <a:gd name="T4" fmla="*/ 847 w 847"/>
                  <a:gd name="T5" fmla="*/ 291 h 486"/>
                  <a:gd name="T6" fmla="*/ 509 w 847"/>
                  <a:gd name="T7" fmla="*/ 486 h 486"/>
                  <a:gd name="T8" fmla="*/ 0 w 847"/>
                  <a:gd name="T9" fmla="*/ 193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7" h="486">
                    <a:moveTo>
                      <a:pt x="0" y="193"/>
                    </a:moveTo>
                    <a:lnTo>
                      <a:pt x="337" y="0"/>
                    </a:lnTo>
                    <a:lnTo>
                      <a:pt x="847" y="291"/>
                    </a:lnTo>
                    <a:lnTo>
                      <a:pt x="509" y="486"/>
                    </a:lnTo>
                    <a:lnTo>
                      <a:pt x="0" y="19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 162">
                <a:extLst>
                  <a:ext uri="{FF2B5EF4-FFF2-40B4-BE49-F238E27FC236}">
                    <a16:creationId xmlns:a16="http://schemas.microsoft.com/office/drawing/2014/main" id="{EC059949-38A5-8923-CA25-6E2ADF18F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6135" y="463602"/>
                <a:ext cx="542925" cy="1976438"/>
              </a:xfrm>
              <a:custGeom>
                <a:avLst/>
                <a:gdLst>
                  <a:gd name="T0" fmla="*/ 4 w 342"/>
                  <a:gd name="T1" fmla="*/ 195 h 1245"/>
                  <a:gd name="T2" fmla="*/ 342 w 342"/>
                  <a:gd name="T3" fmla="*/ 0 h 1245"/>
                  <a:gd name="T4" fmla="*/ 337 w 342"/>
                  <a:gd name="T5" fmla="*/ 1050 h 1245"/>
                  <a:gd name="T6" fmla="*/ 0 w 342"/>
                  <a:gd name="T7" fmla="*/ 1245 h 1245"/>
                  <a:gd name="T8" fmla="*/ 4 w 342"/>
                  <a:gd name="T9" fmla="*/ 195 h 1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1245">
                    <a:moveTo>
                      <a:pt x="4" y="195"/>
                    </a:moveTo>
                    <a:lnTo>
                      <a:pt x="342" y="0"/>
                    </a:lnTo>
                    <a:lnTo>
                      <a:pt x="337" y="1050"/>
                    </a:lnTo>
                    <a:lnTo>
                      <a:pt x="0" y="1245"/>
                    </a:lnTo>
                    <a:lnTo>
                      <a:pt x="4" y="19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E130332F-2C78-60F0-F9D9-F2BA48DF8030}"/>
                </a:ext>
              </a:extLst>
            </p:cNvPr>
            <p:cNvGrpSpPr/>
            <p:nvPr/>
          </p:nvGrpSpPr>
          <p:grpSpPr>
            <a:xfrm>
              <a:off x="7508444" y="4228350"/>
              <a:ext cx="4637868" cy="2030674"/>
              <a:chOff x="7173649" y="1256100"/>
              <a:chExt cx="2224763" cy="974105"/>
            </a:xfrm>
          </p:grpSpPr>
          <p:sp>
            <p:nvSpPr>
              <p:cNvPr id="29" name="Freeform 146">
                <a:extLst>
                  <a:ext uri="{FF2B5EF4-FFF2-40B4-BE49-F238E27FC236}">
                    <a16:creationId xmlns:a16="http://schemas.microsoft.com/office/drawing/2014/main" id="{B7574599-4065-93B6-2477-F5461007C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3649" y="1256100"/>
                <a:ext cx="53975" cy="96838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18 h 25"/>
                  <a:gd name="T4" fmla="*/ 7 w 14"/>
                  <a:gd name="T5" fmla="*/ 25 h 25"/>
                  <a:gd name="T6" fmla="*/ 14 w 14"/>
                  <a:gd name="T7" fmla="*/ 18 h 25"/>
                  <a:gd name="T8" fmla="*/ 14 w 14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22"/>
                      <a:pt x="3" y="25"/>
                      <a:pt x="7" y="25"/>
                    </a:cubicBezTo>
                    <a:cubicBezTo>
                      <a:pt x="11" y="25"/>
                      <a:pt x="14" y="22"/>
                      <a:pt x="14" y="18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 146">
                <a:extLst>
                  <a:ext uri="{FF2B5EF4-FFF2-40B4-BE49-F238E27FC236}">
                    <a16:creationId xmlns:a16="http://schemas.microsoft.com/office/drawing/2014/main" id="{6728F3D5-D731-3896-9958-9EF2A828B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6961" y="2133367"/>
                <a:ext cx="53975" cy="96838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18 h 25"/>
                  <a:gd name="T4" fmla="*/ 7 w 14"/>
                  <a:gd name="T5" fmla="*/ 25 h 25"/>
                  <a:gd name="T6" fmla="*/ 14 w 14"/>
                  <a:gd name="T7" fmla="*/ 18 h 25"/>
                  <a:gd name="T8" fmla="*/ 14 w 14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22"/>
                      <a:pt x="3" y="25"/>
                      <a:pt x="7" y="25"/>
                    </a:cubicBezTo>
                    <a:cubicBezTo>
                      <a:pt x="11" y="25"/>
                      <a:pt x="14" y="22"/>
                      <a:pt x="14" y="18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Oval 148">
                <a:extLst>
                  <a:ext uri="{FF2B5EF4-FFF2-40B4-BE49-F238E27FC236}">
                    <a16:creationId xmlns:a16="http://schemas.microsoft.com/office/drawing/2014/main" id="{D07B14D0-B71A-186D-D0A6-ECABDBD5B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07899" y="1844442"/>
                <a:ext cx="290513" cy="293688"/>
              </a:xfrm>
              <a:prstGeom prst="ellips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5F1E2B2B-3E31-68FC-5163-AA73FEB120E5}"/>
                </a:ext>
              </a:extLst>
            </p:cNvPr>
            <p:cNvGrpSpPr/>
            <p:nvPr/>
          </p:nvGrpSpPr>
          <p:grpSpPr>
            <a:xfrm>
              <a:off x="5035690" y="1377555"/>
              <a:ext cx="508727" cy="870550"/>
              <a:chOff x="7340600" y="849313"/>
              <a:chExt cx="296862" cy="508000"/>
            </a:xfrm>
          </p:grpSpPr>
          <p:sp>
            <p:nvSpPr>
              <p:cNvPr id="27" name="Freeform 153">
                <a:extLst>
                  <a:ext uri="{FF2B5EF4-FFF2-40B4-BE49-F238E27FC236}">
                    <a16:creationId xmlns:a16="http://schemas.microsoft.com/office/drawing/2014/main" id="{2A13038E-F8E6-CF69-A01A-170D35A1E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1250" y="1292225"/>
                <a:ext cx="53975" cy="65088"/>
              </a:xfrm>
              <a:custGeom>
                <a:avLst/>
                <a:gdLst>
                  <a:gd name="T0" fmla="*/ 0 w 14"/>
                  <a:gd name="T1" fmla="*/ 0 h 17"/>
                  <a:gd name="T2" fmla="*/ 0 w 14"/>
                  <a:gd name="T3" fmla="*/ 10 h 17"/>
                  <a:gd name="T4" fmla="*/ 7 w 14"/>
                  <a:gd name="T5" fmla="*/ 17 h 17"/>
                  <a:gd name="T6" fmla="*/ 14 w 14"/>
                  <a:gd name="T7" fmla="*/ 10 h 17"/>
                  <a:gd name="T8" fmla="*/ 14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4"/>
                      <a:pt x="3" y="17"/>
                      <a:pt x="7" y="17"/>
                    </a:cubicBezTo>
                    <a:cubicBezTo>
                      <a:pt x="11" y="17"/>
                      <a:pt x="14" y="14"/>
                      <a:pt x="14" y="1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Freeform 154">
                <a:extLst>
                  <a:ext uri="{FF2B5EF4-FFF2-40B4-BE49-F238E27FC236}">
                    <a16:creationId xmlns:a16="http://schemas.microsoft.com/office/drawing/2014/main" id="{2C314DA0-0169-1AE7-09CF-C98F2D3AD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0600" y="849313"/>
                <a:ext cx="296862" cy="446088"/>
              </a:xfrm>
              <a:custGeom>
                <a:avLst/>
                <a:gdLst>
                  <a:gd name="T0" fmla="*/ 76 w 76"/>
                  <a:gd name="T1" fmla="*/ 78 h 116"/>
                  <a:gd name="T2" fmla="*/ 38 w 76"/>
                  <a:gd name="T3" fmla="*/ 116 h 116"/>
                  <a:gd name="T4" fmla="*/ 0 w 76"/>
                  <a:gd name="T5" fmla="*/ 78 h 116"/>
                  <a:gd name="T6" fmla="*/ 38 w 76"/>
                  <a:gd name="T7" fmla="*/ 0 h 116"/>
                  <a:gd name="T8" fmla="*/ 76 w 76"/>
                  <a:gd name="T9" fmla="*/ 7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6">
                    <a:moveTo>
                      <a:pt x="76" y="78"/>
                    </a:moveTo>
                    <a:cubicBezTo>
                      <a:pt x="76" y="99"/>
                      <a:pt x="59" y="116"/>
                      <a:pt x="38" y="116"/>
                    </a:cubicBezTo>
                    <a:cubicBezTo>
                      <a:pt x="17" y="116"/>
                      <a:pt x="0" y="99"/>
                      <a:pt x="0" y="78"/>
                    </a:cubicBezTo>
                    <a:cubicBezTo>
                      <a:pt x="0" y="57"/>
                      <a:pt x="29" y="0"/>
                      <a:pt x="38" y="0"/>
                    </a:cubicBezTo>
                    <a:cubicBezTo>
                      <a:pt x="47" y="0"/>
                      <a:pt x="76" y="57"/>
                      <a:pt x="76" y="78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C164671B-C415-1239-E28D-803B56F2C75A}"/>
                </a:ext>
              </a:extLst>
            </p:cNvPr>
            <p:cNvGrpSpPr/>
            <p:nvPr/>
          </p:nvGrpSpPr>
          <p:grpSpPr>
            <a:xfrm>
              <a:off x="5505590" y="1739505"/>
              <a:ext cx="508727" cy="870550"/>
              <a:chOff x="7340600" y="849313"/>
              <a:chExt cx="296862" cy="508000"/>
            </a:xfrm>
          </p:grpSpPr>
          <p:sp>
            <p:nvSpPr>
              <p:cNvPr id="25" name="Freeform 153">
                <a:extLst>
                  <a:ext uri="{FF2B5EF4-FFF2-40B4-BE49-F238E27FC236}">
                    <a16:creationId xmlns:a16="http://schemas.microsoft.com/office/drawing/2014/main" id="{04BC9717-FF6E-C8A5-778E-1EB174156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1250" y="1292225"/>
                <a:ext cx="53975" cy="65088"/>
              </a:xfrm>
              <a:custGeom>
                <a:avLst/>
                <a:gdLst>
                  <a:gd name="T0" fmla="*/ 0 w 14"/>
                  <a:gd name="T1" fmla="*/ 0 h 17"/>
                  <a:gd name="T2" fmla="*/ 0 w 14"/>
                  <a:gd name="T3" fmla="*/ 10 h 17"/>
                  <a:gd name="T4" fmla="*/ 7 w 14"/>
                  <a:gd name="T5" fmla="*/ 17 h 17"/>
                  <a:gd name="T6" fmla="*/ 14 w 14"/>
                  <a:gd name="T7" fmla="*/ 10 h 17"/>
                  <a:gd name="T8" fmla="*/ 14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4"/>
                      <a:pt x="3" y="17"/>
                      <a:pt x="7" y="17"/>
                    </a:cubicBezTo>
                    <a:cubicBezTo>
                      <a:pt x="11" y="17"/>
                      <a:pt x="14" y="14"/>
                      <a:pt x="14" y="1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Freeform 154">
                <a:extLst>
                  <a:ext uri="{FF2B5EF4-FFF2-40B4-BE49-F238E27FC236}">
                    <a16:creationId xmlns:a16="http://schemas.microsoft.com/office/drawing/2014/main" id="{85EA4CE3-9CC3-6B2E-55E1-F18E81016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0600" y="849313"/>
                <a:ext cx="296862" cy="446088"/>
              </a:xfrm>
              <a:custGeom>
                <a:avLst/>
                <a:gdLst>
                  <a:gd name="T0" fmla="*/ 76 w 76"/>
                  <a:gd name="T1" fmla="*/ 78 h 116"/>
                  <a:gd name="T2" fmla="*/ 38 w 76"/>
                  <a:gd name="T3" fmla="*/ 116 h 116"/>
                  <a:gd name="T4" fmla="*/ 0 w 76"/>
                  <a:gd name="T5" fmla="*/ 78 h 116"/>
                  <a:gd name="T6" fmla="*/ 38 w 76"/>
                  <a:gd name="T7" fmla="*/ 0 h 116"/>
                  <a:gd name="T8" fmla="*/ 76 w 76"/>
                  <a:gd name="T9" fmla="*/ 7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6">
                    <a:moveTo>
                      <a:pt x="76" y="78"/>
                    </a:moveTo>
                    <a:cubicBezTo>
                      <a:pt x="76" y="99"/>
                      <a:pt x="59" y="116"/>
                      <a:pt x="38" y="116"/>
                    </a:cubicBezTo>
                    <a:cubicBezTo>
                      <a:pt x="17" y="116"/>
                      <a:pt x="0" y="99"/>
                      <a:pt x="0" y="78"/>
                    </a:cubicBezTo>
                    <a:cubicBezTo>
                      <a:pt x="0" y="57"/>
                      <a:pt x="29" y="0"/>
                      <a:pt x="38" y="0"/>
                    </a:cubicBezTo>
                    <a:cubicBezTo>
                      <a:pt x="47" y="0"/>
                      <a:pt x="76" y="57"/>
                      <a:pt x="76" y="78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Oval 148">
              <a:extLst>
                <a:ext uri="{FF2B5EF4-FFF2-40B4-BE49-F238E27FC236}">
                  <a16:creationId xmlns:a16="http://schemas.microsoft.com/office/drawing/2014/main" id="{9B2E3338-ABFE-0F73-C1B9-B78E15C0C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5858" y="3543278"/>
              <a:ext cx="605620" cy="612238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148">
              <a:extLst>
                <a:ext uri="{FF2B5EF4-FFF2-40B4-BE49-F238E27FC236}">
                  <a16:creationId xmlns:a16="http://schemas.microsoft.com/office/drawing/2014/main" id="{348EE500-121F-D51C-A2C4-59F665466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8648" y="2351834"/>
              <a:ext cx="605620" cy="612238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148">
              <a:extLst>
                <a:ext uri="{FF2B5EF4-FFF2-40B4-BE49-F238E27FC236}">
                  <a16:creationId xmlns:a16="http://schemas.microsoft.com/office/drawing/2014/main" id="{B165438D-F7B8-E557-5B6D-8F573EF39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760" y="2560848"/>
              <a:ext cx="359257" cy="363183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148">
              <a:extLst>
                <a:ext uri="{FF2B5EF4-FFF2-40B4-BE49-F238E27FC236}">
                  <a16:creationId xmlns:a16="http://schemas.microsoft.com/office/drawing/2014/main" id="{E26D3EDB-3056-C3FF-4299-140BF12B9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9579" y="4056420"/>
              <a:ext cx="359257" cy="363183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" name="Título 1">
            <a:extLst>
              <a:ext uri="{FF2B5EF4-FFF2-40B4-BE49-F238E27FC236}">
                <a16:creationId xmlns:a16="http://schemas.microsoft.com/office/drawing/2014/main" id="{2532FFD4-C6E6-2F2C-08D4-C8A20EAD6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53" y="172351"/>
            <a:ext cx="4443494" cy="423350"/>
          </a:xfrm>
        </p:spPr>
        <p:txBody>
          <a:bodyPr/>
          <a:lstStyle/>
          <a:p>
            <a:r>
              <a:rPr lang="es-CO"/>
              <a:t>La ruta del Aguacate</a:t>
            </a:r>
          </a:p>
        </p:txBody>
      </p: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1CEA0F7A-8F3A-20E2-DB32-1B1A32B90A7A}"/>
              </a:ext>
            </a:extLst>
          </p:cNvPr>
          <p:cNvGrpSpPr/>
          <p:nvPr/>
        </p:nvGrpSpPr>
        <p:grpSpPr>
          <a:xfrm>
            <a:off x="4768362" y="73731"/>
            <a:ext cx="690279" cy="585480"/>
            <a:chOff x="2914895" y="1808472"/>
            <a:chExt cx="805948" cy="805946"/>
          </a:xfrm>
        </p:grpSpPr>
        <p:sp>
          <p:nvSpPr>
            <p:cNvPr id="109" name="Estrella de 5 puntas 167">
              <a:extLst>
                <a:ext uri="{FF2B5EF4-FFF2-40B4-BE49-F238E27FC236}">
                  <a16:creationId xmlns:a16="http://schemas.microsoft.com/office/drawing/2014/main" id="{902FE50E-6090-4C07-3034-DF393C1BD90D}"/>
                </a:ext>
              </a:extLst>
            </p:cNvPr>
            <p:cNvSpPr/>
            <p:nvPr/>
          </p:nvSpPr>
          <p:spPr bwMode="ltGray">
            <a:xfrm>
              <a:off x="2914895" y="1808472"/>
              <a:ext cx="805948" cy="805946"/>
            </a:xfrm>
            <a:prstGeom prst="star5">
              <a:avLst>
                <a:gd name="adj" fmla="val 24612"/>
                <a:gd name="hf" fmla="val 105146"/>
                <a:gd name="vf" fmla="val 110557"/>
              </a:avLst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Estrella de 5 puntas 645">
              <a:extLst>
                <a:ext uri="{FF2B5EF4-FFF2-40B4-BE49-F238E27FC236}">
                  <a16:creationId xmlns:a16="http://schemas.microsoft.com/office/drawing/2014/main" id="{AF47FF54-1331-379B-38D7-CB3626112994}"/>
                </a:ext>
              </a:extLst>
            </p:cNvPr>
            <p:cNvSpPr/>
            <p:nvPr/>
          </p:nvSpPr>
          <p:spPr bwMode="ltGray">
            <a:xfrm>
              <a:off x="3054800" y="1967425"/>
              <a:ext cx="513438" cy="513438"/>
            </a:xfrm>
            <a:prstGeom prst="star5">
              <a:avLst>
                <a:gd name="adj" fmla="val 24612"/>
                <a:gd name="hf" fmla="val 105146"/>
                <a:gd name="vf" fmla="val 110557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19" name="Imagen 318">
            <a:extLst>
              <a:ext uri="{FF2B5EF4-FFF2-40B4-BE49-F238E27FC236}">
                <a16:creationId xmlns:a16="http://schemas.microsoft.com/office/drawing/2014/main" id="{9A8DBADF-9E05-27B8-71E1-0390E3B203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39"/>
          <a:stretch/>
        </p:blipFill>
        <p:spPr>
          <a:xfrm>
            <a:off x="3614461" y="1426760"/>
            <a:ext cx="907635" cy="96325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DEA1F1E9-A1C9-1FF1-9ED0-82A3FCE2F857}"/>
              </a:ext>
            </a:extLst>
          </p:cNvPr>
          <p:cNvGrpSpPr/>
          <p:nvPr/>
        </p:nvGrpSpPr>
        <p:grpSpPr>
          <a:xfrm>
            <a:off x="8879909" y="2124698"/>
            <a:ext cx="3099857" cy="2589487"/>
            <a:chOff x="9400499" y="2124698"/>
            <a:chExt cx="2579267" cy="2589487"/>
          </a:xfrm>
        </p:grpSpPr>
        <p:sp>
          <p:nvSpPr>
            <p:cNvPr id="51" name="Forma libre 308">
              <a:extLst>
                <a:ext uri="{FF2B5EF4-FFF2-40B4-BE49-F238E27FC236}">
                  <a16:creationId xmlns:a16="http://schemas.microsoft.com/office/drawing/2014/main" id="{C931D5B6-EBE7-1ED0-8754-7BDD0C54AC55}"/>
                </a:ext>
              </a:extLst>
            </p:cNvPr>
            <p:cNvSpPr/>
            <p:nvPr/>
          </p:nvSpPr>
          <p:spPr bwMode="ltGray">
            <a:xfrm>
              <a:off x="9400499" y="2829022"/>
              <a:ext cx="549088" cy="715818"/>
            </a:xfrm>
            <a:custGeom>
              <a:avLst/>
              <a:gdLst>
                <a:gd name="connsiteX0" fmla="*/ 0 w 1000125"/>
                <a:gd name="connsiteY0" fmla="*/ 1285875 h 1285875"/>
                <a:gd name="connsiteX1" fmla="*/ 0 w 1000125"/>
                <a:gd name="connsiteY1" fmla="*/ 0 h 1285875"/>
                <a:gd name="connsiteX2" fmla="*/ 1000125 w 1000125"/>
                <a:gd name="connsiteY2" fmla="*/ 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1285875">
                  <a:moveTo>
                    <a:pt x="0" y="1285875"/>
                  </a:moveTo>
                  <a:lnTo>
                    <a:pt x="0" y="0"/>
                  </a:lnTo>
                  <a:lnTo>
                    <a:pt x="1000125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Elipse 126">
              <a:extLst>
                <a:ext uri="{FF2B5EF4-FFF2-40B4-BE49-F238E27FC236}">
                  <a16:creationId xmlns:a16="http://schemas.microsoft.com/office/drawing/2014/main" id="{DF940601-9488-5AA9-07C8-6F6A0EF7A5F6}"/>
                </a:ext>
              </a:extLst>
            </p:cNvPr>
            <p:cNvSpPr/>
            <p:nvPr/>
          </p:nvSpPr>
          <p:spPr bwMode="ltGray">
            <a:xfrm flipH="1">
              <a:off x="9830009" y="2124698"/>
              <a:ext cx="1186219" cy="1494222"/>
            </a:xfrm>
            <a:prstGeom prst="ellipse">
              <a:avLst/>
            </a:prstGeom>
            <a:gradFill>
              <a:gsLst>
                <a:gs pos="1000">
                  <a:schemeClr val="accent5">
                    <a:lumMod val="40000"/>
                    <a:lumOff val="60000"/>
                  </a:schemeClr>
                </a:gs>
                <a:gs pos="69000">
                  <a:schemeClr val="accent2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Content Placeholder 3">
              <a:extLst>
                <a:ext uri="{FF2B5EF4-FFF2-40B4-BE49-F238E27FC236}">
                  <a16:creationId xmlns:a16="http://schemas.microsoft.com/office/drawing/2014/main" id="{EFA7C492-E61B-FAAC-64FF-0CDC31D4ACCD}"/>
                </a:ext>
              </a:extLst>
            </p:cNvPr>
            <p:cNvSpPr txBox="1">
              <a:spLocks/>
            </p:cNvSpPr>
            <p:nvPr/>
          </p:nvSpPr>
          <p:spPr>
            <a:xfrm>
              <a:off x="9970996" y="2437149"/>
              <a:ext cx="2008770" cy="227703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ꟷ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sz="2000" b="1" i="0" u="none" strike="noStrike" kern="1200" cap="none" spc="0" normalizeH="0" baseline="0" noProof="0">
                  <a:ln>
                    <a:noFill/>
                  </a:ln>
                  <a:solidFill>
                    <a:srgbClr val="01A7B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Hass vs Regular/Papelillo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01A7B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>
                  <a:ln>
                    <a:noFill/>
                  </a:ln>
                  <a:solidFill>
                    <a:srgbClr val="004A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¿Qué tenemos que mejorar para atraer más compradores?</a:t>
              </a:r>
              <a:endPara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004A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1EB5B-0414-4AC3-041A-CAE579A70B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2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8F758-9453-5837-BDC2-8C8EF5B1C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585D78-A66B-6F06-1455-862BA116D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524" y="407734"/>
            <a:ext cx="8555350" cy="740346"/>
          </a:xfrm>
        </p:spPr>
        <p:txBody>
          <a:bodyPr/>
          <a:lstStyle/>
          <a:p>
            <a:r>
              <a:rPr lang="es-ES" dirty="0"/>
              <a:t>Más que por gusto o precio, el aguacate criollo gana por cercanía: los colombianos lo eligen porque es el que encuentran más fácil.</a:t>
            </a:r>
            <a:endParaRPr lang="en-GB" dirty="0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2333956-42CE-EC6F-2C2E-5FD99CC1EF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748276"/>
              </p:ext>
            </p:extLst>
          </p:nvPr>
        </p:nvGraphicFramePr>
        <p:xfrm>
          <a:off x="3088258" y="1677163"/>
          <a:ext cx="8735152" cy="4939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ítulo 3">
            <a:extLst>
              <a:ext uri="{FF2B5EF4-FFF2-40B4-BE49-F238E27FC236}">
                <a16:creationId xmlns:a16="http://schemas.microsoft.com/office/drawing/2014/main" id="{E1841B97-4314-2B21-B3D2-99942F601DEA}"/>
              </a:ext>
            </a:extLst>
          </p:cNvPr>
          <p:cNvSpPr txBox="1">
            <a:spLocks/>
          </p:cNvSpPr>
          <p:nvPr/>
        </p:nvSpPr>
        <p:spPr>
          <a:xfrm>
            <a:off x="106453" y="610934"/>
            <a:ext cx="2790825" cy="27260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>
                <a:solidFill>
                  <a:schemeClr val="bg1"/>
                </a:solidFill>
              </a:rPr>
              <a:t>34,5% de los Colombianos declara consumir Papelillo - Criollo</a:t>
            </a:r>
            <a:endParaRPr lang="es-CO" sz="2000">
              <a:solidFill>
                <a:schemeClr val="bg1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D52DBFE-965B-A0CA-3374-7595A401EE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68058" y="1642658"/>
            <a:ext cx="8555350" cy="296809"/>
          </a:xfrm>
        </p:spPr>
        <p:txBody>
          <a:bodyPr/>
          <a:lstStyle/>
          <a:p>
            <a:r>
              <a:rPr lang="es-CO" sz="2000" b="1" dirty="0"/>
              <a:t>¿Por qué consume Aguacate Papelillo – Criollo y no Hass? </a:t>
            </a:r>
            <a:endParaRPr lang="es-ES" sz="20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6C7650-F234-03DC-B005-CC2EDB9F7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0" y="4083011"/>
            <a:ext cx="2790825" cy="5524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60DF40-9DBC-7E62-65BA-11176FF9810D}"/>
              </a:ext>
            </a:extLst>
          </p:cNvPr>
          <p:cNvSpPr/>
          <p:nvPr/>
        </p:nvSpPr>
        <p:spPr bwMode="ltGray">
          <a:xfrm>
            <a:off x="3519579" y="1965345"/>
            <a:ext cx="2208362" cy="467699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s-CO" sz="1600" b="0" dirty="0" err="1"/>
          </a:p>
        </p:txBody>
      </p:sp>
    </p:spTree>
    <p:extLst>
      <p:ext uri="{BB962C8B-B14F-4D97-AF65-F5344CB8AC3E}">
        <p14:creationId xmlns:p14="http://schemas.microsoft.com/office/powerpoint/2010/main" val="110059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74F076B6-6200-4287-7148-9B0D76F15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6" y="266021"/>
            <a:ext cx="11449050" cy="403200"/>
          </a:xfrm>
        </p:spPr>
        <p:txBody>
          <a:bodyPr/>
          <a:lstStyle/>
          <a:p>
            <a:r>
              <a:rPr lang="es-CO" dirty="0"/>
              <a:t>Por regiones la dinámica cambia: el sabor toma relevancia. </a:t>
            </a:r>
            <a:endParaRPr lang="en-GB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057AEC3-378C-B1E8-E941-8DDD1B9B1A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2849" y="1193906"/>
            <a:ext cx="11449050" cy="296809"/>
          </a:xfrm>
        </p:spPr>
        <p:txBody>
          <a:bodyPr/>
          <a:lstStyle/>
          <a:p>
            <a:r>
              <a:rPr lang="es-CO" sz="2000" b="1" dirty="0"/>
              <a:t>¿Por qué consume Aguacate Papelillo – Criollo y no Hass? </a:t>
            </a:r>
            <a:endParaRPr lang="es-ES" sz="20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6525EF-0994-7456-A239-03D3BB2A1E56}"/>
              </a:ext>
            </a:extLst>
          </p:cNvPr>
          <p:cNvCxnSpPr>
            <a:cxnSpLocks/>
          </p:cNvCxnSpPr>
          <p:nvPr/>
        </p:nvCxnSpPr>
        <p:spPr>
          <a:xfrm>
            <a:off x="444537" y="3618019"/>
            <a:ext cx="11217145" cy="0"/>
          </a:xfrm>
          <a:prstGeom prst="line">
            <a:avLst/>
          </a:prstGeom>
          <a:ln w="1905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31D3450-F63A-4860-930C-E0956563E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809106"/>
              </p:ext>
            </p:extLst>
          </p:nvPr>
        </p:nvGraphicFramePr>
        <p:xfrm>
          <a:off x="371474" y="1611911"/>
          <a:ext cx="114554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1925">
                  <a:extLst>
                    <a:ext uri="{9D8B030D-6E8A-4147-A177-3AD203B41FA5}">
                      <a16:colId xmlns:a16="http://schemas.microsoft.com/office/drawing/2014/main" val="1860680116"/>
                    </a:ext>
                  </a:extLst>
                </a:gridCol>
                <a:gridCol w="1431925">
                  <a:extLst>
                    <a:ext uri="{9D8B030D-6E8A-4147-A177-3AD203B41FA5}">
                      <a16:colId xmlns:a16="http://schemas.microsoft.com/office/drawing/2014/main" val="3978395508"/>
                    </a:ext>
                  </a:extLst>
                </a:gridCol>
                <a:gridCol w="1431925">
                  <a:extLst>
                    <a:ext uri="{9D8B030D-6E8A-4147-A177-3AD203B41FA5}">
                      <a16:colId xmlns:a16="http://schemas.microsoft.com/office/drawing/2014/main" val="2331678896"/>
                    </a:ext>
                  </a:extLst>
                </a:gridCol>
                <a:gridCol w="1431925">
                  <a:extLst>
                    <a:ext uri="{9D8B030D-6E8A-4147-A177-3AD203B41FA5}">
                      <a16:colId xmlns:a16="http://schemas.microsoft.com/office/drawing/2014/main" val="3897591301"/>
                    </a:ext>
                  </a:extLst>
                </a:gridCol>
                <a:gridCol w="1431925">
                  <a:extLst>
                    <a:ext uri="{9D8B030D-6E8A-4147-A177-3AD203B41FA5}">
                      <a16:colId xmlns:a16="http://schemas.microsoft.com/office/drawing/2014/main" val="3286311375"/>
                    </a:ext>
                  </a:extLst>
                </a:gridCol>
                <a:gridCol w="1630154">
                  <a:extLst>
                    <a:ext uri="{9D8B030D-6E8A-4147-A177-3AD203B41FA5}">
                      <a16:colId xmlns:a16="http://schemas.microsoft.com/office/drawing/2014/main" val="653900748"/>
                    </a:ext>
                  </a:extLst>
                </a:gridCol>
                <a:gridCol w="1414732">
                  <a:extLst>
                    <a:ext uri="{9D8B030D-6E8A-4147-A177-3AD203B41FA5}">
                      <a16:colId xmlns:a16="http://schemas.microsoft.com/office/drawing/2014/main" val="16953619"/>
                    </a:ext>
                  </a:extLst>
                </a:gridCol>
                <a:gridCol w="1250889">
                  <a:extLst>
                    <a:ext uri="{9D8B030D-6E8A-4147-A177-3AD203B41FA5}">
                      <a16:colId xmlns:a16="http://schemas.microsoft.com/office/drawing/2014/main" val="28971786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/>
                        <a:t>Bogotá Sabana</a:t>
                      </a:r>
                      <a:endParaRPr lang="en-GB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Antioquia</a:t>
                      </a:r>
                      <a:endParaRPr lang="en-GB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Atlántico</a:t>
                      </a:r>
                      <a:endParaRPr lang="en-GB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Pacífico</a:t>
                      </a:r>
                      <a:endParaRPr lang="en-GB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Eje Cafetero</a:t>
                      </a:r>
                      <a:endParaRPr lang="en-GB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Santanderes</a:t>
                      </a:r>
                      <a:endParaRPr lang="en-GB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/>
                        <a:t>Nororiente</a:t>
                      </a:r>
                      <a:endParaRPr lang="en-GB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Centro</a:t>
                      </a:r>
                      <a:endParaRPr lang="en-GB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6730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A149CF6-7DFF-3BEA-FD8E-41E4A3CFC7FC}"/>
              </a:ext>
            </a:extLst>
          </p:cNvPr>
          <p:cNvSpPr txBox="1"/>
          <p:nvPr/>
        </p:nvSpPr>
        <p:spPr>
          <a:xfrm>
            <a:off x="521174" y="2354672"/>
            <a:ext cx="1133890" cy="1015663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</a:rPr>
              <a:t>Prefiero el sabor al de Aguacate Hass</a:t>
            </a:r>
          </a:p>
          <a:p>
            <a:pPr algn="ctr"/>
            <a:r>
              <a:rPr lang="es-CO" sz="1000" b="1" dirty="0">
                <a:solidFill>
                  <a:schemeClr val="bg1"/>
                </a:solidFill>
              </a:rPr>
              <a:t>(</a:t>
            </a:r>
            <a:r>
              <a:rPr lang="es-CO" sz="1000" b="1" dirty="0" err="1">
                <a:solidFill>
                  <a:schemeClr val="bg1"/>
                </a:solidFill>
              </a:rPr>
              <a:t>Index</a:t>
            </a:r>
            <a:r>
              <a:rPr lang="es-CO" sz="1000" b="1" dirty="0">
                <a:solidFill>
                  <a:schemeClr val="bg1"/>
                </a:solidFill>
              </a:rPr>
              <a:t> 208)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679E77-10F7-9940-8006-B47FF36316A6}"/>
              </a:ext>
            </a:extLst>
          </p:cNvPr>
          <p:cNvSpPr txBox="1"/>
          <p:nvPr/>
        </p:nvSpPr>
        <p:spPr>
          <a:xfrm>
            <a:off x="521174" y="3933841"/>
            <a:ext cx="1133890" cy="5847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/>
              <a:t>Por el tamaño</a:t>
            </a:r>
          </a:p>
          <a:p>
            <a:pPr algn="ctr"/>
            <a:r>
              <a:rPr lang="es-CO" sz="1000" b="1"/>
              <a:t>(</a:t>
            </a:r>
            <a:r>
              <a:rPr lang="es-CO" sz="1000" b="1" err="1"/>
              <a:t>Index</a:t>
            </a:r>
            <a:r>
              <a:rPr lang="es-CO" sz="1000" b="1"/>
              <a:t> 155)</a:t>
            </a:r>
            <a:endParaRPr lang="en-GB" sz="1400" b="1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962A7F-7C9B-BEBB-A6E5-79F661723135}"/>
              </a:ext>
            </a:extLst>
          </p:cNvPr>
          <p:cNvCxnSpPr>
            <a:cxnSpLocks/>
          </p:cNvCxnSpPr>
          <p:nvPr/>
        </p:nvCxnSpPr>
        <p:spPr>
          <a:xfrm>
            <a:off x="444537" y="4868266"/>
            <a:ext cx="11305503" cy="0"/>
          </a:xfrm>
          <a:prstGeom prst="line">
            <a:avLst/>
          </a:prstGeom>
          <a:ln w="1905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04ADB1-B57A-FDE3-B4AD-A6DF2D53C68A}"/>
              </a:ext>
            </a:extLst>
          </p:cNvPr>
          <p:cNvSpPr txBox="1"/>
          <p:nvPr/>
        </p:nvSpPr>
        <p:spPr>
          <a:xfrm>
            <a:off x="521174" y="5030646"/>
            <a:ext cx="1133890" cy="80021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/>
              <a:t>Estoy acostumbrado al sabor</a:t>
            </a:r>
          </a:p>
          <a:p>
            <a:pPr algn="ctr"/>
            <a:r>
              <a:rPr lang="es-CO" sz="1000" b="1"/>
              <a:t>(</a:t>
            </a:r>
            <a:r>
              <a:rPr lang="es-CO" sz="1000" b="1" err="1"/>
              <a:t>Index</a:t>
            </a:r>
            <a:r>
              <a:rPr lang="es-CO" sz="1000" b="1"/>
              <a:t> 118)</a:t>
            </a:r>
            <a:endParaRPr lang="en-GB" sz="14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A0308-E161-5ECD-5AE6-1BEC0622856D}"/>
              </a:ext>
            </a:extLst>
          </p:cNvPr>
          <p:cNvSpPr txBox="1"/>
          <p:nvPr/>
        </p:nvSpPr>
        <p:spPr>
          <a:xfrm>
            <a:off x="1926302" y="2354672"/>
            <a:ext cx="1133890" cy="1015663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</a:rPr>
              <a:t>No sabía que existía el Aguacate Hass</a:t>
            </a:r>
          </a:p>
          <a:p>
            <a:pPr algn="ctr"/>
            <a:r>
              <a:rPr lang="es-CO" sz="1000" b="1" dirty="0">
                <a:solidFill>
                  <a:schemeClr val="bg1"/>
                </a:solidFill>
              </a:rPr>
              <a:t>(</a:t>
            </a:r>
            <a:r>
              <a:rPr lang="es-CO" sz="1000" b="1" dirty="0" err="1">
                <a:solidFill>
                  <a:schemeClr val="bg1"/>
                </a:solidFill>
              </a:rPr>
              <a:t>Index</a:t>
            </a:r>
            <a:r>
              <a:rPr lang="es-CO" sz="1000" b="1" dirty="0">
                <a:solidFill>
                  <a:schemeClr val="bg1"/>
                </a:solidFill>
              </a:rPr>
              <a:t> 204)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30ABB4-5711-7E68-40FB-16550C89338E}"/>
              </a:ext>
            </a:extLst>
          </p:cNvPr>
          <p:cNvSpPr txBox="1"/>
          <p:nvPr/>
        </p:nvSpPr>
        <p:spPr>
          <a:xfrm>
            <a:off x="1926302" y="3718397"/>
            <a:ext cx="1133890" cy="101566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/>
              <a:t>Prefiero el sabor al del Aguacate Hass</a:t>
            </a:r>
          </a:p>
          <a:p>
            <a:pPr algn="ctr"/>
            <a:r>
              <a:rPr lang="es-CO" sz="1000" b="1"/>
              <a:t>(</a:t>
            </a:r>
            <a:r>
              <a:rPr lang="es-CO" sz="1000" b="1" err="1"/>
              <a:t>Index</a:t>
            </a:r>
            <a:r>
              <a:rPr lang="es-CO" sz="1000" b="1"/>
              <a:t> 179)</a:t>
            </a:r>
            <a:endParaRPr lang="en-GB" sz="1400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AB2DE8-7302-F198-D402-7DAFB561A56E}"/>
              </a:ext>
            </a:extLst>
          </p:cNvPr>
          <p:cNvSpPr txBox="1"/>
          <p:nvPr/>
        </p:nvSpPr>
        <p:spPr>
          <a:xfrm>
            <a:off x="1926302" y="5138368"/>
            <a:ext cx="1133890" cy="5847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/>
              <a:t>Por el tamaño</a:t>
            </a:r>
          </a:p>
          <a:p>
            <a:pPr algn="ctr"/>
            <a:r>
              <a:rPr lang="es-CO" sz="1000" b="1"/>
              <a:t>(</a:t>
            </a:r>
            <a:r>
              <a:rPr lang="es-CO" sz="1000" b="1" err="1"/>
              <a:t>Index</a:t>
            </a:r>
            <a:r>
              <a:rPr lang="es-CO" sz="1000" b="1"/>
              <a:t> 107)</a:t>
            </a:r>
            <a:endParaRPr lang="en-GB" sz="14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25D059-AD1D-0371-A9CB-48BDE5A2790C}"/>
              </a:ext>
            </a:extLst>
          </p:cNvPr>
          <p:cNvSpPr txBox="1"/>
          <p:nvPr/>
        </p:nvSpPr>
        <p:spPr>
          <a:xfrm>
            <a:off x="3358862" y="2354672"/>
            <a:ext cx="1133890" cy="1015663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</a:rPr>
              <a:t>No sabía que existía el Aguacate Hass</a:t>
            </a:r>
          </a:p>
          <a:p>
            <a:pPr algn="ctr"/>
            <a:r>
              <a:rPr lang="es-CO" sz="1000" b="1" dirty="0">
                <a:solidFill>
                  <a:schemeClr val="bg1"/>
                </a:solidFill>
              </a:rPr>
              <a:t>(</a:t>
            </a:r>
            <a:r>
              <a:rPr lang="es-CO" sz="1000" b="1" dirty="0" err="1">
                <a:solidFill>
                  <a:schemeClr val="bg1"/>
                </a:solidFill>
              </a:rPr>
              <a:t>Index</a:t>
            </a:r>
            <a:r>
              <a:rPr lang="es-CO" sz="1000" b="1" dirty="0">
                <a:solidFill>
                  <a:schemeClr val="bg1"/>
                </a:solidFill>
              </a:rPr>
              <a:t> 140)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D5A01D-593F-7177-AD5E-10D8BB419D12}"/>
              </a:ext>
            </a:extLst>
          </p:cNvPr>
          <p:cNvSpPr txBox="1"/>
          <p:nvPr/>
        </p:nvSpPr>
        <p:spPr>
          <a:xfrm>
            <a:off x="3358862" y="3826119"/>
            <a:ext cx="1133890" cy="80021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/>
              <a:t>Lo encuentro con mayor </a:t>
            </a:r>
            <a:r>
              <a:rPr lang="es-CO" sz="1400" b="1" err="1"/>
              <a:t>faciliadad</a:t>
            </a:r>
            <a:endParaRPr lang="es-CO" sz="1400" b="1"/>
          </a:p>
          <a:p>
            <a:pPr algn="ctr"/>
            <a:r>
              <a:rPr lang="es-CO" sz="1000" b="1"/>
              <a:t>(</a:t>
            </a:r>
            <a:r>
              <a:rPr lang="es-CO" sz="1000" b="1" err="1"/>
              <a:t>Index</a:t>
            </a:r>
            <a:r>
              <a:rPr lang="es-CO" sz="1000" b="1"/>
              <a:t> 131)</a:t>
            </a:r>
            <a:endParaRPr lang="en-GB" sz="1400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ABCB60-8A86-EEB5-908D-D052368630BA}"/>
              </a:ext>
            </a:extLst>
          </p:cNvPr>
          <p:cNvSpPr txBox="1"/>
          <p:nvPr/>
        </p:nvSpPr>
        <p:spPr>
          <a:xfrm>
            <a:off x="3358862" y="5030646"/>
            <a:ext cx="1133890" cy="80021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/>
              <a:t>Estoy acostumbrado al sabor</a:t>
            </a:r>
          </a:p>
          <a:p>
            <a:pPr algn="ctr"/>
            <a:r>
              <a:rPr lang="es-CO" sz="1000" b="1"/>
              <a:t>(</a:t>
            </a:r>
            <a:r>
              <a:rPr lang="es-CO" sz="1000" b="1" err="1"/>
              <a:t>Index</a:t>
            </a:r>
            <a:r>
              <a:rPr lang="es-CO" sz="1000" b="1"/>
              <a:t> 110)</a:t>
            </a:r>
            <a:endParaRPr lang="en-GB" sz="1400" b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039340-470F-21E2-1983-3C11C6923E42}"/>
              </a:ext>
            </a:extLst>
          </p:cNvPr>
          <p:cNvSpPr txBox="1"/>
          <p:nvPr/>
        </p:nvSpPr>
        <p:spPr>
          <a:xfrm>
            <a:off x="4799256" y="2570116"/>
            <a:ext cx="1133890" cy="58477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</a:rPr>
              <a:t>Sé como madurarlo</a:t>
            </a:r>
          </a:p>
          <a:p>
            <a:pPr algn="ctr"/>
            <a:r>
              <a:rPr lang="es-CO" sz="1000" b="1" dirty="0">
                <a:solidFill>
                  <a:schemeClr val="bg1"/>
                </a:solidFill>
              </a:rPr>
              <a:t>(</a:t>
            </a:r>
            <a:r>
              <a:rPr lang="es-CO" sz="1000" b="1" dirty="0" err="1">
                <a:solidFill>
                  <a:schemeClr val="bg1"/>
                </a:solidFill>
              </a:rPr>
              <a:t>Index</a:t>
            </a:r>
            <a:r>
              <a:rPr lang="es-CO" sz="1000" b="1" dirty="0">
                <a:solidFill>
                  <a:schemeClr val="bg1"/>
                </a:solidFill>
              </a:rPr>
              <a:t> 181)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37619E-7509-193A-1FAA-4DB023D5B5F4}"/>
              </a:ext>
            </a:extLst>
          </p:cNvPr>
          <p:cNvSpPr txBox="1"/>
          <p:nvPr/>
        </p:nvSpPr>
        <p:spPr>
          <a:xfrm>
            <a:off x="4799256" y="4041562"/>
            <a:ext cx="11338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/>
              <a:t>Mejor precio</a:t>
            </a:r>
          </a:p>
          <a:p>
            <a:pPr algn="ctr"/>
            <a:r>
              <a:rPr lang="es-CO" sz="1000" b="1"/>
              <a:t>(</a:t>
            </a:r>
            <a:r>
              <a:rPr lang="es-CO" sz="1000" b="1" err="1"/>
              <a:t>Index</a:t>
            </a:r>
            <a:r>
              <a:rPr lang="es-CO" sz="1000" b="1"/>
              <a:t> 139)</a:t>
            </a:r>
            <a:endParaRPr lang="en-GB" sz="1400" b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7691DD-CD8B-6E02-07EE-0B7E60693DE6}"/>
              </a:ext>
            </a:extLst>
          </p:cNvPr>
          <p:cNvSpPr txBox="1"/>
          <p:nvPr/>
        </p:nvSpPr>
        <p:spPr>
          <a:xfrm>
            <a:off x="6225328" y="2570116"/>
            <a:ext cx="1133890" cy="58477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</a:rPr>
              <a:t>Por el tamaño</a:t>
            </a:r>
          </a:p>
          <a:p>
            <a:pPr algn="ctr"/>
            <a:r>
              <a:rPr lang="es-CO" sz="1000" b="1" dirty="0">
                <a:solidFill>
                  <a:schemeClr val="bg1"/>
                </a:solidFill>
              </a:rPr>
              <a:t>(</a:t>
            </a:r>
            <a:r>
              <a:rPr lang="es-CO" sz="1000" b="1" dirty="0" err="1">
                <a:solidFill>
                  <a:schemeClr val="bg1"/>
                </a:solidFill>
              </a:rPr>
              <a:t>Index</a:t>
            </a:r>
            <a:r>
              <a:rPr lang="es-CO" sz="1000" b="1" dirty="0">
                <a:solidFill>
                  <a:schemeClr val="bg1"/>
                </a:solidFill>
              </a:rPr>
              <a:t> 136)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A5406C-8A00-1B43-9CFB-7AFDB29D7E6F}"/>
              </a:ext>
            </a:extLst>
          </p:cNvPr>
          <p:cNvSpPr txBox="1"/>
          <p:nvPr/>
        </p:nvSpPr>
        <p:spPr>
          <a:xfrm>
            <a:off x="6225328" y="3933841"/>
            <a:ext cx="1133890" cy="5847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/>
              <a:t>Sé como madurarlo</a:t>
            </a:r>
          </a:p>
          <a:p>
            <a:pPr algn="ctr"/>
            <a:r>
              <a:rPr lang="es-CO" sz="1000" b="1"/>
              <a:t>(</a:t>
            </a:r>
            <a:r>
              <a:rPr lang="es-CO" sz="1000" b="1" err="1"/>
              <a:t>Index</a:t>
            </a:r>
            <a:r>
              <a:rPr lang="es-CO" sz="1000" b="1"/>
              <a:t> 129)</a:t>
            </a:r>
            <a:endParaRPr lang="en-GB" sz="1400" b="1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16A56C-E6C9-9ECE-3D94-C291C8DD04BB}"/>
              </a:ext>
            </a:extLst>
          </p:cNvPr>
          <p:cNvSpPr txBox="1"/>
          <p:nvPr/>
        </p:nvSpPr>
        <p:spPr>
          <a:xfrm>
            <a:off x="6225328" y="5030646"/>
            <a:ext cx="1133890" cy="80021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/>
              <a:t>Estoy acostumbrado al sabor</a:t>
            </a:r>
          </a:p>
          <a:p>
            <a:pPr algn="ctr"/>
            <a:r>
              <a:rPr lang="es-CO" sz="1000" b="1"/>
              <a:t>(</a:t>
            </a:r>
            <a:r>
              <a:rPr lang="es-CO" sz="1000" b="1" err="1"/>
              <a:t>Index</a:t>
            </a:r>
            <a:r>
              <a:rPr lang="es-CO" sz="1000" b="1"/>
              <a:t> 105)</a:t>
            </a:r>
            <a:endParaRPr lang="en-GB" sz="1400" b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73C858-8C33-2E6E-C54A-AFE0C504D06F}"/>
              </a:ext>
            </a:extLst>
          </p:cNvPr>
          <p:cNvSpPr txBox="1"/>
          <p:nvPr/>
        </p:nvSpPr>
        <p:spPr>
          <a:xfrm>
            <a:off x="7761556" y="2354672"/>
            <a:ext cx="1133890" cy="1015663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>
                <a:solidFill>
                  <a:schemeClr val="bg1"/>
                </a:solidFill>
              </a:rPr>
              <a:t>Prefiero el sabor al del Aguacate Hass</a:t>
            </a:r>
          </a:p>
          <a:p>
            <a:pPr algn="ctr"/>
            <a:r>
              <a:rPr lang="es-CO" sz="1000" b="1">
                <a:solidFill>
                  <a:schemeClr val="bg1"/>
                </a:solidFill>
              </a:rPr>
              <a:t>(</a:t>
            </a:r>
            <a:r>
              <a:rPr lang="es-CO" sz="1000" b="1" err="1">
                <a:solidFill>
                  <a:schemeClr val="bg1"/>
                </a:solidFill>
              </a:rPr>
              <a:t>Index</a:t>
            </a:r>
            <a:r>
              <a:rPr lang="es-CO" sz="1000" b="1">
                <a:solidFill>
                  <a:schemeClr val="bg1"/>
                </a:solidFill>
              </a:rPr>
              <a:t> 151)</a:t>
            </a:r>
            <a:endParaRPr lang="en-GB" sz="1400" b="1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480126-AD31-564B-AA3C-14228AE27D9A}"/>
              </a:ext>
            </a:extLst>
          </p:cNvPr>
          <p:cNvSpPr txBox="1"/>
          <p:nvPr/>
        </p:nvSpPr>
        <p:spPr>
          <a:xfrm>
            <a:off x="7761556" y="4041562"/>
            <a:ext cx="113389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/>
              <a:t>Mejor Precio</a:t>
            </a:r>
          </a:p>
          <a:p>
            <a:pPr algn="ctr"/>
            <a:r>
              <a:rPr lang="es-CO" sz="1000" b="1"/>
              <a:t>(</a:t>
            </a:r>
            <a:r>
              <a:rPr lang="es-CO" sz="1000" b="1" err="1"/>
              <a:t>Index</a:t>
            </a:r>
            <a:r>
              <a:rPr lang="es-CO" sz="1000" b="1"/>
              <a:t> 140)</a:t>
            </a:r>
            <a:endParaRPr lang="en-GB" sz="1400" b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917550-9A15-5AE9-A5C7-B7F7675282F4}"/>
              </a:ext>
            </a:extLst>
          </p:cNvPr>
          <p:cNvSpPr txBox="1"/>
          <p:nvPr/>
        </p:nvSpPr>
        <p:spPr>
          <a:xfrm>
            <a:off x="7761556" y="5030646"/>
            <a:ext cx="1133890" cy="80021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/>
              <a:t>Estoy acostumbrado al sabor</a:t>
            </a:r>
          </a:p>
          <a:p>
            <a:pPr algn="ctr"/>
            <a:r>
              <a:rPr lang="es-CO" sz="1000" b="1"/>
              <a:t>(</a:t>
            </a:r>
            <a:r>
              <a:rPr lang="es-CO" sz="1000" b="1" err="1"/>
              <a:t>Index</a:t>
            </a:r>
            <a:r>
              <a:rPr lang="es-CO" sz="1000" b="1"/>
              <a:t> 102)</a:t>
            </a:r>
            <a:endParaRPr lang="en-GB" sz="1400" b="1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F9B42E-BA00-781A-2987-2A50E004F957}"/>
              </a:ext>
            </a:extLst>
          </p:cNvPr>
          <p:cNvSpPr txBox="1"/>
          <p:nvPr/>
        </p:nvSpPr>
        <p:spPr>
          <a:xfrm>
            <a:off x="9130142" y="2677837"/>
            <a:ext cx="1133890" cy="369332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>
                <a:solidFill>
                  <a:schemeClr val="bg1"/>
                </a:solidFill>
              </a:rPr>
              <a:t>Mejor Precio</a:t>
            </a:r>
          </a:p>
          <a:p>
            <a:pPr algn="ctr"/>
            <a:r>
              <a:rPr lang="es-CO" sz="1000" b="1">
                <a:solidFill>
                  <a:schemeClr val="bg1"/>
                </a:solidFill>
              </a:rPr>
              <a:t>(</a:t>
            </a:r>
            <a:r>
              <a:rPr lang="es-CO" sz="1000" b="1" err="1">
                <a:solidFill>
                  <a:schemeClr val="bg1"/>
                </a:solidFill>
              </a:rPr>
              <a:t>Index</a:t>
            </a:r>
            <a:r>
              <a:rPr lang="es-CO" sz="1000" b="1">
                <a:solidFill>
                  <a:schemeClr val="bg1"/>
                </a:solidFill>
              </a:rPr>
              <a:t> 205)</a:t>
            </a:r>
            <a:endParaRPr lang="en-GB" sz="1400" b="1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2D24AE-B4AF-E6C2-6F8E-BB78ADA4F036}"/>
              </a:ext>
            </a:extLst>
          </p:cNvPr>
          <p:cNvSpPr txBox="1"/>
          <p:nvPr/>
        </p:nvSpPr>
        <p:spPr>
          <a:xfrm>
            <a:off x="10527792" y="2462394"/>
            <a:ext cx="1133890" cy="800219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>
                <a:solidFill>
                  <a:schemeClr val="bg1"/>
                </a:solidFill>
              </a:rPr>
              <a:t>Lo encuentro con mayor facilidad</a:t>
            </a:r>
          </a:p>
          <a:p>
            <a:pPr algn="ctr"/>
            <a:r>
              <a:rPr lang="es-CO" sz="1000" b="1">
                <a:solidFill>
                  <a:schemeClr val="bg1"/>
                </a:solidFill>
              </a:rPr>
              <a:t>(</a:t>
            </a:r>
            <a:r>
              <a:rPr lang="es-CO" sz="1000" b="1" err="1">
                <a:solidFill>
                  <a:schemeClr val="bg1"/>
                </a:solidFill>
              </a:rPr>
              <a:t>Index</a:t>
            </a:r>
            <a:r>
              <a:rPr lang="es-CO" sz="1000" b="1">
                <a:solidFill>
                  <a:schemeClr val="bg1"/>
                </a:solidFill>
              </a:rPr>
              <a:t> 135)</a:t>
            </a:r>
            <a:endParaRPr lang="en-GB" sz="1400" b="1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C0CE99-E58C-0727-0F05-9B32CB97A6BB}"/>
              </a:ext>
            </a:extLst>
          </p:cNvPr>
          <p:cNvSpPr txBox="1"/>
          <p:nvPr/>
        </p:nvSpPr>
        <p:spPr>
          <a:xfrm>
            <a:off x="10527792" y="3933841"/>
            <a:ext cx="1133890" cy="5847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CO" sz="1400" b="1"/>
              <a:t>Sé como madurarlo</a:t>
            </a:r>
          </a:p>
          <a:p>
            <a:pPr algn="ctr"/>
            <a:r>
              <a:rPr lang="es-CO" sz="1000" b="1"/>
              <a:t>(</a:t>
            </a:r>
            <a:r>
              <a:rPr lang="es-CO" sz="1000" b="1" err="1"/>
              <a:t>Index</a:t>
            </a:r>
            <a:r>
              <a:rPr lang="es-CO" sz="1000" b="1"/>
              <a:t> 105)</a:t>
            </a:r>
            <a:endParaRPr lang="en-GB" sz="1400" b="1"/>
          </a:p>
        </p:txBody>
      </p:sp>
    </p:spTree>
    <p:extLst>
      <p:ext uri="{BB962C8B-B14F-4D97-AF65-F5344CB8AC3E}">
        <p14:creationId xmlns:p14="http://schemas.microsoft.com/office/powerpoint/2010/main" val="344098982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E91C7-8B1D-7F85-A7C7-BA3AA23C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45">
            <a:extLst>
              <a:ext uri="{FF2B5EF4-FFF2-40B4-BE49-F238E27FC236}">
                <a16:creationId xmlns:a16="http://schemas.microsoft.com/office/drawing/2014/main" id="{D976BF30-5CC2-88DF-CBE8-0410AA397DA4}"/>
              </a:ext>
            </a:extLst>
          </p:cNvPr>
          <p:cNvSpPr txBox="1"/>
          <p:nvPr/>
        </p:nvSpPr>
        <p:spPr>
          <a:xfrm>
            <a:off x="6264070" y="2856188"/>
            <a:ext cx="1579997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B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Estoy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B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acostumbrado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al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B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sabor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00B6FF"/>
                </a:solidFill>
                <a:latin typeface="Arial"/>
              </a:rPr>
              <a:t>(Index 123)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B6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EEDF31AF-C811-AF28-712F-EBDD401F0D79}"/>
              </a:ext>
            </a:extLst>
          </p:cNvPr>
          <p:cNvSpPr/>
          <p:nvPr/>
        </p:nvSpPr>
        <p:spPr bwMode="ltGray">
          <a:xfrm>
            <a:off x="5101824" y="2420352"/>
            <a:ext cx="4993926" cy="1091133"/>
          </a:xfrm>
          <a:prstGeom prst="trapezoid">
            <a:avLst>
              <a:gd name="adj" fmla="val 44194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600" b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FE9916-B78C-C4EC-E6FB-C0D0ECE6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/>
              <a:t> </a:t>
            </a:r>
            <a:endParaRPr lang="en-GB"/>
          </a:p>
        </p:txBody>
      </p:sp>
      <p:sp>
        <p:nvSpPr>
          <p:cNvPr id="11" name="CuadroTexto 44">
            <a:extLst>
              <a:ext uri="{FF2B5EF4-FFF2-40B4-BE49-F238E27FC236}">
                <a16:creationId xmlns:a16="http://schemas.microsoft.com/office/drawing/2014/main" id="{017FB082-9205-9432-532D-EA707ECDDE2F}"/>
              </a:ext>
            </a:extLst>
          </p:cNvPr>
          <p:cNvSpPr txBox="1"/>
          <p:nvPr/>
        </p:nvSpPr>
        <p:spPr>
          <a:xfrm>
            <a:off x="5980061" y="2256732"/>
            <a:ext cx="1438427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6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Sé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6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6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madurarlo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60FF"/>
                </a:solidFill>
                <a:latin typeface="Arial"/>
              </a:rPr>
              <a:t>Index (301)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6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Conector recto 9">
            <a:extLst>
              <a:ext uri="{FF2B5EF4-FFF2-40B4-BE49-F238E27FC236}">
                <a16:creationId xmlns:a16="http://schemas.microsoft.com/office/drawing/2014/main" id="{9C25FF2D-4A1D-8909-A2F8-E16851A7BA75}"/>
              </a:ext>
            </a:extLst>
          </p:cNvPr>
          <p:cNvCxnSpPr>
            <a:cxnSpLocks/>
          </p:cNvCxnSpPr>
          <p:nvPr/>
        </p:nvCxnSpPr>
        <p:spPr>
          <a:xfrm flipV="1">
            <a:off x="5302714" y="2796200"/>
            <a:ext cx="4804310" cy="4721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0">
            <a:extLst>
              <a:ext uri="{FF2B5EF4-FFF2-40B4-BE49-F238E27FC236}">
                <a16:creationId xmlns:a16="http://schemas.microsoft.com/office/drawing/2014/main" id="{7B63F696-F630-AFF4-C20F-F632B8886120}"/>
              </a:ext>
            </a:extLst>
          </p:cNvPr>
          <p:cNvCxnSpPr>
            <a:cxnSpLocks/>
          </p:cNvCxnSpPr>
          <p:nvPr/>
        </p:nvCxnSpPr>
        <p:spPr>
          <a:xfrm flipV="1">
            <a:off x="5179293" y="3424356"/>
            <a:ext cx="5183875" cy="4848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1">
            <a:extLst>
              <a:ext uri="{FF2B5EF4-FFF2-40B4-BE49-F238E27FC236}">
                <a16:creationId xmlns:a16="http://schemas.microsoft.com/office/drawing/2014/main" id="{6D662EE5-7C55-9444-446A-64D06957E898}"/>
              </a:ext>
            </a:extLst>
          </p:cNvPr>
          <p:cNvCxnSpPr>
            <a:cxnSpLocks/>
          </p:cNvCxnSpPr>
          <p:nvPr/>
        </p:nvCxnSpPr>
        <p:spPr>
          <a:xfrm flipV="1">
            <a:off x="4904629" y="4085687"/>
            <a:ext cx="5787531" cy="1920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2">
            <a:extLst>
              <a:ext uri="{FF2B5EF4-FFF2-40B4-BE49-F238E27FC236}">
                <a16:creationId xmlns:a16="http://schemas.microsoft.com/office/drawing/2014/main" id="{7FCE0B9C-3A1E-4E49-DFF6-9033CB819712}"/>
              </a:ext>
            </a:extLst>
          </p:cNvPr>
          <p:cNvCxnSpPr>
            <a:cxnSpLocks/>
          </p:cNvCxnSpPr>
          <p:nvPr/>
        </p:nvCxnSpPr>
        <p:spPr>
          <a:xfrm flipV="1">
            <a:off x="4629965" y="4730518"/>
            <a:ext cx="6534221" cy="37643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o 13">
            <a:extLst>
              <a:ext uri="{FF2B5EF4-FFF2-40B4-BE49-F238E27FC236}">
                <a16:creationId xmlns:a16="http://schemas.microsoft.com/office/drawing/2014/main" id="{E3009634-872E-B184-2BA1-2F6909699565}"/>
              </a:ext>
            </a:extLst>
          </p:cNvPr>
          <p:cNvGrpSpPr/>
          <p:nvPr/>
        </p:nvGrpSpPr>
        <p:grpSpPr>
          <a:xfrm>
            <a:off x="3946678" y="2029782"/>
            <a:ext cx="3009659" cy="3416255"/>
            <a:chOff x="6566564" y="2330772"/>
            <a:chExt cx="2820046" cy="3584252"/>
          </a:xfrm>
        </p:grpSpPr>
        <p:sp>
          <p:nvSpPr>
            <p:cNvPr id="18" name="Forma libre: forma 14">
              <a:extLst>
                <a:ext uri="{FF2B5EF4-FFF2-40B4-BE49-F238E27FC236}">
                  <a16:creationId xmlns:a16="http://schemas.microsoft.com/office/drawing/2014/main" id="{2667B67D-DD7E-1099-80DF-84A8CDCA95EA}"/>
                </a:ext>
              </a:extLst>
            </p:cNvPr>
            <p:cNvSpPr/>
            <p:nvPr/>
          </p:nvSpPr>
          <p:spPr bwMode="ltGray">
            <a:xfrm>
              <a:off x="7659494" y="2491723"/>
              <a:ext cx="621748" cy="786698"/>
            </a:xfrm>
            <a:custGeom>
              <a:avLst/>
              <a:gdLst>
                <a:gd name="connsiteX0" fmla="*/ 0 w 1451429"/>
                <a:gd name="connsiteY0" fmla="*/ 1146629 h 1146629"/>
                <a:gd name="connsiteX1" fmla="*/ 754743 w 1451429"/>
                <a:gd name="connsiteY1" fmla="*/ 0 h 1146629"/>
                <a:gd name="connsiteX2" fmla="*/ 1451429 w 1451429"/>
                <a:gd name="connsiteY2" fmla="*/ 1132114 h 1146629"/>
                <a:gd name="connsiteX3" fmla="*/ 0 w 1451429"/>
                <a:gd name="connsiteY3" fmla="*/ 1146629 h 1146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1429" h="1146629">
                  <a:moveTo>
                    <a:pt x="0" y="1146629"/>
                  </a:moveTo>
                  <a:lnTo>
                    <a:pt x="754743" y="0"/>
                  </a:lnTo>
                  <a:lnTo>
                    <a:pt x="1451429" y="1132114"/>
                  </a:lnTo>
                  <a:lnTo>
                    <a:pt x="0" y="1146629"/>
                  </a:lnTo>
                  <a:close/>
                </a:path>
              </a:pathLst>
            </a:cu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orma libre: forma 15">
              <a:extLst>
                <a:ext uri="{FF2B5EF4-FFF2-40B4-BE49-F238E27FC236}">
                  <a16:creationId xmlns:a16="http://schemas.microsoft.com/office/drawing/2014/main" id="{2266429A-2C66-8A60-7BD7-BF8D7F2638DA}"/>
                </a:ext>
              </a:extLst>
            </p:cNvPr>
            <p:cNvSpPr/>
            <p:nvPr/>
          </p:nvSpPr>
          <p:spPr bwMode="ltGray">
            <a:xfrm>
              <a:off x="7398360" y="3278422"/>
              <a:ext cx="1156452" cy="647283"/>
            </a:xfrm>
            <a:custGeom>
              <a:avLst/>
              <a:gdLst>
                <a:gd name="connsiteX0" fmla="*/ 551543 w 2699658"/>
                <a:gd name="connsiteY0" fmla="*/ 0 h 943428"/>
                <a:gd name="connsiteX1" fmla="*/ 2133600 w 2699658"/>
                <a:gd name="connsiteY1" fmla="*/ 29028 h 943428"/>
                <a:gd name="connsiteX2" fmla="*/ 2699658 w 2699658"/>
                <a:gd name="connsiteY2" fmla="*/ 899885 h 943428"/>
                <a:gd name="connsiteX3" fmla="*/ 0 w 2699658"/>
                <a:gd name="connsiteY3" fmla="*/ 943428 h 943428"/>
                <a:gd name="connsiteX4" fmla="*/ 551543 w 2699658"/>
                <a:gd name="connsiteY4" fmla="*/ 0 h 9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9658" h="943428">
                  <a:moveTo>
                    <a:pt x="551543" y="0"/>
                  </a:moveTo>
                  <a:lnTo>
                    <a:pt x="2133600" y="29028"/>
                  </a:lnTo>
                  <a:lnTo>
                    <a:pt x="2699658" y="899885"/>
                  </a:lnTo>
                  <a:lnTo>
                    <a:pt x="0" y="943428"/>
                  </a:lnTo>
                  <a:lnTo>
                    <a:pt x="551543" y="0"/>
                  </a:lnTo>
                  <a:close/>
                </a:path>
              </a:pathLst>
            </a:custGeom>
            <a:solidFill>
              <a:srgbClr val="00B6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orma libre: forma 16">
              <a:extLst>
                <a:ext uri="{FF2B5EF4-FFF2-40B4-BE49-F238E27FC236}">
                  <a16:creationId xmlns:a16="http://schemas.microsoft.com/office/drawing/2014/main" id="{CA249F69-BB64-37B2-C41B-4C0C8B088771}"/>
                </a:ext>
              </a:extLst>
            </p:cNvPr>
            <p:cNvSpPr/>
            <p:nvPr/>
          </p:nvSpPr>
          <p:spPr bwMode="ltGray">
            <a:xfrm>
              <a:off x="7124791" y="3925705"/>
              <a:ext cx="1678720" cy="667200"/>
            </a:xfrm>
            <a:custGeom>
              <a:avLst/>
              <a:gdLst>
                <a:gd name="connsiteX0" fmla="*/ 0 w 3918857"/>
                <a:gd name="connsiteY0" fmla="*/ 957943 h 972457"/>
                <a:gd name="connsiteX1" fmla="*/ 3918857 w 3918857"/>
                <a:gd name="connsiteY1" fmla="*/ 972457 h 972457"/>
                <a:gd name="connsiteX2" fmla="*/ 3323771 w 3918857"/>
                <a:gd name="connsiteY2" fmla="*/ 0 h 972457"/>
                <a:gd name="connsiteX3" fmla="*/ 624114 w 3918857"/>
                <a:gd name="connsiteY3" fmla="*/ 0 h 972457"/>
                <a:gd name="connsiteX4" fmla="*/ 0 w 3918857"/>
                <a:gd name="connsiteY4" fmla="*/ 957943 h 9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8857" h="972457">
                  <a:moveTo>
                    <a:pt x="0" y="957943"/>
                  </a:moveTo>
                  <a:lnTo>
                    <a:pt x="3918857" y="972457"/>
                  </a:lnTo>
                  <a:lnTo>
                    <a:pt x="3323771" y="0"/>
                  </a:lnTo>
                  <a:lnTo>
                    <a:pt x="624114" y="0"/>
                  </a:lnTo>
                  <a:lnTo>
                    <a:pt x="0" y="957943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orma libre: forma 17">
              <a:extLst>
                <a:ext uri="{FF2B5EF4-FFF2-40B4-BE49-F238E27FC236}">
                  <a16:creationId xmlns:a16="http://schemas.microsoft.com/office/drawing/2014/main" id="{7375BAFF-55F6-FCB2-9C89-FD7E5778AFB9}"/>
                </a:ext>
              </a:extLst>
            </p:cNvPr>
            <p:cNvSpPr/>
            <p:nvPr/>
          </p:nvSpPr>
          <p:spPr bwMode="ltGray">
            <a:xfrm>
              <a:off x="6914721" y="4572987"/>
              <a:ext cx="2169901" cy="647283"/>
            </a:xfrm>
            <a:custGeom>
              <a:avLst/>
              <a:gdLst>
                <a:gd name="connsiteX0" fmla="*/ 537029 w 5065486"/>
                <a:gd name="connsiteY0" fmla="*/ 0 h 943429"/>
                <a:gd name="connsiteX1" fmla="*/ 4455886 w 5065486"/>
                <a:gd name="connsiteY1" fmla="*/ 0 h 943429"/>
                <a:gd name="connsiteX2" fmla="*/ 5065486 w 5065486"/>
                <a:gd name="connsiteY2" fmla="*/ 914400 h 943429"/>
                <a:gd name="connsiteX3" fmla="*/ 0 w 5065486"/>
                <a:gd name="connsiteY3" fmla="*/ 943429 h 943429"/>
                <a:gd name="connsiteX4" fmla="*/ 537029 w 5065486"/>
                <a:gd name="connsiteY4" fmla="*/ 0 h 94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5486" h="943429">
                  <a:moveTo>
                    <a:pt x="537029" y="0"/>
                  </a:moveTo>
                  <a:lnTo>
                    <a:pt x="4455886" y="0"/>
                  </a:lnTo>
                  <a:lnTo>
                    <a:pt x="5065486" y="914400"/>
                  </a:lnTo>
                  <a:lnTo>
                    <a:pt x="0" y="943429"/>
                  </a:lnTo>
                  <a:lnTo>
                    <a:pt x="537029" y="0"/>
                  </a:lnTo>
                  <a:close/>
                </a:path>
              </a:pathLst>
            </a:custGeom>
            <a:solidFill>
              <a:srgbClr val="00206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orma libre: forma 18">
              <a:extLst>
                <a:ext uri="{FF2B5EF4-FFF2-40B4-BE49-F238E27FC236}">
                  <a16:creationId xmlns:a16="http://schemas.microsoft.com/office/drawing/2014/main" id="{7932B1CD-5E4C-0B57-6FB0-8BE7C61DFF27}"/>
                </a:ext>
              </a:extLst>
            </p:cNvPr>
            <p:cNvSpPr/>
            <p:nvPr/>
          </p:nvSpPr>
          <p:spPr bwMode="ltGray">
            <a:xfrm>
              <a:off x="6627393" y="5230230"/>
              <a:ext cx="2685952" cy="667200"/>
            </a:xfrm>
            <a:custGeom>
              <a:avLst/>
              <a:gdLst>
                <a:gd name="connsiteX0" fmla="*/ 6270171 w 6270171"/>
                <a:gd name="connsiteY0" fmla="*/ 957942 h 972457"/>
                <a:gd name="connsiteX1" fmla="*/ 0 w 6270171"/>
                <a:gd name="connsiteY1" fmla="*/ 972457 h 972457"/>
                <a:gd name="connsiteX2" fmla="*/ 595086 w 6270171"/>
                <a:gd name="connsiteY2" fmla="*/ 0 h 972457"/>
                <a:gd name="connsiteX3" fmla="*/ 5704114 w 6270171"/>
                <a:gd name="connsiteY3" fmla="*/ 0 h 972457"/>
                <a:gd name="connsiteX4" fmla="*/ 6270171 w 6270171"/>
                <a:gd name="connsiteY4" fmla="*/ 957942 h 97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0171" h="972457">
                  <a:moveTo>
                    <a:pt x="6270171" y="957942"/>
                  </a:moveTo>
                  <a:lnTo>
                    <a:pt x="0" y="972457"/>
                  </a:lnTo>
                  <a:lnTo>
                    <a:pt x="595086" y="0"/>
                  </a:lnTo>
                  <a:lnTo>
                    <a:pt x="5704114" y="0"/>
                  </a:lnTo>
                  <a:lnTo>
                    <a:pt x="6270171" y="95794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ráfico 4">
              <a:extLst>
                <a:ext uri="{FF2B5EF4-FFF2-40B4-BE49-F238E27FC236}">
                  <a16:creationId xmlns:a16="http://schemas.microsoft.com/office/drawing/2014/main" id="{22778F46-654D-C0EE-47A8-0F0760971060}"/>
                </a:ext>
              </a:extLst>
            </p:cNvPr>
            <p:cNvSpPr/>
            <p:nvPr/>
          </p:nvSpPr>
          <p:spPr>
            <a:xfrm>
              <a:off x="6566564" y="2330772"/>
              <a:ext cx="2820046" cy="3584252"/>
            </a:xfrm>
            <a:custGeom>
              <a:avLst/>
              <a:gdLst>
                <a:gd name="connsiteX0" fmla="*/ 2262172 w 4381500"/>
                <a:gd name="connsiteY0" fmla="*/ 39324 h 3971925"/>
                <a:gd name="connsiteX1" fmla="*/ 2158607 w 4381500"/>
                <a:gd name="connsiteY1" fmla="*/ 9539 h 3971925"/>
                <a:gd name="connsiteX2" fmla="*/ 2128822 w 4381500"/>
                <a:gd name="connsiteY2" fmla="*/ 39324 h 3971925"/>
                <a:gd name="connsiteX3" fmla="*/ 9605 w 4381500"/>
                <a:gd name="connsiteY3" fmla="*/ 3865297 h 3971925"/>
                <a:gd name="connsiteX4" fmla="*/ 40068 w 4381500"/>
                <a:gd name="connsiteY4" fmla="*/ 3970377 h 3971925"/>
                <a:gd name="connsiteX5" fmla="*/ 76280 w 4381500"/>
                <a:gd name="connsiteY5" fmla="*/ 3979959 h 3971925"/>
                <a:gd name="connsiteX6" fmla="*/ 4314734 w 4381500"/>
                <a:gd name="connsiteY6" fmla="*/ 3979959 h 3971925"/>
                <a:gd name="connsiteX7" fmla="*/ 4390934 w 4381500"/>
                <a:gd name="connsiteY7" fmla="*/ 3901873 h 3971925"/>
                <a:gd name="connsiteX8" fmla="*/ 4381409 w 4381500"/>
                <a:gd name="connsiteY8" fmla="*/ 3865659 h 3971925"/>
                <a:gd name="connsiteX9" fmla="*/ 2985853 w 4381500"/>
                <a:gd name="connsiteY9" fmla="*/ 1655859 h 3971925"/>
                <a:gd name="connsiteX10" fmla="*/ 1405141 w 4381500"/>
                <a:gd name="connsiteY10" fmla="*/ 1655859 h 3971925"/>
                <a:gd name="connsiteX11" fmla="*/ 1720580 w 4381500"/>
                <a:gd name="connsiteY11" fmla="*/ 1093884 h 3971925"/>
                <a:gd name="connsiteX12" fmla="*/ 2670413 w 4381500"/>
                <a:gd name="connsiteY12" fmla="*/ 1093884 h 3971925"/>
                <a:gd name="connsiteX13" fmla="*/ 3070273 w 4381500"/>
                <a:gd name="connsiteY13" fmla="*/ 1808259 h 3971925"/>
                <a:gd name="connsiteX14" fmla="*/ 3385712 w 4381500"/>
                <a:gd name="connsiteY14" fmla="*/ 2379759 h 3971925"/>
                <a:gd name="connsiteX15" fmla="*/ 1005282 w 4381500"/>
                <a:gd name="connsiteY15" fmla="*/ 2379759 h 3971925"/>
                <a:gd name="connsiteX16" fmla="*/ 1320730 w 4381500"/>
                <a:gd name="connsiteY16" fmla="*/ 1808259 h 3971925"/>
                <a:gd name="connsiteX17" fmla="*/ 3470123 w 4381500"/>
                <a:gd name="connsiteY17" fmla="*/ 2532159 h 3971925"/>
                <a:gd name="connsiteX18" fmla="*/ 3785572 w 4381500"/>
                <a:gd name="connsiteY18" fmla="*/ 3103659 h 3971925"/>
                <a:gd name="connsiteX19" fmla="*/ 605422 w 4381500"/>
                <a:gd name="connsiteY19" fmla="*/ 3103659 h 3971925"/>
                <a:gd name="connsiteX20" fmla="*/ 920871 w 4381500"/>
                <a:gd name="connsiteY20" fmla="*/ 2532159 h 3971925"/>
                <a:gd name="connsiteX21" fmla="*/ 2195497 w 4381500"/>
                <a:gd name="connsiteY21" fmla="*/ 236501 h 3971925"/>
                <a:gd name="connsiteX22" fmla="*/ 2586022 w 4381500"/>
                <a:gd name="connsiteY22" fmla="*/ 941484 h 3971925"/>
                <a:gd name="connsiteX23" fmla="*/ 1804972 w 4381500"/>
                <a:gd name="connsiteY23" fmla="*/ 941484 h 3971925"/>
                <a:gd name="connsiteX24" fmla="*/ 205572 w 4381500"/>
                <a:gd name="connsiteY24" fmla="*/ 3827559 h 3971925"/>
                <a:gd name="connsiteX25" fmla="*/ 521002 w 4381500"/>
                <a:gd name="connsiteY25" fmla="*/ 3256059 h 3971925"/>
                <a:gd name="connsiteX26" fmla="*/ 3869992 w 4381500"/>
                <a:gd name="connsiteY26" fmla="*/ 3256059 h 3971925"/>
                <a:gd name="connsiteX27" fmla="*/ 4185431 w 4381500"/>
                <a:gd name="connsiteY27" fmla="*/ 3827559 h 397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81500" h="3971925">
                  <a:moveTo>
                    <a:pt x="2262172" y="39324"/>
                  </a:moveTo>
                  <a:cubicBezTo>
                    <a:pt x="2241798" y="2500"/>
                    <a:pt x="2195430" y="-10835"/>
                    <a:pt x="2158607" y="9539"/>
                  </a:cubicBezTo>
                  <a:cubicBezTo>
                    <a:pt x="2146081" y="16471"/>
                    <a:pt x="2135756" y="26794"/>
                    <a:pt x="2128822" y="39324"/>
                  </a:cubicBezTo>
                  <a:lnTo>
                    <a:pt x="9605" y="3865297"/>
                  </a:lnTo>
                  <a:cubicBezTo>
                    <a:pt x="-11000" y="3902731"/>
                    <a:pt x="2639" y="3949774"/>
                    <a:pt x="40068" y="3970377"/>
                  </a:cubicBezTo>
                  <a:cubicBezTo>
                    <a:pt x="51172" y="3976492"/>
                    <a:pt x="63607" y="3979778"/>
                    <a:pt x="76280" y="3979959"/>
                  </a:cubicBezTo>
                  <a:lnTo>
                    <a:pt x="4314734" y="3979959"/>
                  </a:lnTo>
                  <a:cubicBezTo>
                    <a:pt x="4357339" y="3979435"/>
                    <a:pt x="4391457" y="3944479"/>
                    <a:pt x="4390934" y="3901873"/>
                  </a:cubicBezTo>
                  <a:cubicBezTo>
                    <a:pt x="4390781" y="3889196"/>
                    <a:pt x="4387514" y="3876765"/>
                    <a:pt x="4381409" y="3865659"/>
                  </a:cubicBezTo>
                  <a:close/>
                  <a:moveTo>
                    <a:pt x="2985853" y="1655859"/>
                  </a:moveTo>
                  <a:lnTo>
                    <a:pt x="1405141" y="1655859"/>
                  </a:lnTo>
                  <a:lnTo>
                    <a:pt x="1720580" y="1093884"/>
                  </a:lnTo>
                  <a:lnTo>
                    <a:pt x="2670413" y="1093884"/>
                  </a:lnTo>
                  <a:close/>
                  <a:moveTo>
                    <a:pt x="3070273" y="1808259"/>
                  </a:moveTo>
                  <a:lnTo>
                    <a:pt x="3385712" y="2379759"/>
                  </a:lnTo>
                  <a:lnTo>
                    <a:pt x="1005282" y="2379759"/>
                  </a:lnTo>
                  <a:lnTo>
                    <a:pt x="1320730" y="1808259"/>
                  </a:lnTo>
                  <a:close/>
                  <a:moveTo>
                    <a:pt x="3470123" y="2532159"/>
                  </a:moveTo>
                  <a:lnTo>
                    <a:pt x="3785572" y="3103659"/>
                  </a:lnTo>
                  <a:lnTo>
                    <a:pt x="605422" y="3103659"/>
                  </a:lnTo>
                  <a:lnTo>
                    <a:pt x="920871" y="2532159"/>
                  </a:lnTo>
                  <a:close/>
                  <a:moveTo>
                    <a:pt x="2195497" y="236501"/>
                  </a:moveTo>
                  <a:lnTo>
                    <a:pt x="2586022" y="941484"/>
                  </a:lnTo>
                  <a:lnTo>
                    <a:pt x="1804972" y="941484"/>
                  </a:lnTo>
                  <a:close/>
                  <a:moveTo>
                    <a:pt x="205572" y="3827559"/>
                  </a:moveTo>
                  <a:lnTo>
                    <a:pt x="521002" y="3256059"/>
                  </a:lnTo>
                  <a:lnTo>
                    <a:pt x="3869992" y="3256059"/>
                  </a:lnTo>
                  <a:lnTo>
                    <a:pt x="4185431" y="3827559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CuadroTexto 27">
            <a:extLst>
              <a:ext uri="{FF2B5EF4-FFF2-40B4-BE49-F238E27FC236}">
                <a16:creationId xmlns:a16="http://schemas.microsoft.com/office/drawing/2014/main" id="{BABB5CFF-3929-62C0-8B79-79ED9ACDB420}"/>
              </a:ext>
            </a:extLst>
          </p:cNvPr>
          <p:cNvSpPr txBox="1"/>
          <p:nvPr/>
        </p:nvSpPr>
        <p:spPr>
          <a:xfrm>
            <a:off x="4637108" y="4968483"/>
            <a:ext cx="13129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20% Población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CuadroTexto 32">
            <a:extLst>
              <a:ext uri="{FF2B5EF4-FFF2-40B4-BE49-F238E27FC236}">
                <a16:creationId xmlns:a16="http://schemas.microsoft.com/office/drawing/2014/main" id="{2B78DDC0-23BB-26CF-FAD9-47C04A3BE83A}"/>
              </a:ext>
            </a:extLst>
          </p:cNvPr>
          <p:cNvSpPr txBox="1"/>
          <p:nvPr/>
        </p:nvSpPr>
        <p:spPr>
          <a:xfrm>
            <a:off x="4637108" y="4358875"/>
            <a:ext cx="13129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32% Población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CuadroTexto 33">
            <a:extLst>
              <a:ext uri="{FF2B5EF4-FFF2-40B4-BE49-F238E27FC236}">
                <a16:creationId xmlns:a16="http://schemas.microsoft.com/office/drawing/2014/main" id="{8DCAE911-E3C6-8C11-95EA-3C1031B9763E}"/>
              </a:ext>
            </a:extLst>
          </p:cNvPr>
          <p:cNvSpPr txBox="1"/>
          <p:nvPr/>
        </p:nvSpPr>
        <p:spPr>
          <a:xfrm>
            <a:off x="4363057" y="3103173"/>
            <a:ext cx="131291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12%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CuadroTexto 34">
            <a:extLst>
              <a:ext uri="{FF2B5EF4-FFF2-40B4-BE49-F238E27FC236}">
                <a16:creationId xmlns:a16="http://schemas.microsoft.com/office/drawing/2014/main" id="{C4034691-5B57-7F6D-6A9A-976D9E00DB74}"/>
              </a:ext>
            </a:extLst>
          </p:cNvPr>
          <p:cNvSpPr txBox="1"/>
          <p:nvPr/>
        </p:nvSpPr>
        <p:spPr>
          <a:xfrm>
            <a:off x="4621886" y="3711805"/>
            <a:ext cx="13129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30% Población 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CuadroTexto 40">
            <a:extLst>
              <a:ext uri="{FF2B5EF4-FFF2-40B4-BE49-F238E27FC236}">
                <a16:creationId xmlns:a16="http://schemas.microsoft.com/office/drawing/2014/main" id="{9EF631AB-D293-FF8E-3C7C-36B7D4864779}"/>
              </a:ext>
            </a:extLst>
          </p:cNvPr>
          <p:cNvSpPr txBox="1"/>
          <p:nvPr/>
        </p:nvSpPr>
        <p:spPr>
          <a:xfrm>
            <a:off x="4346273" y="2508602"/>
            <a:ext cx="131291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7%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CuadroTexto 46">
            <a:extLst>
              <a:ext uri="{FF2B5EF4-FFF2-40B4-BE49-F238E27FC236}">
                <a16:creationId xmlns:a16="http://schemas.microsoft.com/office/drawing/2014/main" id="{C0E90516-7983-1012-958B-396337CDF774}"/>
              </a:ext>
            </a:extLst>
          </p:cNvPr>
          <p:cNvSpPr txBox="1"/>
          <p:nvPr/>
        </p:nvSpPr>
        <p:spPr>
          <a:xfrm>
            <a:off x="6529485" y="3565468"/>
            <a:ext cx="1438427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E5B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Mejor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E5B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Precio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E5B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00E5BA"/>
                </a:solidFill>
                <a:latin typeface="Arial"/>
              </a:rPr>
              <a:t>(Index 136)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E5B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CuadroTexto 47">
            <a:extLst>
              <a:ext uri="{FF2B5EF4-FFF2-40B4-BE49-F238E27FC236}">
                <a16:creationId xmlns:a16="http://schemas.microsoft.com/office/drawing/2014/main" id="{312B1011-76BA-5574-8325-8E3C786D6614}"/>
              </a:ext>
            </a:extLst>
          </p:cNvPr>
          <p:cNvSpPr txBox="1"/>
          <p:nvPr/>
        </p:nvSpPr>
        <p:spPr>
          <a:xfrm>
            <a:off x="7029096" y="4121336"/>
            <a:ext cx="1438427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err="1">
                <a:solidFill>
                  <a:srgbClr val="333333"/>
                </a:solidFill>
                <a:latin typeface="Arial"/>
              </a:rPr>
              <a:t>Prefiero</a:t>
            </a:r>
            <a:r>
              <a:rPr lang="en-US" sz="1200" b="1">
                <a:solidFill>
                  <a:srgbClr val="333333"/>
                </a:solidFill>
                <a:latin typeface="Arial"/>
              </a:rPr>
              <a:t> </a:t>
            </a:r>
            <a:r>
              <a:rPr lang="en-US" sz="1200" b="1" err="1">
                <a:solidFill>
                  <a:srgbClr val="333333"/>
                </a:solidFill>
                <a:latin typeface="Arial"/>
              </a:rPr>
              <a:t>el</a:t>
            </a:r>
            <a:r>
              <a:rPr lang="en-US" sz="1200" b="1">
                <a:solidFill>
                  <a:srgbClr val="333333"/>
                </a:solidFill>
                <a:latin typeface="Arial"/>
              </a:rPr>
              <a:t> </a:t>
            </a:r>
            <a:r>
              <a:rPr lang="en-US" sz="1200" b="1" err="1">
                <a:solidFill>
                  <a:srgbClr val="333333"/>
                </a:solidFill>
                <a:latin typeface="Arial"/>
              </a:rPr>
              <a:t>sabor</a:t>
            </a:r>
            <a:r>
              <a:rPr lang="en-US" sz="1200" b="1">
                <a:solidFill>
                  <a:srgbClr val="333333"/>
                </a:solidFill>
                <a:latin typeface="Arial"/>
              </a:rPr>
              <a:t> al del </a:t>
            </a:r>
            <a:r>
              <a:rPr lang="en-US" sz="1200" b="1" err="1">
                <a:solidFill>
                  <a:srgbClr val="333333"/>
                </a:solidFill>
                <a:latin typeface="Arial"/>
              </a:rPr>
              <a:t>Aguacate</a:t>
            </a:r>
            <a:r>
              <a:rPr lang="en-US" sz="1200" b="1">
                <a:solidFill>
                  <a:srgbClr val="333333"/>
                </a:solidFill>
                <a:latin typeface="Arial"/>
              </a:rPr>
              <a:t> Hass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(Index 136</a:t>
            </a:r>
            <a:r>
              <a:rPr lang="en-US" sz="1200" b="1">
                <a:solidFill>
                  <a:srgbClr val="333333"/>
                </a:solidFill>
                <a:latin typeface="Arial"/>
              </a:rPr>
              <a:t>)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CuadroTexto 48">
            <a:extLst>
              <a:ext uri="{FF2B5EF4-FFF2-40B4-BE49-F238E27FC236}">
                <a16:creationId xmlns:a16="http://schemas.microsoft.com/office/drawing/2014/main" id="{1D757EEF-A7FE-0597-7F74-A8D3434DB9B8}"/>
              </a:ext>
            </a:extLst>
          </p:cNvPr>
          <p:cNvSpPr txBox="1"/>
          <p:nvPr/>
        </p:nvSpPr>
        <p:spPr>
          <a:xfrm>
            <a:off x="7497486" y="4807326"/>
            <a:ext cx="1548382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01A7B7"/>
                </a:solidFill>
              </a:rPr>
              <a:t>No sabia que </a:t>
            </a:r>
            <a:r>
              <a:rPr lang="en-US" sz="1200" b="1" err="1">
                <a:solidFill>
                  <a:srgbClr val="01A7B7"/>
                </a:solidFill>
              </a:rPr>
              <a:t>existia</a:t>
            </a:r>
            <a:r>
              <a:rPr lang="en-US" sz="1200" b="1">
                <a:solidFill>
                  <a:srgbClr val="01A7B7"/>
                </a:solidFill>
              </a:rPr>
              <a:t> </a:t>
            </a:r>
            <a:r>
              <a:rPr lang="en-US" sz="1200" b="1" err="1">
                <a:solidFill>
                  <a:srgbClr val="01A7B7"/>
                </a:solidFill>
              </a:rPr>
              <a:t>el</a:t>
            </a:r>
            <a:r>
              <a:rPr lang="en-US" sz="1200" b="1">
                <a:solidFill>
                  <a:srgbClr val="01A7B7"/>
                </a:solidFill>
              </a:rPr>
              <a:t> </a:t>
            </a:r>
            <a:r>
              <a:rPr lang="en-US" sz="1200" b="1" err="1">
                <a:solidFill>
                  <a:srgbClr val="01A7B7"/>
                </a:solidFill>
              </a:rPr>
              <a:t>Aguacate</a:t>
            </a:r>
            <a:r>
              <a:rPr lang="en-US" sz="1200" b="1">
                <a:solidFill>
                  <a:srgbClr val="01A7B7"/>
                </a:solidFill>
              </a:rPr>
              <a:t> Hass</a:t>
            </a:r>
          </a:p>
          <a:p>
            <a:pPr algn="ctr">
              <a:defRPr/>
            </a:pPr>
            <a:r>
              <a:rPr lang="en-US" sz="1200" b="1">
                <a:solidFill>
                  <a:srgbClr val="01A7B7"/>
                </a:solidFill>
              </a:rPr>
              <a:t>(Index 158)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7E5287-B57A-DC32-B9C6-F074CC0414C7}"/>
              </a:ext>
            </a:extLst>
          </p:cNvPr>
          <p:cNvSpPr txBox="1"/>
          <p:nvPr/>
        </p:nvSpPr>
        <p:spPr>
          <a:xfrm>
            <a:off x="4904629" y="5557463"/>
            <a:ext cx="9998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1600" b="1"/>
              <a:t>%Hogares</a:t>
            </a:r>
            <a:endParaRPr lang="en-GB" sz="1600" b="1" err="1"/>
          </a:p>
        </p:txBody>
      </p:sp>
      <p:sp>
        <p:nvSpPr>
          <p:cNvPr id="40" name="CuadroTexto 45">
            <a:extLst>
              <a:ext uri="{FF2B5EF4-FFF2-40B4-BE49-F238E27FC236}">
                <a16:creationId xmlns:a16="http://schemas.microsoft.com/office/drawing/2014/main" id="{7EB04A1F-595E-7DA8-F9DD-2FDECCABD82D}"/>
              </a:ext>
            </a:extLst>
          </p:cNvPr>
          <p:cNvSpPr txBox="1"/>
          <p:nvPr/>
        </p:nvSpPr>
        <p:spPr>
          <a:xfrm>
            <a:off x="4268173" y="3138575"/>
            <a:ext cx="84826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B6FF"/>
                </a:solidFill>
              </a:rPr>
              <a:t>NSE 4</a:t>
            </a:r>
          </a:p>
        </p:txBody>
      </p:sp>
      <p:sp>
        <p:nvSpPr>
          <p:cNvPr id="41" name="CuadroTexto 44">
            <a:extLst>
              <a:ext uri="{FF2B5EF4-FFF2-40B4-BE49-F238E27FC236}">
                <a16:creationId xmlns:a16="http://schemas.microsoft.com/office/drawing/2014/main" id="{049B254C-895A-91D8-665E-D72399002451}"/>
              </a:ext>
            </a:extLst>
          </p:cNvPr>
          <p:cNvSpPr txBox="1"/>
          <p:nvPr/>
        </p:nvSpPr>
        <p:spPr>
          <a:xfrm>
            <a:off x="4527100" y="2354096"/>
            <a:ext cx="848267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60FF"/>
                </a:solidFill>
              </a:rPr>
              <a:t>NSE </a:t>
            </a:r>
          </a:p>
          <a:p>
            <a:pPr>
              <a:defRPr/>
            </a:pPr>
            <a:r>
              <a:rPr lang="en-US" sz="1400" b="1">
                <a:solidFill>
                  <a:srgbClr val="0060FF"/>
                </a:solidFill>
              </a:rPr>
              <a:t>5 &amp; 6</a:t>
            </a:r>
          </a:p>
        </p:txBody>
      </p:sp>
      <p:sp>
        <p:nvSpPr>
          <p:cNvPr id="42" name="CuadroTexto 46">
            <a:extLst>
              <a:ext uri="{FF2B5EF4-FFF2-40B4-BE49-F238E27FC236}">
                <a16:creationId xmlns:a16="http://schemas.microsoft.com/office/drawing/2014/main" id="{4E2E2670-65EC-17CF-E818-EC2680A243E5}"/>
              </a:ext>
            </a:extLst>
          </p:cNvPr>
          <p:cNvSpPr txBox="1"/>
          <p:nvPr/>
        </p:nvSpPr>
        <p:spPr>
          <a:xfrm>
            <a:off x="4009381" y="3800571"/>
            <a:ext cx="84826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E5BA"/>
                </a:solidFill>
              </a:rPr>
              <a:t>NSE 3</a:t>
            </a:r>
          </a:p>
        </p:txBody>
      </p:sp>
      <p:sp>
        <p:nvSpPr>
          <p:cNvPr id="43" name="CuadroTexto 47">
            <a:extLst>
              <a:ext uri="{FF2B5EF4-FFF2-40B4-BE49-F238E27FC236}">
                <a16:creationId xmlns:a16="http://schemas.microsoft.com/office/drawing/2014/main" id="{FAE71BC1-07C3-47F9-E907-FBF7D85B6400}"/>
              </a:ext>
            </a:extLst>
          </p:cNvPr>
          <p:cNvSpPr txBox="1"/>
          <p:nvPr/>
        </p:nvSpPr>
        <p:spPr>
          <a:xfrm>
            <a:off x="3716087" y="4402179"/>
            <a:ext cx="84826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2060"/>
                </a:solidFill>
              </a:rPr>
              <a:t>NSE 2</a:t>
            </a:r>
          </a:p>
        </p:txBody>
      </p:sp>
      <p:sp>
        <p:nvSpPr>
          <p:cNvPr id="44" name="CuadroTexto 48">
            <a:extLst>
              <a:ext uri="{FF2B5EF4-FFF2-40B4-BE49-F238E27FC236}">
                <a16:creationId xmlns:a16="http://schemas.microsoft.com/office/drawing/2014/main" id="{24739A64-5161-0EF8-EB14-EC3516A81017}"/>
              </a:ext>
            </a:extLst>
          </p:cNvPr>
          <p:cNvSpPr txBox="1"/>
          <p:nvPr/>
        </p:nvSpPr>
        <p:spPr>
          <a:xfrm>
            <a:off x="3405537" y="5011787"/>
            <a:ext cx="84826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1A7B7"/>
                </a:solidFill>
              </a:rPr>
              <a:t>NSE 1</a:t>
            </a:r>
          </a:p>
        </p:txBody>
      </p:sp>
      <p:sp>
        <p:nvSpPr>
          <p:cNvPr id="5" name="CuadroTexto 48">
            <a:extLst>
              <a:ext uri="{FF2B5EF4-FFF2-40B4-BE49-F238E27FC236}">
                <a16:creationId xmlns:a16="http://schemas.microsoft.com/office/drawing/2014/main" id="{BF1FE5C1-897E-EC97-76E9-7A3B537AEDEB}"/>
              </a:ext>
            </a:extLst>
          </p:cNvPr>
          <p:cNvSpPr txBox="1"/>
          <p:nvPr/>
        </p:nvSpPr>
        <p:spPr>
          <a:xfrm>
            <a:off x="9861298" y="4793696"/>
            <a:ext cx="1438427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01A7B7"/>
                </a:solidFill>
              </a:rPr>
              <a:t>Lo </a:t>
            </a:r>
            <a:r>
              <a:rPr lang="en-US" sz="1200" b="1" err="1">
                <a:solidFill>
                  <a:srgbClr val="01A7B7"/>
                </a:solidFill>
              </a:rPr>
              <a:t>encuentro</a:t>
            </a:r>
            <a:r>
              <a:rPr lang="en-US" sz="1200" b="1">
                <a:solidFill>
                  <a:srgbClr val="01A7B7"/>
                </a:solidFill>
              </a:rPr>
              <a:t> con mayor </a:t>
            </a:r>
            <a:r>
              <a:rPr lang="en-US" sz="1200" b="1" err="1">
                <a:solidFill>
                  <a:srgbClr val="01A7B7"/>
                </a:solidFill>
              </a:rPr>
              <a:t>facilidad</a:t>
            </a:r>
            <a:endParaRPr lang="en-US" sz="1200" b="1">
              <a:solidFill>
                <a:srgbClr val="01A7B7"/>
              </a:solidFill>
            </a:endParaRPr>
          </a:p>
          <a:p>
            <a:pPr algn="ctr">
              <a:defRPr/>
            </a:pPr>
            <a:r>
              <a:rPr lang="en-US" sz="1200" b="1">
                <a:solidFill>
                  <a:srgbClr val="01A7B7"/>
                </a:solidFill>
              </a:rPr>
              <a:t>(Index 104)</a:t>
            </a:r>
          </a:p>
        </p:txBody>
      </p:sp>
      <p:sp>
        <p:nvSpPr>
          <p:cNvPr id="9" name="CuadroTexto 47">
            <a:extLst>
              <a:ext uri="{FF2B5EF4-FFF2-40B4-BE49-F238E27FC236}">
                <a16:creationId xmlns:a16="http://schemas.microsoft.com/office/drawing/2014/main" id="{E440D57D-7DE0-254D-B3F6-426DA84F5085}"/>
              </a:ext>
            </a:extLst>
          </p:cNvPr>
          <p:cNvSpPr txBox="1"/>
          <p:nvPr/>
        </p:nvSpPr>
        <p:spPr>
          <a:xfrm>
            <a:off x="9205032" y="4135880"/>
            <a:ext cx="1775597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333333"/>
                </a:solidFill>
                <a:latin typeface="Arial"/>
              </a:rPr>
              <a:t>No sabia que </a:t>
            </a:r>
            <a:r>
              <a:rPr lang="en-US" sz="1200" b="1" err="1">
                <a:solidFill>
                  <a:srgbClr val="333333"/>
                </a:solidFill>
                <a:latin typeface="Arial"/>
              </a:rPr>
              <a:t>existia</a:t>
            </a:r>
            <a:r>
              <a:rPr lang="en-US" sz="1200" b="1">
                <a:solidFill>
                  <a:srgbClr val="333333"/>
                </a:solidFill>
                <a:latin typeface="Arial"/>
              </a:rPr>
              <a:t> </a:t>
            </a:r>
            <a:r>
              <a:rPr lang="en-US" sz="1200" b="1" err="1">
                <a:solidFill>
                  <a:srgbClr val="333333"/>
                </a:solidFill>
                <a:latin typeface="Arial"/>
              </a:rPr>
              <a:t>el</a:t>
            </a:r>
            <a:r>
              <a:rPr lang="en-US" sz="1200" b="1">
                <a:solidFill>
                  <a:srgbClr val="333333"/>
                </a:solidFill>
                <a:latin typeface="Arial"/>
              </a:rPr>
              <a:t> </a:t>
            </a:r>
            <a:r>
              <a:rPr lang="en-US" sz="1200" b="1" err="1">
                <a:solidFill>
                  <a:srgbClr val="333333"/>
                </a:solidFill>
                <a:latin typeface="Arial"/>
              </a:rPr>
              <a:t>Aguacate</a:t>
            </a:r>
            <a:r>
              <a:rPr lang="en-US" sz="1200" b="1">
                <a:solidFill>
                  <a:srgbClr val="333333"/>
                </a:solidFill>
                <a:latin typeface="Arial"/>
              </a:rPr>
              <a:t> Hass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(Index 111</a:t>
            </a:r>
            <a:r>
              <a:rPr lang="en-US" sz="1200" b="1">
                <a:solidFill>
                  <a:srgbClr val="333333"/>
                </a:solidFill>
                <a:latin typeface="Arial"/>
              </a:rPr>
              <a:t>)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CuadroTexto 46">
            <a:extLst>
              <a:ext uri="{FF2B5EF4-FFF2-40B4-BE49-F238E27FC236}">
                <a16:creationId xmlns:a16="http://schemas.microsoft.com/office/drawing/2014/main" id="{46CF49F3-2A82-3465-0F3E-736BE4589AF4}"/>
              </a:ext>
            </a:extLst>
          </p:cNvPr>
          <p:cNvSpPr txBox="1"/>
          <p:nvPr/>
        </p:nvSpPr>
        <p:spPr>
          <a:xfrm>
            <a:off x="8916563" y="3513759"/>
            <a:ext cx="1775597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err="1">
                <a:solidFill>
                  <a:srgbClr val="00E5BA"/>
                </a:solidFill>
                <a:latin typeface="Arial"/>
              </a:rPr>
              <a:t>Estoy</a:t>
            </a:r>
            <a:r>
              <a:rPr lang="en-US" sz="1200" b="1">
                <a:solidFill>
                  <a:srgbClr val="00E5BA"/>
                </a:solidFill>
                <a:latin typeface="Arial"/>
              </a:rPr>
              <a:t> </a:t>
            </a:r>
            <a:r>
              <a:rPr lang="en-US" sz="1200" b="1" err="1">
                <a:solidFill>
                  <a:srgbClr val="00E5BA"/>
                </a:solidFill>
                <a:latin typeface="Arial"/>
              </a:rPr>
              <a:t>acostumbrado</a:t>
            </a:r>
            <a:r>
              <a:rPr lang="en-US" sz="1200" b="1">
                <a:solidFill>
                  <a:srgbClr val="00E5BA"/>
                </a:solidFill>
                <a:latin typeface="Arial"/>
              </a:rPr>
              <a:t> al </a:t>
            </a:r>
            <a:r>
              <a:rPr lang="en-US" sz="1200" b="1" err="1">
                <a:solidFill>
                  <a:srgbClr val="00E5BA"/>
                </a:solidFill>
                <a:latin typeface="Arial"/>
              </a:rPr>
              <a:t>sabor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E5B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00E5BA"/>
                </a:solidFill>
                <a:latin typeface="Arial"/>
              </a:rPr>
              <a:t>(Index 117)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E5B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CuadroTexto 45">
            <a:extLst>
              <a:ext uri="{FF2B5EF4-FFF2-40B4-BE49-F238E27FC236}">
                <a16:creationId xmlns:a16="http://schemas.microsoft.com/office/drawing/2014/main" id="{844798EC-4B40-7862-E5D3-444BF9A6281D}"/>
              </a:ext>
            </a:extLst>
          </p:cNvPr>
          <p:cNvSpPr txBox="1"/>
          <p:nvPr/>
        </p:nvSpPr>
        <p:spPr>
          <a:xfrm>
            <a:off x="8499709" y="2854543"/>
            <a:ext cx="1579997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B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encuentro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mayor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B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facilidad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6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00B6FF"/>
                </a:solidFill>
                <a:latin typeface="Arial"/>
              </a:rPr>
              <a:t>(Index 116)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B6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CuadroTexto 44">
            <a:extLst>
              <a:ext uri="{FF2B5EF4-FFF2-40B4-BE49-F238E27FC236}">
                <a16:creationId xmlns:a16="http://schemas.microsoft.com/office/drawing/2014/main" id="{C5F0060F-EB81-3C70-C7D2-7391FD37EEF4}"/>
              </a:ext>
            </a:extLst>
          </p:cNvPr>
          <p:cNvSpPr txBox="1"/>
          <p:nvPr/>
        </p:nvSpPr>
        <p:spPr>
          <a:xfrm>
            <a:off x="8296741" y="2195939"/>
            <a:ext cx="1438427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6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Prefiero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6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6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6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6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sabor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6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al del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6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Agucate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6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0060FF"/>
                </a:solidFill>
                <a:latin typeface="Arial"/>
              </a:rPr>
              <a:t>Index (203)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6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28EF755-146E-38BB-D88C-B1F62484544C}"/>
              </a:ext>
            </a:extLst>
          </p:cNvPr>
          <p:cNvSpPr txBox="1">
            <a:spLocks/>
          </p:cNvSpPr>
          <p:nvPr/>
        </p:nvSpPr>
        <p:spPr>
          <a:xfrm>
            <a:off x="3271524" y="1341085"/>
            <a:ext cx="11449050" cy="2968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58825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26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/>
              <a:t>¿Por qué consumo Aguacate Papelillo – Criollo y no Hass? </a:t>
            </a:r>
            <a:endParaRPr lang="es-ES" sz="18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ítulo 3">
            <a:extLst>
              <a:ext uri="{FF2B5EF4-FFF2-40B4-BE49-F238E27FC236}">
                <a16:creationId xmlns:a16="http://schemas.microsoft.com/office/drawing/2014/main" id="{111FD82E-AEEF-4418-C40F-50F5DA8CF2A8}"/>
              </a:ext>
            </a:extLst>
          </p:cNvPr>
          <p:cNvSpPr txBox="1">
            <a:spLocks/>
          </p:cNvSpPr>
          <p:nvPr/>
        </p:nvSpPr>
        <p:spPr>
          <a:xfrm>
            <a:off x="120314" y="1569976"/>
            <a:ext cx="2790825" cy="27260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>
                <a:solidFill>
                  <a:schemeClr val="bg1"/>
                </a:solidFill>
              </a:rPr>
              <a:t>El NSE medio es el que más le preocupa el precio, mientras los bajos, es por desconocimiento. </a:t>
            </a:r>
            <a:endParaRPr lang="es-CO" sz="1600">
              <a:solidFill>
                <a:schemeClr val="bg1"/>
              </a:solidFill>
            </a:endParaRPr>
          </a:p>
        </p:txBody>
      </p:sp>
      <p:sp>
        <p:nvSpPr>
          <p:cNvPr id="6" name="Title 16">
            <a:extLst>
              <a:ext uri="{FF2B5EF4-FFF2-40B4-BE49-F238E27FC236}">
                <a16:creationId xmlns:a16="http://schemas.microsoft.com/office/drawing/2014/main" id="{05604B83-DF08-6AC2-0997-E4AB3447C2D1}"/>
              </a:ext>
            </a:extLst>
          </p:cNvPr>
          <p:cNvSpPr txBox="1">
            <a:spLocks/>
          </p:cNvSpPr>
          <p:nvPr/>
        </p:nvSpPr>
        <p:spPr>
          <a:xfrm>
            <a:off x="3271524" y="266020"/>
            <a:ext cx="8555351" cy="8279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/>
              <a:t>Hay motivaciones que destacan de acuerdo con el nivel de ingresos que tienen los hogares.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3608839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AAF72-92C5-F695-840C-BB9A0A6E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DE461E-B90D-A3EA-1EF6-EE3C3C06FB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2257199"/>
            <a:ext cx="5632450" cy="2499527"/>
          </a:xfrm>
        </p:spPr>
        <p:txBody>
          <a:bodyPr/>
          <a:lstStyle/>
          <a:p>
            <a:r>
              <a:rPr lang="es-CO"/>
              <a:t>¿Cómo consumimos Aguacate?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29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74CE8B7D-46F9-894F-6BE7-DCA8ADF3E20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b="737"/>
          <a:stretch>
            <a:fillRect/>
          </a:stretch>
        </p:blipFill>
        <p:spPr>
          <a:xfrm>
            <a:off x="6239301" y="1449389"/>
            <a:ext cx="5584110" cy="38295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0182D-424C-E2CB-18E9-60762AEDB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/>
              <a:t>Los colombianos consumimos más Aguacate 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D9D21D6C-2718-F3ED-C501-79531A3940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CO" b="1" dirty="0"/>
              <a:t>De acuerdo con el panel de consumo</a:t>
            </a:r>
          </a:p>
        </p:txBody>
      </p:sp>
      <p:sp>
        <p:nvSpPr>
          <p:cNvPr id="28" name="Diagrama de flujo: proceso 27">
            <a:extLst>
              <a:ext uri="{FF2B5EF4-FFF2-40B4-BE49-F238E27FC236}">
                <a16:creationId xmlns:a16="http://schemas.microsoft.com/office/drawing/2014/main" id="{03728424-3F7F-5A21-43A3-659D5686CB37}"/>
              </a:ext>
            </a:extLst>
          </p:cNvPr>
          <p:cNvSpPr/>
          <p:nvPr/>
        </p:nvSpPr>
        <p:spPr bwMode="ltGray">
          <a:xfrm>
            <a:off x="6222629" y="1441862"/>
            <a:ext cx="5575014" cy="3837045"/>
          </a:xfrm>
          <a:prstGeom prst="flowChartProcess">
            <a:avLst/>
          </a:prstGeom>
          <a:gradFill>
            <a:gsLst>
              <a:gs pos="0">
                <a:schemeClr val="tx1">
                  <a:alpha val="75319"/>
                </a:schemeClr>
              </a:gs>
              <a:gs pos="100000">
                <a:schemeClr val="accent2">
                  <a:alpha val="46672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s-CO" sz="1600" b="0" err="1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E7F0794-A4A4-48B4-64E2-119C0F5FFA98}"/>
              </a:ext>
            </a:extLst>
          </p:cNvPr>
          <p:cNvSpPr txBox="1"/>
          <p:nvPr/>
        </p:nvSpPr>
        <p:spPr>
          <a:xfrm>
            <a:off x="6204438" y="1449388"/>
            <a:ext cx="5584109" cy="3600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6600" b="1">
                <a:solidFill>
                  <a:schemeClr val="accent1"/>
                </a:solidFill>
              </a:rPr>
              <a:t>17%</a:t>
            </a:r>
          </a:p>
          <a:p>
            <a:pPr algn="ctr"/>
            <a:r>
              <a:rPr lang="es-CO">
                <a:solidFill>
                  <a:schemeClr val="accent1"/>
                </a:solidFill>
              </a:rPr>
              <a:t> </a:t>
            </a:r>
            <a:r>
              <a:rPr lang="es-CO" sz="3200" b="1">
                <a:solidFill>
                  <a:schemeClr val="accent1"/>
                </a:solidFill>
              </a:rPr>
              <a:t>Más</a:t>
            </a:r>
            <a:r>
              <a:rPr lang="es-CO" b="1">
                <a:solidFill>
                  <a:schemeClr val="accent1"/>
                </a:solidFill>
              </a:rPr>
              <a:t> de ocasiones de consumo que el ultimo año</a:t>
            </a:r>
            <a:br>
              <a:rPr lang="es-CO" b="1">
                <a:solidFill>
                  <a:schemeClr val="accent1"/>
                </a:solidFill>
              </a:rPr>
            </a:br>
            <a:endParaRPr lang="es-CO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6DEB47-0E99-6A4B-0BE0-E104C6678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69" y="1843087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1F742-8E71-9670-9C12-CB2346F33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E4518C-9692-C9C7-75EA-F06170B6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883" y="407734"/>
            <a:ext cx="8814023" cy="740346"/>
          </a:xfrm>
        </p:spPr>
        <p:txBody>
          <a:bodyPr/>
          <a:lstStyle/>
          <a:p>
            <a:r>
              <a:rPr lang="es-CO"/>
              <a:t>El almuerzo es el momento predilecto para el consumo del Aguacate</a:t>
            </a:r>
            <a:endParaRPr lang="en-GB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EBAE2D7-70C7-4B7B-3D34-13D90AF2B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9597979"/>
              </p:ext>
            </p:extLst>
          </p:nvPr>
        </p:nvGraphicFramePr>
        <p:xfrm>
          <a:off x="3268058" y="2070159"/>
          <a:ext cx="8555351" cy="4298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099BBC9-A082-DB60-70D7-CB10B79AB2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0883" y="1724903"/>
            <a:ext cx="8555350" cy="296809"/>
          </a:xfrm>
        </p:spPr>
        <p:txBody>
          <a:bodyPr/>
          <a:lstStyle/>
          <a:p>
            <a:r>
              <a:rPr lang="es-CO" b="1" dirty="0"/>
              <a:t>¿En qué ocasiones suele consumir Aguacate? </a:t>
            </a:r>
            <a:endParaRPr lang="es-ES" sz="18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6D2362-1713-C01F-F972-B9F949657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0" y="4083011"/>
            <a:ext cx="2790825" cy="552450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0785A3B-FDBA-1897-8007-1EC50BFB2117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1" y="797532"/>
            <a:ext cx="1711542" cy="27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0254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DB64B-7AEB-A56F-A508-02E17E7B7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730562-AFA4-5A9B-6707-32224D81B1F4}"/>
              </a:ext>
            </a:extLst>
          </p:cNvPr>
          <p:cNvSpPr/>
          <p:nvPr/>
        </p:nvSpPr>
        <p:spPr bwMode="ltGray">
          <a:xfrm>
            <a:off x="0" y="-23714"/>
            <a:ext cx="12192000" cy="6881714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s-CO" sz="1600" b="0" noProof="0"/>
          </a:p>
        </p:txBody>
      </p:sp>
      <p:sp>
        <p:nvSpPr>
          <p:cNvPr id="10" name="Rectángulo 12">
            <a:extLst>
              <a:ext uri="{FF2B5EF4-FFF2-40B4-BE49-F238E27FC236}">
                <a16:creationId xmlns:a16="http://schemas.microsoft.com/office/drawing/2014/main" id="{A6EB9CDD-5696-9C5B-35F6-D45E646C8705}"/>
              </a:ext>
            </a:extLst>
          </p:cNvPr>
          <p:cNvSpPr/>
          <p:nvPr/>
        </p:nvSpPr>
        <p:spPr bwMode="ltGray">
          <a:xfrm>
            <a:off x="-34426" y="-38659"/>
            <a:ext cx="8892251" cy="6935317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99000">
                <a:schemeClr val="bg2">
                  <a:alpha val="0"/>
                </a:schemeClr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s-CO" sz="1600" b="0" noProof="0"/>
          </a:p>
        </p:txBody>
      </p:sp>
      <p:grpSp>
        <p:nvGrpSpPr>
          <p:cNvPr id="11" name="Graphic 11">
            <a:extLst>
              <a:ext uri="{FF2B5EF4-FFF2-40B4-BE49-F238E27FC236}">
                <a16:creationId xmlns:a16="http://schemas.microsoft.com/office/drawing/2014/main" id="{F73B141B-9069-2BFB-0EE5-02C47247F88F}"/>
              </a:ext>
            </a:extLst>
          </p:cNvPr>
          <p:cNvGrpSpPr/>
          <p:nvPr/>
        </p:nvGrpSpPr>
        <p:grpSpPr>
          <a:xfrm>
            <a:off x="3929820" y="-1084430"/>
            <a:ext cx="7182479" cy="9026860"/>
            <a:chOff x="8362926" y="-1762411"/>
            <a:chExt cx="7471657" cy="9514359"/>
          </a:xfrm>
          <a:solidFill>
            <a:schemeClr val="bg2">
              <a:alpha val="16000"/>
            </a:schemeClr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EC39A14-3F59-EABC-CFA2-29EA0672EA8F}"/>
                </a:ext>
              </a:extLst>
            </p:cNvPr>
            <p:cNvSpPr/>
            <p:nvPr/>
          </p:nvSpPr>
          <p:spPr>
            <a:xfrm>
              <a:off x="11596597" y="395362"/>
              <a:ext cx="1046180" cy="1046884"/>
            </a:xfrm>
            <a:custGeom>
              <a:avLst/>
              <a:gdLst>
                <a:gd name="connsiteX0" fmla="*/ 1046181 w 1046180"/>
                <a:gd name="connsiteY0" fmla="*/ 523442 h 1046884"/>
                <a:gd name="connsiteX1" fmla="*/ 523091 w 1046180"/>
                <a:gd name="connsiteY1" fmla="*/ 1046885 h 1046884"/>
                <a:gd name="connsiteX2" fmla="*/ 0 w 1046180"/>
                <a:gd name="connsiteY2" fmla="*/ 523442 h 1046884"/>
                <a:gd name="connsiteX3" fmla="*/ 523091 w 1046180"/>
                <a:gd name="connsiteY3" fmla="*/ 0 h 1046884"/>
                <a:gd name="connsiteX4" fmla="*/ 1046181 w 1046180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0" h="1046884">
                  <a:moveTo>
                    <a:pt x="1046181" y="523442"/>
                  </a:moveTo>
                  <a:cubicBezTo>
                    <a:pt x="1046181" y="812511"/>
                    <a:pt x="811965" y="1046885"/>
                    <a:pt x="523091" y="1046885"/>
                  </a:cubicBezTo>
                  <a:cubicBezTo>
                    <a:pt x="234216" y="1046885"/>
                    <a:pt x="0" y="812511"/>
                    <a:pt x="0" y="523442"/>
                  </a:cubicBezTo>
                  <a:cubicBezTo>
                    <a:pt x="0" y="234374"/>
                    <a:pt x="234216" y="0"/>
                    <a:pt x="523091" y="0"/>
                  </a:cubicBezTo>
                  <a:cubicBezTo>
                    <a:pt x="811965" y="0"/>
                    <a:pt x="1046181" y="234374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4BAFCF9-9DB8-A15A-DFF4-AE79AF2F620A}"/>
                </a:ext>
              </a:extLst>
            </p:cNvPr>
            <p:cNvSpPr/>
            <p:nvPr/>
          </p:nvSpPr>
          <p:spPr>
            <a:xfrm>
              <a:off x="11584502" y="-1737740"/>
              <a:ext cx="1070602" cy="1070391"/>
            </a:xfrm>
            <a:custGeom>
              <a:avLst/>
              <a:gdLst>
                <a:gd name="connsiteX0" fmla="*/ 514020 w 1070602"/>
                <a:gd name="connsiteY0" fmla="*/ 24438 h 1070391"/>
                <a:gd name="connsiteX1" fmla="*/ 501925 w 1070602"/>
                <a:gd name="connsiteY1" fmla="*/ 12801 h 1070391"/>
                <a:gd name="connsiteX2" fmla="*/ 513554 w 1070602"/>
                <a:gd name="connsiteY2" fmla="*/ 233 h 1070391"/>
                <a:gd name="connsiteX3" fmla="*/ 521928 w 1070602"/>
                <a:gd name="connsiteY3" fmla="*/ 233 h 1070391"/>
                <a:gd name="connsiteX4" fmla="*/ 522160 w 1070602"/>
                <a:gd name="connsiteY4" fmla="*/ 0 h 1070391"/>
                <a:gd name="connsiteX5" fmla="*/ 534255 w 1070602"/>
                <a:gd name="connsiteY5" fmla="*/ 11870 h 1070391"/>
                <a:gd name="connsiteX6" fmla="*/ 522393 w 1070602"/>
                <a:gd name="connsiteY6" fmla="*/ 24438 h 1070391"/>
                <a:gd name="connsiteX7" fmla="*/ 514485 w 1070602"/>
                <a:gd name="connsiteY7" fmla="*/ 24438 h 1070391"/>
                <a:gd name="connsiteX8" fmla="*/ 514020 w 1070602"/>
                <a:gd name="connsiteY8" fmla="*/ 24671 h 1070391"/>
                <a:gd name="connsiteX9" fmla="*/ 578912 w 1070602"/>
                <a:gd name="connsiteY9" fmla="*/ 25835 h 1070391"/>
                <a:gd name="connsiteX10" fmla="*/ 577981 w 1070602"/>
                <a:gd name="connsiteY10" fmla="*/ 25835 h 1070391"/>
                <a:gd name="connsiteX11" fmla="*/ 570074 w 1070602"/>
                <a:gd name="connsiteY11" fmla="*/ 25136 h 1070391"/>
                <a:gd name="connsiteX12" fmla="*/ 558677 w 1070602"/>
                <a:gd name="connsiteY12" fmla="*/ 12103 h 1070391"/>
                <a:gd name="connsiteX13" fmla="*/ 571701 w 1070602"/>
                <a:gd name="connsiteY13" fmla="*/ 698 h 1070391"/>
                <a:gd name="connsiteX14" fmla="*/ 579842 w 1070602"/>
                <a:gd name="connsiteY14" fmla="*/ 1396 h 1070391"/>
                <a:gd name="connsiteX15" fmla="*/ 591006 w 1070602"/>
                <a:gd name="connsiteY15" fmla="*/ 14663 h 1070391"/>
                <a:gd name="connsiteX16" fmla="*/ 578912 w 1070602"/>
                <a:gd name="connsiteY16" fmla="*/ 25835 h 1070391"/>
                <a:gd name="connsiteX17" fmla="*/ 457501 w 1070602"/>
                <a:gd name="connsiteY17" fmla="*/ 29791 h 1070391"/>
                <a:gd name="connsiteX18" fmla="*/ 445406 w 1070602"/>
                <a:gd name="connsiteY18" fmla="*/ 19318 h 1070391"/>
                <a:gd name="connsiteX19" fmla="*/ 455640 w 1070602"/>
                <a:gd name="connsiteY19" fmla="*/ 5353 h 1070391"/>
                <a:gd name="connsiteX20" fmla="*/ 463781 w 1070602"/>
                <a:gd name="connsiteY20" fmla="*/ 4189 h 1070391"/>
                <a:gd name="connsiteX21" fmla="*/ 477503 w 1070602"/>
                <a:gd name="connsiteY21" fmla="*/ 14663 h 1070391"/>
                <a:gd name="connsiteX22" fmla="*/ 467037 w 1070602"/>
                <a:gd name="connsiteY22" fmla="*/ 28395 h 1070391"/>
                <a:gd name="connsiteX23" fmla="*/ 459129 w 1070602"/>
                <a:gd name="connsiteY23" fmla="*/ 29559 h 1070391"/>
                <a:gd name="connsiteX24" fmla="*/ 457268 w 1070602"/>
                <a:gd name="connsiteY24" fmla="*/ 29559 h 1070391"/>
                <a:gd name="connsiteX25" fmla="*/ 635198 w 1070602"/>
                <a:gd name="connsiteY25" fmla="*/ 33515 h 1070391"/>
                <a:gd name="connsiteX26" fmla="*/ 632872 w 1070602"/>
                <a:gd name="connsiteY26" fmla="*/ 33515 h 1070391"/>
                <a:gd name="connsiteX27" fmla="*/ 624964 w 1070602"/>
                <a:gd name="connsiteY27" fmla="*/ 32119 h 1070391"/>
                <a:gd name="connsiteX28" fmla="*/ 615196 w 1070602"/>
                <a:gd name="connsiteY28" fmla="*/ 17921 h 1070391"/>
                <a:gd name="connsiteX29" fmla="*/ 629384 w 1070602"/>
                <a:gd name="connsiteY29" fmla="*/ 8146 h 1070391"/>
                <a:gd name="connsiteX30" fmla="*/ 637524 w 1070602"/>
                <a:gd name="connsiteY30" fmla="*/ 9775 h 1070391"/>
                <a:gd name="connsiteX31" fmla="*/ 647060 w 1070602"/>
                <a:gd name="connsiteY31" fmla="*/ 23973 h 1070391"/>
                <a:gd name="connsiteX32" fmla="*/ 635198 w 1070602"/>
                <a:gd name="connsiteY32" fmla="*/ 33748 h 1070391"/>
                <a:gd name="connsiteX33" fmla="*/ 401680 w 1070602"/>
                <a:gd name="connsiteY33" fmla="*/ 41196 h 1070391"/>
                <a:gd name="connsiteX34" fmla="*/ 389818 w 1070602"/>
                <a:gd name="connsiteY34" fmla="*/ 32119 h 1070391"/>
                <a:gd name="connsiteX35" fmla="*/ 398656 w 1070602"/>
                <a:gd name="connsiteY35" fmla="*/ 17223 h 1070391"/>
                <a:gd name="connsiteX36" fmla="*/ 406797 w 1070602"/>
                <a:gd name="connsiteY36" fmla="*/ 15128 h 1070391"/>
                <a:gd name="connsiteX37" fmla="*/ 421450 w 1070602"/>
                <a:gd name="connsiteY37" fmla="*/ 24205 h 1070391"/>
                <a:gd name="connsiteX38" fmla="*/ 412379 w 1070602"/>
                <a:gd name="connsiteY38" fmla="*/ 38868 h 1070391"/>
                <a:gd name="connsiteX39" fmla="*/ 404703 w 1070602"/>
                <a:gd name="connsiteY39" fmla="*/ 40730 h 1070391"/>
                <a:gd name="connsiteX40" fmla="*/ 401680 w 1070602"/>
                <a:gd name="connsiteY40" fmla="*/ 41196 h 1070391"/>
                <a:gd name="connsiteX41" fmla="*/ 690089 w 1070602"/>
                <a:gd name="connsiteY41" fmla="*/ 47247 h 1070391"/>
                <a:gd name="connsiteX42" fmla="*/ 686600 w 1070602"/>
                <a:gd name="connsiteY42" fmla="*/ 46782 h 1070391"/>
                <a:gd name="connsiteX43" fmla="*/ 678925 w 1070602"/>
                <a:gd name="connsiteY43" fmla="*/ 44454 h 1070391"/>
                <a:gd name="connsiteX44" fmla="*/ 670551 w 1070602"/>
                <a:gd name="connsiteY44" fmla="*/ 29326 h 1070391"/>
                <a:gd name="connsiteX45" fmla="*/ 685670 w 1070602"/>
                <a:gd name="connsiteY45" fmla="*/ 20947 h 1070391"/>
                <a:gd name="connsiteX46" fmla="*/ 693578 w 1070602"/>
                <a:gd name="connsiteY46" fmla="*/ 23274 h 1070391"/>
                <a:gd name="connsiteX47" fmla="*/ 701718 w 1070602"/>
                <a:gd name="connsiteY47" fmla="*/ 38403 h 1070391"/>
                <a:gd name="connsiteX48" fmla="*/ 690089 w 1070602"/>
                <a:gd name="connsiteY48" fmla="*/ 47014 h 1070391"/>
                <a:gd name="connsiteX49" fmla="*/ 347719 w 1070602"/>
                <a:gd name="connsiteY49" fmla="*/ 58652 h 1070391"/>
                <a:gd name="connsiteX50" fmla="*/ 336322 w 1070602"/>
                <a:gd name="connsiteY50" fmla="*/ 50738 h 1070391"/>
                <a:gd name="connsiteX51" fmla="*/ 343300 w 1070602"/>
                <a:gd name="connsiteY51" fmla="*/ 34912 h 1070391"/>
                <a:gd name="connsiteX52" fmla="*/ 351208 w 1070602"/>
                <a:gd name="connsiteY52" fmla="*/ 32119 h 1070391"/>
                <a:gd name="connsiteX53" fmla="*/ 366791 w 1070602"/>
                <a:gd name="connsiteY53" fmla="*/ 39334 h 1070391"/>
                <a:gd name="connsiteX54" fmla="*/ 359581 w 1070602"/>
                <a:gd name="connsiteY54" fmla="*/ 54928 h 1070391"/>
                <a:gd name="connsiteX55" fmla="*/ 352138 w 1070602"/>
                <a:gd name="connsiteY55" fmla="*/ 57721 h 1070391"/>
                <a:gd name="connsiteX56" fmla="*/ 347719 w 1070602"/>
                <a:gd name="connsiteY56" fmla="*/ 58652 h 1070391"/>
                <a:gd name="connsiteX57" fmla="*/ 743584 w 1070602"/>
                <a:gd name="connsiteY57" fmla="*/ 67030 h 1070391"/>
                <a:gd name="connsiteX58" fmla="*/ 738700 w 1070602"/>
                <a:gd name="connsiteY58" fmla="*/ 66099 h 1070391"/>
                <a:gd name="connsiteX59" fmla="*/ 731257 w 1070602"/>
                <a:gd name="connsiteY59" fmla="*/ 63074 h 1070391"/>
                <a:gd name="connsiteX60" fmla="*/ 724744 w 1070602"/>
                <a:gd name="connsiteY60" fmla="*/ 47247 h 1070391"/>
                <a:gd name="connsiteX61" fmla="*/ 740561 w 1070602"/>
                <a:gd name="connsiteY61" fmla="*/ 40730 h 1070391"/>
                <a:gd name="connsiteX62" fmla="*/ 748236 w 1070602"/>
                <a:gd name="connsiteY62" fmla="*/ 43989 h 1070391"/>
                <a:gd name="connsiteX63" fmla="*/ 754516 w 1070602"/>
                <a:gd name="connsiteY63" fmla="*/ 60048 h 1070391"/>
                <a:gd name="connsiteX64" fmla="*/ 743352 w 1070602"/>
                <a:gd name="connsiteY64" fmla="*/ 67496 h 1070391"/>
                <a:gd name="connsiteX65" fmla="*/ 295852 w 1070602"/>
                <a:gd name="connsiteY65" fmla="*/ 81693 h 1070391"/>
                <a:gd name="connsiteX66" fmla="*/ 284920 w 1070602"/>
                <a:gd name="connsiteY66" fmla="*/ 75176 h 1070391"/>
                <a:gd name="connsiteX67" fmla="*/ 290037 w 1070602"/>
                <a:gd name="connsiteY67" fmla="*/ 58652 h 1070391"/>
                <a:gd name="connsiteX68" fmla="*/ 297480 w 1070602"/>
                <a:gd name="connsiteY68" fmla="*/ 54928 h 1070391"/>
                <a:gd name="connsiteX69" fmla="*/ 313761 w 1070602"/>
                <a:gd name="connsiteY69" fmla="*/ 60514 h 1070391"/>
                <a:gd name="connsiteX70" fmla="*/ 308179 w 1070602"/>
                <a:gd name="connsiteY70" fmla="*/ 76806 h 1070391"/>
                <a:gd name="connsiteX71" fmla="*/ 301202 w 1070602"/>
                <a:gd name="connsiteY71" fmla="*/ 80297 h 1070391"/>
                <a:gd name="connsiteX72" fmla="*/ 295620 w 1070602"/>
                <a:gd name="connsiteY72" fmla="*/ 81693 h 1070391"/>
                <a:gd name="connsiteX73" fmla="*/ 794288 w 1070602"/>
                <a:gd name="connsiteY73" fmla="*/ 92632 h 1070391"/>
                <a:gd name="connsiteX74" fmla="*/ 788241 w 1070602"/>
                <a:gd name="connsiteY74" fmla="*/ 91003 h 1070391"/>
                <a:gd name="connsiteX75" fmla="*/ 781264 w 1070602"/>
                <a:gd name="connsiteY75" fmla="*/ 87046 h 1070391"/>
                <a:gd name="connsiteX76" fmla="*/ 776379 w 1070602"/>
                <a:gd name="connsiteY76" fmla="*/ 70522 h 1070391"/>
                <a:gd name="connsiteX77" fmla="*/ 792893 w 1070602"/>
                <a:gd name="connsiteY77" fmla="*/ 65634 h 1070391"/>
                <a:gd name="connsiteX78" fmla="*/ 800103 w 1070602"/>
                <a:gd name="connsiteY78" fmla="*/ 69591 h 1070391"/>
                <a:gd name="connsiteX79" fmla="*/ 804755 w 1070602"/>
                <a:gd name="connsiteY79" fmla="*/ 86348 h 1070391"/>
                <a:gd name="connsiteX80" fmla="*/ 794056 w 1070602"/>
                <a:gd name="connsiteY80" fmla="*/ 92400 h 1070391"/>
                <a:gd name="connsiteX81" fmla="*/ 247009 w 1070602"/>
                <a:gd name="connsiteY81" fmla="*/ 110554 h 1070391"/>
                <a:gd name="connsiteX82" fmla="*/ 236775 w 1070602"/>
                <a:gd name="connsiteY82" fmla="*/ 105200 h 1070391"/>
                <a:gd name="connsiteX83" fmla="*/ 240263 w 1070602"/>
                <a:gd name="connsiteY83" fmla="*/ 88210 h 1070391"/>
                <a:gd name="connsiteX84" fmla="*/ 247241 w 1070602"/>
                <a:gd name="connsiteY84" fmla="*/ 83555 h 1070391"/>
                <a:gd name="connsiteX85" fmla="*/ 263988 w 1070602"/>
                <a:gd name="connsiteY85" fmla="*/ 87279 h 1070391"/>
                <a:gd name="connsiteX86" fmla="*/ 260266 w 1070602"/>
                <a:gd name="connsiteY86" fmla="*/ 104037 h 1070391"/>
                <a:gd name="connsiteX87" fmla="*/ 253754 w 1070602"/>
                <a:gd name="connsiteY87" fmla="*/ 108226 h 1070391"/>
                <a:gd name="connsiteX88" fmla="*/ 247009 w 1070602"/>
                <a:gd name="connsiteY88" fmla="*/ 110321 h 1070391"/>
                <a:gd name="connsiteX89" fmla="*/ 841969 w 1070602"/>
                <a:gd name="connsiteY89" fmla="*/ 123587 h 1070391"/>
                <a:gd name="connsiteX90" fmla="*/ 834758 w 1070602"/>
                <a:gd name="connsiteY90" fmla="*/ 121260 h 1070391"/>
                <a:gd name="connsiteX91" fmla="*/ 828246 w 1070602"/>
                <a:gd name="connsiteY91" fmla="*/ 116605 h 1070391"/>
                <a:gd name="connsiteX92" fmla="*/ 825223 w 1070602"/>
                <a:gd name="connsiteY92" fmla="*/ 99615 h 1070391"/>
                <a:gd name="connsiteX93" fmla="*/ 842201 w 1070602"/>
                <a:gd name="connsiteY93" fmla="*/ 96589 h 1070391"/>
                <a:gd name="connsiteX94" fmla="*/ 848946 w 1070602"/>
                <a:gd name="connsiteY94" fmla="*/ 101477 h 1070391"/>
                <a:gd name="connsiteX95" fmla="*/ 851738 w 1070602"/>
                <a:gd name="connsiteY95" fmla="*/ 118467 h 1070391"/>
                <a:gd name="connsiteX96" fmla="*/ 841969 w 1070602"/>
                <a:gd name="connsiteY96" fmla="*/ 123587 h 1070391"/>
                <a:gd name="connsiteX97" fmla="*/ 201421 w 1070602"/>
                <a:gd name="connsiteY97" fmla="*/ 144302 h 1070391"/>
                <a:gd name="connsiteX98" fmla="*/ 192118 w 1070602"/>
                <a:gd name="connsiteY98" fmla="*/ 139879 h 1070391"/>
                <a:gd name="connsiteX99" fmla="*/ 193746 w 1070602"/>
                <a:gd name="connsiteY99" fmla="*/ 122656 h 1070391"/>
                <a:gd name="connsiteX100" fmla="*/ 200258 w 1070602"/>
                <a:gd name="connsiteY100" fmla="*/ 117536 h 1070391"/>
                <a:gd name="connsiteX101" fmla="*/ 217470 w 1070602"/>
                <a:gd name="connsiteY101" fmla="*/ 119398 h 1070391"/>
                <a:gd name="connsiteX102" fmla="*/ 215609 w 1070602"/>
                <a:gd name="connsiteY102" fmla="*/ 136621 h 1070391"/>
                <a:gd name="connsiteX103" fmla="*/ 209329 w 1070602"/>
                <a:gd name="connsiteY103" fmla="*/ 141741 h 1070391"/>
                <a:gd name="connsiteX104" fmla="*/ 201654 w 1070602"/>
                <a:gd name="connsiteY104" fmla="*/ 144534 h 1070391"/>
                <a:gd name="connsiteX105" fmla="*/ 886161 w 1070602"/>
                <a:gd name="connsiteY105" fmla="*/ 159197 h 1070391"/>
                <a:gd name="connsiteX106" fmla="*/ 878020 w 1070602"/>
                <a:gd name="connsiteY106" fmla="*/ 155939 h 1070391"/>
                <a:gd name="connsiteX107" fmla="*/ 871973 w 1070602"/>
                <a:gd name="connsiteY107" fmla="*/ 150586 h 1070391"/>
                <a:gd name="connsiteX108" fmla="*/ 870810 w 1070602"/>
                <a:gd name="connsiteY108" fmla="*/ 133363 h 1070391"/>
                <a:gd name="connsiteX109" fmla="*/ 888021 w 1070602"/>
                <a:gd name="connsiteY109" fmla="*/ 132199 h 1070391"/>
                <a:gd name="connsiteX110" fmla="*/ 894301 w 1070602"/>
                <a:gd name="connsiteY110" fmla="*/ 137785 h 1070391"/>
                <a:gd name="connsiteX111" fmla="*/ 895232 w 1070602"/>
                <a:gd name="connsiteY111" fmla="*/ 155008 h 1070391"/>
                <a:gd name="connsiteX112" fmla="*/ 886161 w 1070602"/>
                <a:gd name="connsiteY112" fmla="*/ 158964 h 1070391"/>
                <a:gd name="connsiteX113" fmla="*/ 159555 w 1070602"/>
                <a:gd name="connsiteY113" fmla="*/ 182937 h 1070391"/>
                <a:gd name="connsiteX114" fmla="*/ 151182 w 1070602"/>
                <a:gd name="connsiteY114" fmla="*/ 179446 h 1070391"/>
                <a:gd name="connsiteX115" fmla="*/ 150950 w 1070602"/>
                <a:gd name="connsiteY115" fmla="*/ 162223 h 1070391"/>
                <a:gd name="connsiteX116" fmla="*/ 156764 w 1070602"/>
                <a:gd name="connsiteY116" fmla="*/ 156404 h 1070391"/>
                <a:gd name="connsiteX117" fmla="*/ 173976 w 1070602"/>
                <a:gd name="connsiteY117" fmla="*/ 156404 h 1070391"/>
                <a:gd name="connsiteX118" fmla="*/ 173976 w 1070602"/>
                <a:gd name="connsiteY118" fmla="*/ 173627 h 1070391"/>
                <a:gd name="connsiteX119" fmla="*/ 168394 w 1070602"/>
                <a:gd name="connsiteY119" fmla="*/ 179213 h 1070391"/>
                <a:gd name="connsiteX120" fmla="*/ 159555 w 1070602"/>
                <a:gd name="connsiteY120" fmla="*/ 182937 h 1070391"/>
                <a:gd name="connsiteX121" fmla="*/ 926166 w 1070602"/>
                <a:gd name="connsiteY121" fmla="*/ 199695 h 1070391"/>
                <a:gd name="connsiteX122" fmla="*/ 917095 w 1070602"/>
                <a:gd name="connsiteY122" fmla="*/ 195505 h 1070391"/>
                <a:gd name="connsiteX123" fmla="*/ 911745 w 1070602"/>
                <a:gd name="connsiteY123" fmla="*/ 189687 h 1070391"/>
                <a:gd name="connsiteX124" fmla="*/ 912443 w 1070602"/>
                <a:gd name="connsiteY124" fmla="*/ 172464 h 1070391"/>
                <a:gd name="connsiteX125" fmla="*/ 929654 w 1070602"/>
                <a:gd name="connsiteY125" fmla="*/ 173162 h 1070391"/>
                <a:gd name="connsiteX126" fmla="*/ 935237 w 1070602"/>
                <a:gd name="connsiteY126" fmla="*/ 179446 h 1070391"/>
                <a:gd name="connsiteX127" fmla="*/ 934074 w 1070602"/>
                <a:gd name="connsiteY127" fmla="*/ 196669 h 1070391"/>
                <a:gd name="connsiteX128" fmla="*/ 925933 w 1070602"/>
                <a:gd name="connsiteY128" fmla="*/ 199695 h 1070391"/>
                <a:gd name="connsiteX129" fmla="*/ 122342 w 1070602"/>
                <a:gd name="connsiteY129" fmla="*/ 225995 h 1070391"/>
                <a:gd name="connsiteX130" fmla="*/ 114899 w 1070602"/>
                <a:gd name="connsiteY130" fmla="*/ 223435 h 1070391"/>
                <a:gd name="connsiteX131" fmla="*/ 112805 w 1070602"/>
                <a:gd name="connsiteY131" fmla="*/ 206444 h 1070391"/>
                <a:gd name="connsiteX132" fmla="*/ 117922 w 1070602"/>
                <a:gd name="connsiteY132" fmla="*/ 199927 h 1070391"/>
                <a:gd name="connsiteX133" fmla="*/ 135134 w 1070602"/>
                <a:gd name="connsiteY133" fmla="*/ 198066 h 1070391"/>
                <a:gd name="connsiteX134" fmla="*/ 136994 w 1070602"/>
                <a:gd name="connsiteY134" fmla="*/ 215289 h 1070391"/>
                <a:gd name="connsiteX135" fmla="*/ 132110 w 1070602"/>
                <a:gd name="connsiteY135" fmla="*/ 221573 h 1070391"/>
                <a:gd name="connsiteX136" fmla="*/ 122574 w 1070602"/>
                <a:gd name="connsiteY136" fmla="*/ 226228 h 1070391"/>
                <a:gd name="connsiteX137" fmla="*/ 961519 w 1070602"/>
                <a:gd name="connsiteY137" fmla="*/ 244149 h 1070391"/>
                <a:gd name="connsiteX138" fmla="*/ 951518 w 1070602"/>
                <a:gd name="connsiteY138" fmla="*/ 239029 h 1070391"/>
                <a:gd name="connsiteX139" fmla="*/ 946866 w 1070602"/>
                <a:gd name="connsiteY139" fmla="*/ 232512 h 1070391"/>
                <a:gd name="connsiteX140" fmla="*/ 949425 w 1070602"/>
                <a:gd name="connsiteY140" fmla="*/ 215521 h 1070391"/>
                <a:gd name="connsiteX141" fmla="*/ 966403 w 1070602"/>
                <a:gd name="connsiteY141" fmla="*/ 218082 h 1070391"/>
                <a:gd name="connsiteX142" fmla="*/ 971288 w 1070602"/>
                <a:gd name="connsiteY142" fmla="*/ 224831 h 1070391"/>
                <a:gd name="connsiteX143" fmla="*/ 968497 w 1070602"/>
                <a:gd name="connsiteY143" fmla="*/ 241821 h 1070391"/>
                <a:gd name="connsiteX144" fmla="*/ 961519 w 1070602"/>
                <a:gd name="connsiteY144" fmla="*/ 244149 h 1070391"/>
                <a:gd name="connsiteX145" fmla="*/ 89779 w 1070602"/>
                <a:gd name="connsiteY145" fmla="*/ 272544 h 1070391"/>
                <a:gd name="connsiteX146" fmla="*/ 83499 w 1070602"/>
                <a:gd name="connsiteY146" fmla="*/ 270682 h 1070391"/>
                <a:gd name="connsiteX147" fmla="*/ 79545 w 1070602"/>
                <a:gd name="connsiteY147" fmla="*/ 253924 h 1070391"/>
                <a:gd name="connsiteX148" fmla="*/ 83964 w 1070602"/>
                <a:gd name="connsiteY148" fmla="*/ 246709 h 1070391"/>
                <a:gd name="connsiteX149" fmla="*/ 100711 w 1070602"/>
                <a:gd name="connsiteY149" fmla="*/ 242985 h 1070391"/>
                <a:gd name="connsiteX150" fmla="*/ 104432 w 1070602"/>
                <a:gd name="connsiteY150" fmla="*/ 259743 h 1070391"/>
                <a:gd name="connsiteX151" fmla="*/ 100246 w 1070602"/>
                <a:gd name="connsiteY151" fmla="*/ 266492 h 1070391"/>
                <a:gd name="connsiteX152" fmla="*/ 89779 w 1070602"/>
                <a:gd name="connsiteY152" fmla="*/ 272311 h 1070391"/>
                <a:gd name="connsiteX153" fmla="*/ 991988 w 1070602"/>
                <a:gd name="connsiteY153" fmla="*/ 292094 h 1070391"/>
                <a:gd name="connsiteX154" fmla="*/ 981289 w 1070602"/>
                <a:gd name="connsiteY154" fmla="*/ 285810 h 1070391"/>
                <a:gd name="connsiteX155" fmla="*/ 977335 w 1070602"/>
                <a:gd name="connsiteY155" fmla="*/ 278828 h 1070391"/>
                <a:gd name="connsiteX156" fmla="*/ 981754 w 1070602"/>
                <a:gd name="connsiteY156" fmla="*/ 262070 h 1070391"/>
                <a:gd name="connsiteX157" fmla="*/ 998501 w 1070602"/>
                <a:gd name="connsiteY157" fmla="*/ 266492 h 1070391"/>
                <a:gd name="connsiteX158" fmla="*/ 1002687 w 1070602"/>
                <a:gd name="connsiteY158" fmla="*/ 273707 h 1070391"/>
                <a:gd name="connsiteX159" fmla="*/ 998035 w 1070602"/>
                <a:gd name="connsiteY159" fmla="*/ 290232 h 1070391"/>
                <a:gd name="connsiteX160" fmla="*/ 991988 w 1070602"/>
                <a:gd name="connsiteY160" fmla="*/ 291862 h 1070391"/>
                <a:gd name="connsiteX161" fmla="*/ 62566 w 1070602"/>
                <a:gd name="connsiteY161" fmla="*/ 322584 h 1070391"/>
                <a:gd name="connsiteX162" fmla="*/ 57449 w 1070602"/>
                <a:gd name="connsiteY162" fmla="*/ 321420 h 1070391"/>
                <a:gd name="connsiteX163" fmla="*/ 51635 w 1070602"/>
                <a:gd name="connsiteY163" fmla="*/ 305128 h 1070391"/>
                <a:gd name="connsiteX164" fmla="*/ 55356 w 1070602"/>
                <a:gd name="connsiteY164" fmla="*/ 297680 h 1070391"/>
                <a:gd name="connsiteX165" fmla="*/ 71637 w 1070602"/>
                <a:gd name="connsiteY165" fmla="*/ 292094 h 1070391"/>
                <a:gd name="connsiteX166" fmla="*/ 77219 w 1070602"/>
                <a:gd name="connsiteY166" fmla="*/ 308386 h 1070391"/>
                <a:gd name="connsiteX167" fmla="*/ 73730 w 1070602"/>
                <a:gd name="connsiteY167" fmla="*/ 315601 h 1070391"/>
                <a:gd name="connsiteX168" fmla="*/ 62799 w 1070602"/>
                <a:gd name="connsiteY168" fmla="*/ 322584 h 1070391"/>
                <a:gd name="connsiteX169" fmla="*/ 1016875 w 1070602"/>
                <a:gd name="connsiteY169" fmla="*/ 343065 h 1070391"/>
                <a:gd name="connsiteX170" fmla="*/ 1005711 w 1070602"/>
                <a:gd name="connsiteY170" fmla="*/ 335617 h 1070391"/>
                <a:gd name="connsiteX171" fmla="*/ 1002687 w 1070602"/>
                <a:gd name="connsiteY171" fmla="*/ 328402 h 1070391"/>
                <a:gd name="connsiteX172" fmla="*/ 1008967 w 1070602"/>
                <a:gd name="connsiteY172" fmla="*/ 312343 h 1070391"/>
                <a:gd name="connsiteX173" fmla="*/ 1025016 w 1070602"/>
                <a:gd name="connsiteY173" fmla="*/ 318627 h 1070391"/>
                <a:gd name="connsiteX174" fmla="*/ 1028272 w 1070602"/>
                <a:gd name="connsiteY174" fmla="*/ 326308 h 1070391"/>
                <a:gd name="connsiteX175" fmla="*/ 1021759 w 1070602"/>
                <a:gd name="connsiteY175" fmla="*/ 342367 h 1070391"/>
                <a:gd name="connsiteX176" fmla="*/ 1017108 w 1070602"/>
                <a:gd name="connsiteY176" fmla="*/ 343298 h 1070391"/>
                <a:gd name="connsiteX177" fmla="*/ 41168 w 1070602"/>
                <a:gd name="connsiteY177" fmla="*/ 375184 h 1070391"/>
                <a:gd name="connsiteX178" fmla="*/ 37214 w 1070602"/>
                <a:gd name="connsiteY178" fmla="*/ 374486 h 1070391"/>
                <a:gd name="connsiteX179" fmla="*/ 29771 w 1070602"/>
                <a:gd name="connsiteY179" fmla="*/ 358892 h 1070391"/>
                <a:gd name="connsiteX180" fmla="*/ 32563 w 1070602"/>
                <a:gd name="connsiteY180" fmla="*/ 350979 h 1070391"/>
                <a:gd name="connsiteX181" fmla="*/ 48146 w 1070602"/>
                <a:gd name="connsiteY181" fmla="*/ 343764 h 1070391"/>
                <a:gd name="connsiteX182" fmla="*/ 55356 w 1070602"/>
                <a:gd name="connsiteY182" fmla="*/ 359357 h 1070391"/>
                <a:gd name="connsiteX183" fmla="*/ 52798 w 1070602"/>
                <a:gd name="connsiteY183" fmla="*/ 366805 h 1070391"/>
                <a:gd name="connsiteX184" fmla="*/ 41401 w 1070602"/>
                <a:gd name="connsiteY184" fmla="*/ 374951 h 1070391"/>
                <a:gd name="connsiteX185" fmla="*/ 1036180 w 1070602"/>
                <a:gd name="connsiteY185" fmla="*/ 396597 h 1070391"/>
                <a:gd name="connsiteX186" fmla="*/ 1024550 w 1070602"/>
                <a:gd name="connsiteY186" fmla="*/ 387985 h 1070391"/>
                <a:gd name="connsiteX187" fmla="*/ 1022225 w 1070602"/>
                <a:gd name="connsiteY187" fmla="*/ 380537 h 1070391"/>
                <a:gd name="connsiteX188" fmla="*/ 1030133 w 1070602"/>
                <a:gd name="connsiteY188" fmla="*/ 365176 h 1070391"/>
                <a:gd name="connsiteX189" fmla="*/ 1045484 w 1070602"/>
                <a:gd name="connsiteY189" fmla="*/ 373089 h 1070391"/>
                <a:gd name="connsiteX190" fmla="*/ 1048042 w 1070602"/>
                <a:gd name="connsiteY190" fmla="*/ 381003 h 1070391"/>
                <a:gd name="connsiteX191" fmla="*/ 1039901 w 1070602"/>
                <a:gd name="connsiteY191" fmla="*/ 396131 h 1070391"/>
                <a:gd name="connsiteX192" fmla="*/ 1036413 w 1070602"/>
                <a:gd name="connsiteY192" fmla="*/ 396597 h 1070391"/>
                <a:gd name="connsiteX193" fmla="*/ 25352 w 1070602"/>
                <a:gd name="connsiteY193" fmla="*/ 429879 h 1070391"/>
                <a:gd name="connsiteX194" fmla="*/ 22561 w 1070602"/>
                <a:gd name="connsiteY194" fmla="*/ 429646 h 1070391"/>
                <a:gd name="connsiteX195" fmla="*/ 13490 w 1070602"/>
                <a:gd name="connsiteY195" fmla="*/ 414983 h 1070391"/>
                <a:gd name="connsiteX196" fmla="*/ 15351 w 1070602"/>
                <a:gd name="connsiteY196" fmla="*/ 406837 h 1070391"/>
                <a:gd name="connsiteX197" fmla="*/ 30004 w 1070602"/>
                <a:gd name="connsiteY197" fmla="*/ 397993 h 1070391"/>
                <a:gd name="connsiteX198" fmla="*/ 38842 w 1070602"/>
                <a:gd name="connsiteY198" fmla="*/ 412656 h 1070391"/>
                <a:gd name="connsiteX199" fmla="*/ 36982 w 1070602"/>
                <a:gd name="connsiteY199" fmla="*/ 420336 h 1070391"/>
                <a:gd name="connsiteX200" fmla="*/ 25120 w 1070602"/>
                <a:gd name="connsiteY200" fmla="*/ 429879 h 1070391"/>
                <a:gd name="connsiteX201" fmla="*/ 1049438 w 1070602"/>
                <a:gd name="connsiteY201" fmla="*/ 451757 h 1070391"/>
                <a:gd name="connsiteX202" fmla="*/ 1037343 w 1070602"/>
                <a:gd name="connsiteY202" fmla="*/ 441749 h 1070391"/>
                <a:gd name="connsiteX203" fmla="*/ 1035947 w 1070602"/>
                <a:gd name="connsiteY203" fmla="*/ 434068 h 1070391"/>
                <a:gd name="connsiteX204" fmla="*/ 1045484 w 1070602"/>
                <a:gd name="connsiteY204" fmla="*/ 419638 h 1070391"/>
                <a:gd name="connsiteX205" fmla="*/ 1059904 w 1070602"/>
                <a:gd name="connsiteY205" fmla="*/ 429181 h 1070391"/>
                <a:gd name="connsiteX206" fmla="*/ 1061532 w 1070602"/>
                <a:gd name="connsiteY206" fmla="*/ 437327 h 1070391"/>
                <a:gd name="connsiteX207" fmla="*/ 1051763 w 1070602"/>
                <a:gd name="connsiteY207" fmla="*/ 451524 h 1070391"/>
                <a:gd name="connsiteX208" fmla="*/ 1049438 w 1070602"/>
                <a:gd name="connsiteY208" fmla="*/ 451524 h 1070391"/>
                <a:gd name="connsiteX209" fmla="*/ 15583 w 1070602"/>
                <a:gd name="connsiteY209" fmla="*/ 485738 h 1070391"/>
                <a:gd name="connsiteX210" fmla="*/ 14188 w 1070602"/>
                <a:gd name="connsiteY210" fmla="*/ 485738 h 1070391"/>
                <a:gd name="connsiteX211" fmla="*/ 3489 w 1070602"/>
                <a:gd name="connsiteY211" fmla="*/ 472238 h 1070391"/>
                <a:gd name="connsiteX212" fmla="*/ 4419 w 1070602"/>
                <a:gd name="connsiteY212" fmla="*/ 464092 h 1070391"/>
                <a:gd name="connsiteX213" fmla="*/ 18142 w 1070602"/>
                <a:gd name="connsiteY213" fmla="*/ 453619 h 1070391"/>
                <a:gd name="connsiteX214" fmla="*/ 28609 w 1070602"/>
                <a:gd name="connsiteY214" fmla="*/ 467351 h 1070391"/>
                <a:gd name="connsiteX215" fmla="*/ 27678 w 1070602"/>
                <a:gd name="connsiteY215" fmla="*/ 475264 h 1070391"/>
                <a:gd name="connsiteX216" fmla="*/ 15583 w 1070602"/>
                <a:gd name="connsiteY216" fmla="*/ 485970 h 1070391"/>
                <a:gd name="connsiteX217" fmla="*/ 1056648 w 1070602"/>
                <a:gd name="connsiteY217" fmla="*/ 508314 h 1070391"/>
                <a:gd name="connsiteX218" fmla="*/ 1044553 w 1070602"/>
                <a:gd name="connsiteY218" fmla="*/ 497142 h 1070391"/>
                <a:gd name="connsiteX219" fmla="*/ 1043855 w 1070602"/>
                <a:gd name="connsiteY219" fmla="*/ 489229 h 1070391"/>
                <a:gd name="connsiteX220" fmla="*/ 1054787 w 1070602"/>
                <a:gd name="connsiteY220" fmla="*/ 475962 h 1070391"/>
                <a:gd name="connsiteX221" fmla="*/ 1068044 w 1070602"/>
                <a:gd name="connsiteY221" fmla="*/ 486901 h 1070391"/>
                <a:gd name="connsiteX222" fmla="*/ 1068742 w 1070602"/>
                <a:gd name="connsiteY222" fmla="*/ 495280 h 1070391"/>
                <a:gd name="connsiteX223" fmla="*/ 1057578 w 1070602"/>
                <a:gd name="connsiteY223" fmla="*/ 508314 h 1070391"/>
                <a:gd name="connsiteX224" fmla="*/ 1056648 w 1070602"/>
                <a:gd name="connsiteY224" fmla="*/ 508314 h 1070391"/>
                <a:gd name="connsiteX225" fmla="*/ 12095 w 1070602"/>
                <a:gd name="connsiteY225" fmla="*/ 542527 h 1070391"/>
                <a:gd name="connsiteX226" fmla="*/ 12095 w 1070602"/>
                <a:gd name="connsiteY226" fmla="*/ 542527 h 1070391"/>
                <a:gd name="connsiteX227" fmla="*/ 0 w 1070602"/>
                <a:gd name="connsiteY227" fmla="*/ 530192 h 1070391"/>
                <a:gd name="connsiteX228" fmla="*/ 0 w 1070602"/>
                <a:gd name="connsiteY228" fmla="*/ 521813 h 1070391"/>
                <a:gd name="connsiteX229" fmla="*/ 12560 w 1070602"/>
                <a:gd name="connsiteY229" fmla="*/ 509943 h 1070391"/>
                <a:gd name="connsiteX230" fmla="*/ 24422 w 1070602"/>
                <a:gd name="connsiteY230" fmla="*/ 522511 h 1070391"/>
                <a:gd name="connsiteX231" fmla="*/ 24422 w 1070602"/>
                <a:gd name="connsiteY231" fmla="*/ 530425 h 1070391"/>
                <a:gd name="connsiteX232" fmla="*/ 12095 w 1070602"/>
                <a:gd name="connsiteY232" fmla="*/ 542527 h 1070391"/>
                <a:gd name="connsiteX233" fmla="*/ 1058043 w 1070602"/>
                <a:gd name="connsiteY233" fmla="*/ 555561 h 1070391"/>
                <a:gd name="connsiteX234" fmla="*/ 1058043 w 1070602"/>
                <a:gd name="connsiteY234" fmla="*/ 555561 h 1070391"/>
                <a:gd name="connsiteX235" fmla="*/ 1045948 w 1070602"/>
                <a:gd name="connsiteY235" fmla="*/ 543226 h 1070391"/>
                <a:gd name="connsiteX236" fmla="*/ 1045948 w 1070602"/>
                <a:gd name="connsiteY236" fmla="*/ 535312 h 1070391"/>
                <a:gd name="connsiteX237" fmla="*/ 1058276 w 1070602"/>
                <a:gd name="connsiteY237" fmla="*/ 523210 h 1070391"/>
                <a:gd name="connsiteX238" fmla="*/ 1070603 w 1070602"/>
                <a:gd name="connsiteY238" fmla="*/ 535312 h 1070391"/>
                <a:gd name="connsiteX239" fmla="*/ 1070603 w 1070602"/>
                <a:gd name="connsiteY239" fmla="*/ 543691 h 1070391"/>
                <a:gd name="connsiteX240" fmla="*/ 1058276 w 1070602"/>
                <a:gd name="connsiteY240" fmla="*/ 555561 h 1070391"/>
                <a:gd name="connsiteX241" fmla="*/ 14653 w 1070602"/>
                <a:gd name="connsiteY241" fmla="*/ 599317 h 1070391"/>
                <a:gd name="connsiteX242" fmla="*/ 2558 w 1070602"/>
                <a:gd name="connsiteY242" fmla="*/ 588378 h 1070391"/>
                <a:gd name="connsiteX243" fmla="*/ 1861 w 1070602"/>
                <a:gd name="connsiteY243" fmla="*/ 579999 h 1070391"/>
                <a:gd name="connsiteX244" fmla="*/ 13025 w 1070602"/>
                <a:gd name="connsiteY244" fmla="*/ 566733 h 1070391"/>
                <a:gd name="connsiteX245" fmla="*/ 26283 w 1070602"/>
                <a:gd name="connsiteY245" fmla="*/ 577904 h 1070391"/>
                <a:gd name="connsiteX246" fmla="*/ 26980 w 1070602"/>
                <a:gd name="connsiteY246" fmla="*/ 585818 h 1070391"/>
                <a:gd name="connsiteX247" fmla="*/ 16049 w 1070602"/>
                <a:gd name="connsiteY247" fmla="*/ 599084 h 1070391"/>
                <a:gd name="connsiteX248" fmla="*/ 14886 w 1070602"/>
                <a:gd name="connsiteY248" fmla="*/ 599084 h 1070391"/>
                <a:gd name="connsiteX249" fmla="*/ 1054322 w 1070602"/>
                <a:gd name="connsiteY249" fmla="*/ 612118 h 1070391"/>
                <a:gd name="connsiteX250" fmla="*/ 1052694 w 1070602"/>
                <a:gd name="connsiteY250" fmla="*/ 612118 h 1070391"/>
                <a:gd name="connsiteX251" fmla="*/ 1042227 w 1070602"/>
                <a:gd name="connsiteY251" fmla="*/ 598619 h 1070391"/>
                <a:gd name="connsiteX252" fmla="*/ 1043158 w 1070602"/>
                <a:gd name="connsiteY252" fmla="*/ 590705 h 1070391"/>
                <a:gd name="connsiteX253" fmla="*/ 1056648 w 1070602"/>
                <a:gd name="connsiteY253" fmla="*/ 579999 h 1070391"/>
                <a:gd name="connsiteX254" fmla="*/ 1067347 w 1070602"/>
                <a:gd name="connsiteY254" fmla="*/ 593498 h 1070391"/>
                <a:gd name="connsiteX255" fmla="*/ 1066416 w 1070602"/>
                <a:gd name="connsiteY255" fmla="*/ 601644 h 1070391"/>
                <a:gd name="connsiteX256" fmla="*/ 1054322 w 1070602"/>
                <a:gd name="connsiteY256" fmla="*/ 612351 h 1070391"/>
                <a:gd name="connsiteX257" fmla="*/ 23259 w 1070602"/>
                <a:gd name="connsiteY257" fmla="*/ 655408 h 1070391"/>
                <a:gd name="connsiteX258" fmla="*/ 11397 w 1070602"/>
                <a:gd name="connsiteY258" fmla="*/ 645633 h 1070391"/>
                <a:gd name="connsiteX259" fmla="*/ 9769 w 1070602"/>
                <a:gd name="connsiteY259" fmla="*/ 637487 h 1070391"/>
                <a:gd name="connsiteX260" fmla="*/ 19305 w 1070602"/>
                <a:gd name="connsiteY260" fmla="*/ 623290 h 1070391"/>
                <a:gd name="connsiteX261" fmla="*/ 33493 w 1070602"/>
                <a:gd name="connsiteY261" fmla="*/ 632832 h 1070391"/>
                <a:gd name="connsiteX262" fmla="*/ 35121 w 1070602"/>
                <a:gd name="connsiteY262" fmla="*/ 640513 h 1070391"/>
                <a:gd name="connsiteX263" fmla="*/ 25817 w 1070602"/>
                <a:gd name="connsiteY263" fmla="*/ 654943 h 1070391"/>
                <a:gd name="connsiteX264" fmla="*/ 23259 w 1070602"/>
                <a:gd name="connsiteY264" fmla="*/ 655176 h 1070391"/>
                <a:gd name="connsiteX265" fmla="*/ 1044321 w 1070602"/>
                <a:gd name="connsiteY265" fmla="*/ 668209 h 1070391"/>
                <a:gd name="connsiteX266" fmla="*/ 1041529 w 1070602"/>
                <a:gd name="connsiteY266" fmla="*/ 667977 h 1070391"/>
                <a:gd name="connsiteX267" fmla="*/ 1032458 w 1070602"/>
                <a:gd name="connsiteY267" fmla="*/ 653314 h 1070391"/>
                <a:gd name="connsiteX268" fmla="*/ 1034319 w 1070602"/>
                <a:gd name="connsiteY268" fmla="*/ 645633 h 1070391"/>
                <a:gd name="connsiteX269" fmla="*/ 1048740 w 1070602"/>
                <a:gd name="connsiteY269" fmla="*/ 636323 h 1070391"/>
                <a:gd name="connsiteX270" fmla="*/ 1058043 w 1070602"/>
                <a:gd name="connsiteY270" fmla="*/ 650753 h 1070391"/>
                <a:gd name="connsiteX271" fmla="*/ 1056182 w 1070602"/>
                <a:gd name="connsiteY271" fmla="*/ 658900 h 1070391"/>
                <a:gd name="connsiteX272" fmla="*/ 1044321 w 1070602"/>
                <a:gd name="connsiteY272" fmla="*/ 668209 h 1070391"/>
                <a:gd name="connsiteX273" fmla="*/ 37912 w 1070602"/>
                <a:gd name="connsiteY273" fmla="*/ 710336 h 1070391"/>
                <a:gd name="connsiteX274" fmla="*/ 26283 w 1070602"/>
                <a:gd name="connsiteY274" fmla="*/ 701957 h 1070391"/>
                <a:gd name="connsiteX275" fmla="*/ 23724 w 1070602"/>
                <a:gd name="connsiteY275" fmla="*/ 694044 h 1070391"/>
                <a:gd name="connsiteX276" fmla="*/ 31865 w 1070602"/>
                <a:gd name="connsiteY276" fmla="*/ 678916 h 1070391"/>
                <a:gd name="connsiteX277" fmla="*/ 46983 w 1070602"/>
                <a:gd name="connsiteY277" fmla="*/ 687062 h 1070391"/>
                <a:gd name="connsiteX278" fmla="*/ 49309 w 1070602"/>
                <a:gd name="connsiteY278" fmla="*/ 694509 h 1070391"/>
                <a:gd name="connsiteX279" fmla="*/ 41401 w 1070602"/>
                <a:gd name="connsiteY279" fmla="*/ 709871 h 1070391"/>
                <a:gd name="connsiteX280" fmla="*/ 37680 w 1070602"/>
                <a:gd name="connsiteY280" fmla="*/ 710569 h 1070391"/>
                <a:gd name="connsiteX281" fmla="*/ 1028039 w 1070602"/>
                <a:gd name="connsiteY281" fmla="*/ 722671 h 1070391"/>
                <a:gd name="connsiteX282" fmla="*/ 1023853 w 1070602"/>
                <a:gd name="connsiteY282" fmla="*/ 721973 h 1070391"/>
                <a:gd name="connsiteX283" fmla="*/ 1016410 w 1070602"/>
                <a:gd name="connsiteY283" fmla="*/ 706379 h 1070391"/>
                <a:gd name="connsiteX284" fmla="*/ 1018969 w 1070602"/>
                <a:gd name="connsiteY284" fmla="*/ 698932 h 1070391"/>
                <a:gd name="connsiteX285" fmla="*/ 1034319 w 1070602"/>
                <a:gd name="connsiteY285" fmla="*/ 691251 h 1070391"/>
                <a:gd name="connsiteX286" fmla="*/ 1041995 w 1070602"/>
                <a:gd name="connsiteY286" fmla="*/ 706845 h 1070391"/>
                <a:gd name="connsiteX287" fmla="*/ 1039204 w 1070602"/>
                <a:gd name="connsiteY287" fmla="*/ 714758 h 1070391"/>
                <a:gd name="connsiteX288" fmla="*/ 1027807 w 1070602"/>
                <a:gd name="connsiteY288" fmla="*/ 722904 h 1070391"/>
                <a:gd name="connsiteX289" fmla="*/ 58612 w 1070602"/>
                <a:gd name="connsiteY289" fmla="*/ 763402 h 1070391"/>
                <a:gd name="connsiteX290" fmla="*/ 47448 w 1070602"/>
                <a:gd name="connsiteY290" fmla="*/ 756187 h 1070391"/>
                <a:gd name="connsiteX291" fmla="*/ 43959 w 1070602"/>
                <a:gd name="connsiteY291" fmla="*/ 748506 h 1070391"/>
                <a:gd name="connsiteX292" fmla="*/ 50239 w 1070602"/>
                <a:gd name="connsiteY292" fmla="*/ 732447 h 1070391"/>
                <a:gd name="connsiteX293" fmla="*/ 66288 w 1070602"/>
                <a:gd name="connsiteY293" fmla="*/ 738731 h 1070391"/>
                <a:gd name="connsiteX294" fmla="*/ 69544 w 1070602"/>
                <a:gd name="connsiteY294" fmla="*/ 745946 h 1070391"/>
                <a:gd name="connsiteX295" fmla="*/ 63497 w 1070602"/>
                <a:gd name="connsiteY295" fmla="*/ 762005 h 1070391"/>
                <a:gd name="connsiteX296" fmla="*/ 58380 w 1070602"/>
                <a:gd name="connsiteY296" fmla="*/ 763169 h 1070391"/>
                <a:gd name="connsiteX297" fmla="*/ 1006176 w 1070602"/>
                <a:gd name="connsiteY297" fmla="*/ 775039 h 1070391"/>
                <a:gd name="connsiteX298" fmla="*/ 1000826 w 1070602"/>
                <a:gd name="connsiteY298" fmla="*/ 773875 h 1070391"/>
                <a:gd name="connsiteX299" fmla="*/ 995244 w 1070602"/>
                <a:gd name="connsiteY299" fmla="*/ 757583 h 1070391"/>
                <a:gd name="connsiteX300" fmla="*/ 998733 w 1070602"/>
                <a:gd name="connsiteY300" fmla="*/ 750368 h 1070391"/>
                <a:gd name="connsiteX301" fmla="*/ 1015014 w 1070602"/>
                <a:gd name="connsiteY301" fmla="*/ 744317 h 1070391"/>
                <a:gd name="connsiteX302" fmla="*/ 1021062 w 1070602"/>
                <a:gd name="connsiteY302" fmla="*/ 760609 h 1070391"/>
                <a:gd name="connsiteX303" fmla="*/ 1017573 w 1070602"/>
                <a:gd name="connsiteY303" fmla="*/ 768289 h 1070391"/>
                <a:gd name="connsiteX304" fmla="*/ 1006641 w 1070602"/>
                <a:gd name="connsiteY304" fmla="*/ 775039 h 1070391"/>
                <a:gd name="connsiteX305" fmla="*/ 84895 w 1070602"/>
                <a:gd name="connsiteY305" fmla="*/ 813675 h 1070391"/>
                <a:gd name="connsiteX306" fmla="*/ 74428 w 1070602"/>
                <a:gd name="connsiteY306" fmla="*/ 807623 h 1070391"/>
                <a:gd name="connsiteX307" fmla="*/ 70242 w 1070602"/>
                <a:gd name="connsiteY307" fmla="*/ 800408 h 1070391"/>
                <a:gd name="connsiteX308" fmla="*/ 74893 w 1070602"/>
                <a:gd name="connsiteY308" fmla="*/ 783883 h 1070391"/>
                <a:gd name="connsiteX309" fmla="*/ 91640 w 1070602"/>
                <a:gd name="connsiteY309" fmla="*/ 788538 h 1070391"/>
                <a:gd name="connsiteX310" fmla="*/ 95594 w 1070602"/>
                <a:gd name="connsiteY310" fmla="*/ 795288 h 1070391"/>
                <a:gd name="connsiteX311" fmla="*/ 91407 w 1070602"/>
                <a:gd name="connsiteY311" fmla="*/ 812045 h 1070391"/>
                <a:gd name="connsiteX312" fmla="*/ 85127 w 1070602"/>
                <a:gd name="connsiteY312" fmla="*/ 813675 h 1070391"/>
                <a:gd name="connsiteX313" fmla="*/ 978731 w 1070602"/>
                <a:gd name="connsiteY313" fmla="*/ 824846 h 1070391"/>
                <a:gd name="connsiteX314" fmla="*/ 972218 w 1070602"/>
                <a:gd name="connsiteY314" fmla="*/ 822984 h 1070391"/>
                <a:gd name="connsiteX315" fmla="*/ 968497 w 1070602"/>
                <a:gd name="connsiteY315" fmla="*/ 806227 h 1070391"/>
                <a:gd name="connsiteX316" fmla="*/ 972683 w 1070602"/>
                <a:gd name="connsiteY316" fmla="*/ 799477 h 1070391"/>
                <a:gd name="connsiteX317" fmla="*/ 989430 w 1070602"/>
                <a:gd name="connsiteY317" fmla="*/ 795288 h 1070391"/>
                <a:gd name="connsiteX318" fmla="*/ 993616 w 1070602"/>
                <a:gd name="connsiteY318" fmla="*/ 812045 h 1070391"/>
                <a:gd name="connsiteX319" fmla="*/ 989197 w 1070602"/>
                <a:gd name="connsiteY319" fmla="*/ 819260 h 1070391"/>
                <a:gd name="connsiteX320" fmla="*/ 978963 w 1070602"/>
                <a:gd name="connsiteY320" fmla="*/ 824846 h 1070391"/>
                <a:gd name="connsiteX321" fmla="*/ 116294 w 1070602"/>
                <a:gd name="connsiteY321" fmla="*/ 860922 h 1070391"/>
                <a:gd name="connsiteX322" fmla="*/ 106525 w 1070602"/>
                <a:gd name="connsiteY322" fmla="*/ 856034 h 1070391"/>
                <a:gd name="connsiteX323" fmla="*/ 101641 w 1070602"/>
                <a:gd name="connsiteY323" fmla="*/ 849284 h 1070391"/>
                <a:gd name="connsiteX324" fmla="*/ 104432 w 1070602"/>
                <a:gd name="connsiteY324" fmla="*/ 832294 h 1070391"/>
                <a:gd name="connsiteX325" fmla="*/ 121411 w 1070602"/>
                <a:gd name="connsiteY325" fmla="*/ 835087 h 1070391"/>
                <a:gd name="connsiteX326" fmla="*/ 126063 w 1070602"/>
                <a:gd name="connsiteY326" fmla="*/ 841371 h 1070391"/>
                <a:gd name="connsiteX327" fmla="*/ 123737 w 1070602"/>
                <a:gd name="connsiteY327" fmla="*/ 858361 h 1070391"/>
                <a:gd name="connsiteX328" fmla="*/ 116294 w 1070602"/>
                <a:gd name="connsiteY328" fmla="*/ 860922 h 1070391"/>
                <a:gd name="connsiteX329" fmla="*/ 945936 w 1070602"/>
                <a:gd name="connsiteY329" fmla="*/ 871395 h 1070391"/>
                <a:gd name="connsiteX330" fmla="*/ 938493 w 1070602"/>
                <a:gd name="connsiteY330" fmla="*/ 868835 h 1070391"/>
                <a:gd name="connsiteX331" fmla="*/ 936400 w 1070602"/>
                <a:gd name="connsiteY331" fmla="*/ 851612 h 1070391"/>
                <a:gd name="connsiteX332" fmla="*/ 941284 w 1070602"/>
                <a:gd name="connsiteY332" fmla="*/ 845328 h 1070391"/>
                <a:gd name="connsiteX333" fmla="*/ 958495 w 1070602"/>
                <a:gd name="connsiteY333" fmla="*/ 843000 h 1070391"/>
                <a:gd name="connsiteX334" fmla="*/ 960822 w 1070602"/>
                <a:gd name="connsiteY334" fmla="*/ 859991 h 1070391"/>
                <a:gd name="connsiteX335" fmla="*/ 955705 w 1070602"/>
                <a:gd name="connsiteY335" fmla="*/ 866508 h 1070391"/>
                <a:gd name="connsiteX336" fmla="*/ 946168 w 1070602"/>
                <a:gd name="connsiteY336" fmla="*/ 871162 h 1070391"/>
                <a:gd name="connsiteX337" fmla="*/ 152811 w 1070602"/>
                <a:gd name="connsiteY337" fmla="*/ 904445 h 1070391"/>
                <a:gd name="connsiteX338" fmla="*/ 143972 w 1070602"/>
                <a:gd name="connsiteY338" fmla="*/ 900488 h 1070391"/>
                <a:gd name="connsiteX339" fmla="*/ 138390 w 1070602"/>
                <a:gd name="connsiteY339" fmla="*/ 894437 h 1070391"/>
                <a:gd name="connsiteX340" fmla="*/ 139320 w 1070602"/>
                <a:gd name="connsiteY340" fmla="*/ 877214 h 1070391"/>
                <a:gd name="connsiteX341" fmla="*/ 156532 w 1070602"/>
                <a:gd name="connsiteY341" fmla="*/ 878145 h 1070391"/>
                <a:gd name="connsiteX342" fmla="*/ 161881 w 1070602"/>
                <a:gd name="connsiteY342" fmla="*/ 883963 h 1070391"/>
                <a:gd name="connsiteX343" fmla="*/ 161184 w 1070602"/>
                <a:gd name="connsiteY343" fmla="*/ 901186 h 1070391"/>
                <a:gd name="connsiteX344" fmla="*/ 152811 w 1070602"/>
                <a:gd name="connsiteY344" fmla="*/ 904445 h 1070391"/>
                <a:gd name="connsiteX345" fmla="*/ 908256 w 1070602"/>
                <a:gd name="connsiteY345" fmla="*/ 913987 h 1070391"/>
                <a:gd name="connsiteX346" fmla="*/ 899651 w 1070602"/>
                <a:gd name="connsiteY346" fmla="*/ 910496 h 1070391"/>
                <a:gd name="connsiteX347" fmla="*/ 899651 w 1070602"/>
                <a:gd name="connsiteY347" fmla="*/ 893273 h 1070391"/>
                <a:gd name="connsiteX348" fmla="*/ 905000 w 1070602"/>
                <a:gd name="connsiteY348" fmla="*/ 887687 h 1070391"/>
                <a:gd name="connsiteX349" fmla="*/ 922212 w 1070602"/>
                <a:gd name="connsiteY349" fmla="*/ 887222 h 1070391"/>
                <a:gd name="connsiteX350" fmla="*/ 922677 w 1070602"/>
                <a:gd name="connsiteY350" fmla="*/ 904445 h 1070391"/>
                <a:gd name="connsiteX351" fmla="*/ 916862 w 1070602"/>
                <a:gd name="connsiteY351" fmla="*/ 910496 h 1070391"/>
                <a:gd name="connsiteX352" fmla="*/ 908256 w 1070602"/>
                <a:gd name="connsiteY352" fmla="*/ 913987 h 1070391"/>
                <a:gd name="connsiteX353" fmla="*/ 193746 w 1070602"/>
                <a:gd name="connsiteY353" fmla="*/ 944011 h 1070391"/>
                <a:gd name="connsiteX354" fmla="*/ 185838 w 1070602"/>
                <a:gd name="connsiteY354" fmla="*/ 940986 h 1070391"/>
                <a:gd name="connsiteX355" fmla="*/ 179558 w 1070602"/>
                <a:gd name="connsiteY355" fmla="*/ 935633 h 1070391"/>
                <a:gd name="connsiteX356" fmla="*/ 178628 w 1070602"/>
                <a:gd name="connsiteY356" fmla="*/ 918410 h 1070391"/>
                <a:gd name="connsiteX357" fmla="*/ 195839 w 1070602"/>
                <a:gd name="connsiteY357" fmla="*/ 917479 h 1070391"/>
                <a:gd name="connsiteX358" fmla="*/ 201887 w 1070602"/>
                <a:gd name="connsiteY358" fmla="*/ 922832 h 1070391"/>
                <a:gd name="connsiteX359" fmla="*/ 203050 w 1070602"/>
                <a:gd name="connsiteY359" fmla="*/ 940055 h 1070391"/>
                <a:gd name="connsiteX360" fmla="*/ 193746 w 1070602"/>
                <a:gd name="connsiteY360" fmla="*/ 944244 h 1070391"/>
                <a:gd name="connsiteX361" fmla="*/ 866390 w 1070602"/>
                <a:gd name="connsiteY361" fmla="*/ 952390 h 1070391"/>
                <a:gd name="connsiteX362" fmla="*/ 857087 w 1070602"/>
                <a:gd name="connsiteY362" fmla="*/ 947968 h 1070391"/>
                <a:gd name="connsiteX363" fmla="*/ 858715 w 1070602"/>
                <a:gd name="connsiteY363" fmla="*/ 930745 h 1070391"/>
                <a:gd name="connsiteX364" fmla="*/ 864763 w 1070602"/>
                <a:gd name="connsiteY364" fmla="*/ 925625 h 1070391"/>
                <a:gd name="connsiteX365" fmla="*/ 881974 w 1070602"/>
                <a:gd name="connsiteY365" fmla="*/ 927021 h 1070391"/>
                <a:gd name="connsiteX366" fmla="*/ 880578 w 1070602"/>
                <a:gd name="connsiteY366" fmla="*/ 944244 h 1070391"/>
                <a:gd name="connsiteX367" fmla="*/ 874299 w 1070602"/>
                <a:gd name="connsiteY367" fmla="*/ 949597 h 1070391"/>
                <a:gd name="connsiteX368" fmla="*/ 866623 w 1070602"/>
                <a:gd name="connsiteY368" fmla="*/ 952390 h 1070391"/>
                <a:gd name="connsiteX369" fmla="*/ 238868 w 1070602"/>
                <a:gd name="connsiteY369" fmla="*/ 978690 h 1070391"/>
                <a:gd name="connsiteX370" fmla="*/ 231890 w 1070602"/>
                <a:gd name="connsiteY370" fmla="*/ 976596 h 1070391"/>
                <a:gd name="connsiteX371" fmla="*/ 225145 w 1070602"/>
                <a:gd name="connsiteY371" fmla="*/ 971708 h 1070391"/>
                <a:gd name="connsiteX372" fmla="*/ 222354 w 1070602"/>
                <a:gd name="connsiteY372" fmla="*/ 954718 h 1070391"/>
                <a:gd name="connsiteX373" fmla="*/ 239333 w 1070602"/>
                <a:gd name="connsiteY373" fmla="*/ 951925 h 1070391"/>
                <a:gd name="connsiteX374" fmla="*/ 245846 w 1070602"/>
                <a:gd name="connsiteY374" fmla="*/ 956580 h 1070391"/>
                <a:gd name="connsiteX375" fmla="*/ 248869 w 1070602"/>
                <a:gd name="connsiteY375" fmla="*/ 973570 h 1070391"/>
                <a:gd name="connsiteX376" fmla="*/ 238868 w 1070602"/>
                <a:gd name="connsiteY376" fmla="*/ 978923 h 1070391"/>
                <a:gd name="connsiteX377" fmla="*/ 820571 w 1070602"/>
                <a:gd name="connsiteY377" fmla="*/ 985905 h 1070391"/>
                <a:gd name="connsiteX378" fmla="*/ 810337 w 1070602"/>
                <a:gd name="connsiteY378" fmla="*/ 980320 h 1070391"/>
                <a:gd name="connsiteX379" fmla="*/ 813826 w 1070602"/>
                <a:gd name="connsiteY379" fmla="*/ 963329 h 1070391"/>
                <a:gd name="connsiteX380" fmla="*/ 820338 w 1070602"/>
                <a:gd name="connsiteY380" fmla="*/ 958907 h 1070391"/>
                <a:gd name="connsiteX381" fmla="*/ 837317 w 1070602"/>
                <a:gd name="connsiteY381" fmla="*/ 962166 h 1070391"/>
                <a:gd name="connsiteX382" fmla="*/ 834061 w 1070602"/>
                <a:gd name="connsiteY382" fmla="*/ 979156 h 1070391"/>
                <a:gd name="connsiteX383" fmla="*/ 827083 w 1070602"/>
                <a:gd name="connsiteY383" fmla="*/ 983811 h 1070391"/>
                <a:gd name="connsiteX384" fmla="*/ 820571 w 1070602"/>
                <a:gd name="connsiteY384" fmla="*/ 985905 h 1070391"/>
                <a:gd name="connsiteX385" fmla="*/ 287246 w 1070602"/>
                <a:gd name="connsiteY385" fmla="*/ 1008249 h 1070391"/>
                <a:gd name="connsiteX386" fmla="*/ 281432 w 1070602"/>
                <a:gd name="connsiteY386" fmla="*/ 1006852 h 1070391"/>
                <a:gd name="connsiteX387" fmla="*/ 274222 w 1070602"/>
                <a:gd name="connsiteY387" fmla="*/ 1002896 h 1070391"/>
                <a:gd name="connsiteX388" fmla="*/ 269570 w 1070602"/>
                <a:gd name="connsiteY388" fmla="*/ 986371 h 1070391"/>
                <a:gd name="connsiteX389" fmla="*/ 286083 w 1070602"/>
                <a:gd name="connsiteY389" fmla="*/ 981716 h 1070391"/>
                <a:gd name="connsiteX390" fmla="*/ 293061 w 1070602"/>
                <a:gd name="connsiteY390" fmla="*/ 985440 h 1070391"/>
                <a:gd name="connsiteX391" fmla="*/ 297946 w 1070602"/>
                <a:gd name="connsiteY391" fmla="*/ 1001965 h 1070391"/>
                <a:gd name="connsiteX392" fmla="*/ 287246 w 1070602"/>
                <a:gd name="connsiteY392" fmla="*/ 1008482 h 1070391"/>
                <a:gd name="connsiteX393" fmla="*/ 771495 w 1070602"/>
                <a:gd name="connsiteY393" fmla="*/ 1014300 h 1070391"/>
                <a:gd name="connsiteX394" fmla="*/ 760563 w 1070602"/>
                <a:gd name="connsiteY394" fmla="*/ 1007551 h 1070391"/>
                <a:gd name="connsiteX395" fmla="*/ 765913 w 1070602"/>
                <a:gd name="connsiteY395" fmla="*/ 991259 h 1070391"/>
                <a:gd name="connsiteX396" fmla="*/ 772890 w 1070602"/>
                <a:gd name="connsiteY396" fmla="*/ 987535 h 1070391"/>
                <a:gd name="connsiteX397" fmla="*/ 789404 w 1070602"/>
                <a:gd name="connsiteY397" fmla="*/ 992655 h 1070391"/>
                <a:gd name="connsiteX398" fmla="*/ 784287 w 1070602"/>
                <a:gd name="connsiteY398" fmla="*/ 1009180 h 1070391"/>
                <a:gd name="connsiteX399" fmla="*/ 777077 w 1070602"/>
                <a:gd name="connsiteY399" fmla="*/ 1012904 h 1070391"/>
                <a:gd name="connsiteX400" fmla="*/ 771495 w 1070602"/>
                <a:gd name="connsiteY400" fmla="*/ 1014300 h 1070391"/>
                <a:gd name="connsiteX401" fmla="*/ 338648 w 1070602"/>
                <a:gd name="connsiteY401" fmla="*/ 1032454 h 1070391"/>
                <a:gd name="connsiteX402" fmla="*/ 333996 w 1070602"/>
                <a:gd name="connsiteY402" fmla="*/ 1031523 h 1070391"/>
                <a:gd name="connsiteX403" fmla="*/ 326321 w 1070602"/>
                <a:gd name="connsiteY403" fmla="*/ 1028265 h 1070391"/>
                <a:gd name="connsiteX404" fmla="*/ 319809 w 1070602"/>
                <a:gd name="connsiteY404" fmla="*/ 1012206 h 1070391"/>
                <a:gd name="connsiteX405" fmla="*/ 335857 w 1070602"/>
                <a:gd name="connsiteY405" fmla="*/ 1005689 h 1070391"/>
                <a:gd name="connsiteX406" fmla="*/ 343300 w 1070602"/>
                <a:gd name="connsiteY406" fmla="*/ 1008714 h 1070391"/>
                <a:gd name="connsiteX407" fmla="*/ 350045 w 1070602"/>
                <a:gd name="connsiteY407" fmla="*/ 1024541 h 1070391"/>
                <a:gd name="connsiteX408" fmla="*/ 338881 w 1070602"/>
                <a:gd name="connsiteY408" fmla="*/ 1032222 h 1070391"/>
                <a:gd name="connsiteX409" fmla="*/ 719395 w 1070602"/>
                <a:gd name="connsiteY409" fmla="*/ 1037342 h 1070391"/>
                <a:gd name="connsiteX410" fmla="*/ 707998 w 1070602"/>
                <a:gd name="connsiteY410" fmla="*/ 1029429 h 1070391"/>
                <a:gd name="connsiteX411" fmla="*/ 715208 w 1070602"/>
                <a:gd name="connsiteY411" fmla="*/ 1013835 h 1070391"/>
                <a:gd name="connsiteX412" fmla="*/ 722651 w 1070602"/>
                <a:gd name="connsiteY412" fmla="*/ 1011042 h 1070391"/>
                <a:gd name="connsiteX413" fmla="*/ 738467 w 1070602"/>
                <a:gd name="connsiteY413" fmla="*/ 1017791 h 1070391"/>
                <a:gd name="connsiteX414" fmla="*/ 731722 w 1070602"/>
                <a:gd name="connsiteY414" fmla="*/ 1033618 h 1070391"/>
                <a:gd name="connsiteX415" fmla="*/ 724047 w 1070602"/>
                <a:gd name="connsiteY415" fmla="*/ 1036644 h 1070391"/>
                <a:gd name="connsiteX416" fmla="*/ 719860 w 1070602"/>
                <a:gd name="connsiteY416" fmla="*/ 1037342 h 1070391"/>
                <a:gd name="connsiteX417" fmla="*/ 392376 w 1070602"/>
                <a:gd name="connsiteY417" fmla="*/ 1051074 h 1070391"/>
                <a:gd name="connsiteX418" fmla="*/ 389120 w 1070602"/>
                <a:gd name="connsiteY418" fmla="*/ 1050608 h 1070391"/>
                <a:gd name="connsiteX419" fmla="*/ 381212 w 1070602"/>
                <a:gd name="connsiteY419" fmla="*/ 1048281 h 1070391"/>
                <a:gd name="connsiteX420" fmla="*/ 373071 w 1070602"/>
                <a:gd name="connsiteY420" fmla="*/ 1033153 h 1070391"/>
                <a:gd name="connsiteX421" fmla="*/ 388190 w 1070602"/>
                <a:gd name="connsiteY421" fmla="*/ 1025006 h 1070391"/>
                <a:gd name="connsiteX422" fmla="*/ 395865 w 1070602"/>
                <a:gd name="connsiteY422" fmla="*/ 1027334 h 1070391"/>
                <a:gd name="connsiteX423" fmla="*/ 404238 w 1070602"/>
                <a:gd name="connsiteY423" fmla="*/ 1042462 h 1070391"/>
                <a:gd name="connsiteX424" fmla="*/ 392609 w 1070602"/>
                <a:gd name="connsiteY424" fmla="*/ 1051307 h 1070391"/>
                <a:gd name="connsiteX425" fmla="*/ 665202 w 1070602"/>
                <a:gd name="connsiteY425" fmla="*/ 1054332 h 1070391"/>
                <a:gd name="connsiteX426" fmla="*/ 653340 w 1070602"/>
                <a:gd name="connsiteY426" fmla="*/ 1045022 h 1070391"/>
                <a:gd name="connsiteX427" fmla="*/ 662178 w 1070602"/>
                <a:gd name="connsiteY427" fmla="*/ 1030127 h 1070391"/>
                <a:gd name="connsiteX428" fmla="*/ 669854 w 1070602"/>
                <a:gd name="connsiteY428" fmla="*/ 1028032 h 1070391"/>
                <a:gd name="connsiteX429" fmla="*/ 684739 w 1070602"/>
                <a:gd name="connsiteY429" fmla="*/ 1036644 h 1070391"/>
                <a:gd name="connsiteX430" fmla="*/ 676134 w 1070602"/>
                <a:gd name="connsiteY430" fmla="*/ 1051539 h 1070391"/>
                <a:gd name="connsiteX431" fmla="*/ 667993 w 1070602"/>
                <a:gd name="connsiteY431" fmla="*/ 1053634 h 1070391"/>
                <a:gd name="connsiteX432" fmla="*/ 664969 w 1070602"/>
                <a:gd name="connsiteY432" fmla="*/ 1054100 h 1070391"/>
                <a:gd name="connsiteX433" fmla="*/ 447965 w 1070602"/>
                <a:gd name="connsiteY433" fmla="*/ 1063409 h 1070391"/>
                <a:gd name="connsiteX434" fmla="*/ 445871 w 1070602"/>
                <a:gd name="connsiteY434" fmla="*/ 1063409 h 1070391"/>
                <a:gd name="connsiteX435" fmla="*/ 437731 w 1070602"/>
                <a:gd name="connsiteY435" fmla="*/ 1062013 h 1070391"/>
                <a:gd name="connsiteX436" fmla="*/ 427962 w 1070602"/>
                <a:gd name="connsiteY436" fmla="*/ 1047815 h 1070391"/>
                <a:gd name="connsiteX437" fmla="*/ 442150 w 1070602"/>
                <a:gd name="connsiteY437" fmla="*/ 1038040 h 1070391"/>
                <a:gd name="connsiteX438" fmla="*/ 449826 w 1070602"/>
                <a:gd name="connsiteY438" fmla="*/ 1039437 h 1070391"/>
                <a:gd name="connsiteX439" fmla="*/ 459827 w 1070602"/>
                <a:gd name="connsiteY439" fmla="*/ 1053401 h 1070391"/>
                <a:gd name="connsiteX440" fmla="*/ 447732 w 1070602"/>
                <a:gd name="connsiteY440" fmla="*/ 1063642 h 1070391"/>
                <a:gd name="connsiteX441" fmla="*/ 609613 w 1070602"/>
                <a:gd name="connsiteY441" fmla="*/ 1065504 h 1070391"/>
                <a:gd name="connsiteX442" fmla="*/ 597519 w 1070602"/>
                <a:gd name="connsiteY442" fmla="*/ 1055031 h 1070391"/>
                <a:gd name="connsiteX443" fmla="*/ 607753 w 1070602"/>
                <a:gd name="connsiteY443" fmla="*/ 1041299 h 1070391"/>
                <a:gd name="connsiteX444" fmla="*/ 615661 w 1070602"/>
                <a:gd name="connsiteY444" fmla="*/ 1040135 h 1070391"/>
                <a:gd name="connsiteX445" fmla="*/ 629616 w 1070602"/>
                <a:gd name="connsiteY445" fmla="*/ 1050143 h 1070391"/>
                <a:gd name="connsiteX446" fmla="*/ 619615 w 1070602"/>
                <a:gd name="connsiteY446" fmla="*/ 1064108 h 1070391"/>
                <a:gd name="connsiteX447" fmla="*/ 611474 w 1070602"/>
                <a:gd name="connsiteY447" fmla="*/ 1065271 h 1070391"/>
                <a:gd name="connsiteX448" fmla="*/ 609613 w 1070602"/>
                <a:gd name="connsiteY448" fmla="*/ 1065271 h 1070391"/>
                <a:gd name="connsiteX449" fmla="*/ 504251 w 1070602"/>
                <a:gd name="connsiteY449" fmla="*/ 1069926 h 1070391"/>
                <a:gd name="connsiteX450" fmla="*/ 503553 w 1070602"/>
                <a:gd name="connsiteY450" fmla="*/ 1069926 h 1070391"/>
                <a:gd name="connsiteX451" fmla="*/ 495180 w 1070602"/>
                <a:gd name="connsiteY451" fmla="*/ 1069461 h 1070391"/>
                <a:gd name="connsiteX452" fmla="*/ 484016 w 1070602"/>
                <a:gd name="connsiteY452" fmla="*/ 1056427 h 1070391"/>
                <a:gd name="connsiteX453" fmla="*/ 497041 w 1070602"/>
                <a:gd name="connsiteY453" fmla="*/ 1045255 h 1070391"/>
                <a:gd name="connsiteX454" fmla="*/ 504949 w 1070602"/>
                <a:gd name="connsiteY454" fmla="*/ 1045721 h 1070391"/>
                <a:gd name="connsiteX455" fmla="*/ 516346 w 1070602"/>
                <a:gd name="connsiteY455" fmla="*/ 1058522 h 1070391"/>
                <a:gd name="connsiteX456" fmla="*/ 504251 w 1070602"/>
                <a:gd name="connsiteY456" fmla="*/ 1069926 h 1070391"/>
                <a:gd name="connsiteX457" fmla="*/ 553094 w 1070602"/>
                <a:gd name="connsiteY457" fmla="*/ 1070392 h 1070391"/>
                <a:gd name="connsiteX458" fmla="*/ 541000 w 1070602"/>
                <a:gd name="connsiteY458" fmla="*/ 1058522 h 1070391"/>
                <a:gd name="connsiteX459" fmla="*/ 552862 w 1070602"/>
                <a:gd name="connsiteY459" fmla="*/ 1045953 h 1070391"/>
                <a:gd name="connsiteX460" fmla="*/ 560770 w 1070602"/>
                <a:gd name="connsiteY460" fmla="*/ 1045953 h 1070391"/>
                <a:gd name="connsiteX461" fmla="*/ 573562 w 1070602"/>
                <a:gd name="connsiteY461" fmla="*/ 1057125 h 1070391"/>
                <a:gd name="connsiteX462" fmla="*/ 561933 w 1070602"/>
                <a:gd name="connsiteY462" fmla="*/ 1069926 h 1070391"/>
                <a:gd name="connsiteX463" fmla="*/ 553560 w 1070602"/>
                <a:gd name="connsiteY463" fmla="*/ 1070392 h 1070391"/>
                <a:gd name="connsiteX464" fmla="*/ 553094 w 1070602"/>
                <a:gd name="connsiteY464" fmla="*/ 1070392 h 107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</a:cxnLst>
              <a:rect l="l" t="t" r="r" b="b"/>
              <a:pathLst>
                <a:path w="1070602" h="1070391">
                  <a:moveTo>
                    <a:pt x="514020" y="24438"/>
                  </a:moveTo>
                  <a:cubicBezTo>
                    <a:pt x="507507" y="24438"/>
                    <a:pt x="502158" y="19318"/>
                    <a:pt x="501925" y="12801"/>
                  </a:cubicBezTo>
                  <a:cubicBezTo>
                    <a:pt x="501693" y="6051"/>
                    <a:pt x="506810" y="465"/>
                    <a:pt x="513554" y="233"/>
                  </a:cubicBezTo>
                  <a:lnTo>
                    <a:pt x="521928" y="233"/>
                  </a:lnTo>
                  <a:cubicBezTo>
                    <a:pt x="521928" y="233"/>
                    <a:pt x="522160" y="0"/>
                    <a:pt x="522160" y="0"/>
                  </a:cubicBezTo>
                  <a:cubicBezTo>
                    <a:pt x="528673" y="0"/>
                    <a:pt x="534255" y="5353"/>
                    <a:pt x="534255" y="11870"/>
                  </a:cubicBezTo>
                  <a:cubicBezTo>
                    <a:pt x="534255" y="18620"/>
                    <a:pt x="529138" y="24205"/>
                    <a:pt x="522393" y="24438"/>
                  </a:cubicBezTo>
                  <a:lnTo>
                    <a:pt x="514485" y="24438"/>
                  </a:lnTo>
                  <a:cubicBezTo>
                    <a:pt x="514485" y="24438"/>
                    <a:pt x="514020" y="24671"/>
                    <a:pt x="514020" y="24671"/>
                  </a:cubicBezTo>
                  <a:moveTo>
                    <a:pt x="578912" y="25835"/>
                  </a:moveTo>
                  <a:cubicBezTo>
                    <a:pt x="578912" y="25835"/>
                    <a:pt x="578214" y="25835"/>
                    <a:pt x="577981" y="25835"/>
                  </a:cubicBezTo>
                  <a:lnTo>
                    <a:pt x="570074" y="25136"/>
                  </a:lnTo>
                  <a:cubicBezTo>
                    <a:pt x="563328" y="24671"/>
                    <a:pt x="558211" y="18852"/>
                    <a:pt x="558677" y="12103"/>
                  </a:cubicBezTo>
                  <a:cubicBezTo>
                    <a:pt x="559142" y="5353"/>
                    <a:pt x="565189" y="233"/>
                    <a:pt x="571701" y="698"/>
                  </a:cubicBezTo>
                  <a:lnTo>
                    <a:pt x="579842" y="1396"/>
                  </a:lnTo>
                  <a:cubicBezTo>
                    <a:pt x="586587" y="1862"/>
                    <a:pt x="591472" y="7913"/>
                    <a:pt x="591006" y="14663"/>
                  </a:cubicBezTo>
                  <a:cubicBezTo>
                    <a:pt x="590541" y="20947"/>
                    <a:pt x="585192" y="25835"/>
                    <a:pt x="578912" y="25835"/>
                  </a:cubicBezTo>
                  <a:moveTo>
                    <a:pt x="457501" y="29791"/>
                  </a:moveTo>
                  <a:cubicBezTo>
                    <a:pt x="451453" y="29791"/>
                    <a:pt x="446337" y="25369"/>
                    <a:pt x="445406" y="19318"/>
                  </a:cubicBezTo>
                  <a:cubicBezTo>
                    <a:pt x="444476" y="12568"/>
                    <a:pt x="448895" y="6517"/>
                    <a:pt x="455640" y="5353"/>
                  </a:cubicBezTo>
                  <a:lnTo>
                    <a:pt x="463781" y="4189"/>
                  </a:lnTo>
                  <a:cubicBezTo>
                    <a:pt x="470293" y="3258"/>
                    <a:pt x="476573" y="7913"/>
                    <a:pt x="477503" y="14663"/>
                  </a:cubicBezTo>
                  <a:cubicBezTo>
                    <a:pt x="478434" y="21412"/>
                    <a:pt x="473782" y="27464"/>
                    <a:pt x="467037" y="28395"/>
                  </a:cubicBezTo>
                  <a:lnTo>
                    <a:pt x="459129" y="29559"/>
                  </a:lnTo>
                  <a:cubicBezTo>
                    <a:pt x="459129" y="29559"/>
                    <a:pt x="457966" y="29559"/>
                    <a:pt x="457268" y="29559"/>
                  </a:cubicBezTo>
                  <a:moveTo>
                    <a:pt x="635198" y="33515"/>
                  </a:moveTo>
                  <a:cubicBezTo>
                    <a:pt x="635198" y="33515"/>
                    <a:pt x="633570" y="33515"/>
                    <a:pt x="632872" y="33515"/>
                  </a:cubicBezTo>
                  <a:lnTo>
                    <a:pt x="624964" y="32119"/>
                  </a:lnTo>
                  <a:cubicBezTo>
                    <a:pt x="618452" y="30955"/>
                    <a:pt x="614033" y="24671"/>
                    <a:pt x="615196" y="17921"/>
                  </a:cubicBezTo>
                  <a:cubicBezTo>
                    <a:pt x="616358" y="11404"/>
                    <a:pt x="622638" y="6750"/>
                    <a:pt x="629384" y="8146"/>
                  </a:cubicBezTo>
                  <a:lnTo>
                    <a:pt x="637524" y="9775"/>
                  </a:lnTo>
                  <a:cubicBezTo>
                    <a:pt x="644036" y="10939"/>
                    <a:pt x="648456" y="17456"/>
                    <a:pt x="647060" y="23973"/>
                  </a:cubicBezTo>
                  <a:cubicBezTo>
                    <a:pt x="645897" y="29791"/>
                    <a:pt x="640780" y="33748"/>
                    <a:pt x="635198" y="33748"/>
                  </a:cubicBezTo>
                  <a:moveTo>
                    <a:pt x="401680" y="41196"/>
                  </a:moveTo>
                  <a:cubicBezTo>
                    <a:pt x="396330" y="41196"/>
                    <a:pt x="391446" y="37472"/>
                    <a:pt x="389818" y="32119"/>
                  </a:cubicBezTo>
                  <a:cubicBezTo>
                    <a:pt x="388190" y="25602"/>
                    <a:pt x="391911" y="18852"/>
                    <a:pt x="398656" y="17223"/>
                  </a:cubicBezTo>
                  <a:lnTo>
                    <a:pt x="406797" y="15128"/>
                  </a:lnTo>
                  <a:cubicBezTo>
                    <a:pt x="413309" y="13499"/>
                    <a:pt x="420054" y="17456"/>
                    <a:pt x="421450" y="24205"/>
                  </a:cubicBezTo>
                  <a:cubicBezTo>
                    <a:pt x="423078" y="30722"/>
                    <a:pt x="419124" y="37239"/>
                    <a:pt x="412379" y="38868"/>
                  </a:cubicBezTo>
                  <a:lnTo>
                    <a:pt x="404703" y="40730"/>
                  </a:lnTo>
                  <a:cubicBezTo>
                    <a:pt x="404703" y="40730"/>
                    <a:pt x="402610" y="41196"/>
                    <a:pt x="401680" y="41196"/>
                  </a:cubicBezTo>
                  <a:moveTo>
                    <a:pt x="690089" y="47247"/>
                  </a:moveTo>
                  <a:cubicBezTo>
                    <a:pt x="690089" y="47247"/>
                    <a:pt x="687763" y="47247"/>
                    <a:pt x="686600" y="46782"/>
                  </a:cubicBezTo>
                  <a:lnTo>
                    <a:pt x="678925" y="44454"/>
                  </a:lnTo>
                  <a:cubicBezTo>
                    <a:pt x="672412" y="42592"/>
                    <a:pt x="668691" y="35843"/>
                    <a:pt x="670551" y="29326"/>
                  </a:cubicBezTo>
                  <a:cubicBezTo>
                    <a:pt x="672412" y="22809"/>
                    <a:pt x="679157" y="19085"/>
                    <a:pt x="685670" y="20947"/>
                  </a:cubicBezTo>
                  <a:lnTo>
                    <a:pt x="693578" y="23274"/>
                  </a:lnTo>
                  <a:cubicBezTo>
                    <a:pt x="700090" y="25136"/>
                    <a:pt x="703579" y="32119"/>
                    <a:pt x="701718" y="38403"/>
                  </a:cubicBezTo>
                  <a:cubicBezTo>
                    <a:pt x="700090" y="43523"/>
                    <a:pt x="695206" y="47014"/>
                    <a:pt x="690089" y="47014"/>
                  </a:cubicBezTo>
                  <a:moveTo>
                    <a:pt x="347719" y="58652"/>
                  </a:moveTo>
                  <a:cubicBezTo>
                    <a:pt x="342835" y="58652"/>
                    <a:pt x="338183" y="55626"/>
                    <a:pt x="336322" y="50738"/>
                  </a:cubicBezTo>
                  <a:cubicBezTo>
                    <a:pt x="333996" y="44454"/>
                    <a:pt x="337020" y="37472"/>
                    <a:pt x="343300" y="34912"/>
                  </a:cubicBezTo>
                  <a:lnTo>
                    <a:pt x="351208" y="32119"/>
                  </a:lnTo>
                  <a:cubicBezTo>
                    <a:pt x="357488" y="29791"/>
                    <a:pt x="364465" y="33050"/>
                    <a:pt x="366791" y="39334"/>
                  </a:cubicBezTo>
                  <a:cubicBezTo>
                    <a:pt x="369117" y="45618"/>
                    <a:pt x="365861" y="52600"/>
                    <a:pt x="359581" y="54928"/>
                  </a:cubicBezTo>
                  <a:lnTo>
                    <a:pt x="352138" y="57721"/>
                  </a:lnTo>
                  <a:cubicBezTo>
                    <a:pt x="350743" y="58186"/>
                    <a:pt x="349115" y="58652"/>
                    <a:pt x="347719" y="58652"/>
                  </a:cubicBezTo>
                  <a:moveTo>
                    <a:pt x="743584" y="67030"/>
                  </a:moveTo>
                  <a:cubicBezTo>
                    <a:pt x="741956" y="67030"/>
                    <a:pt x="740328" y="66798"/>
                    <a:pt x="738700" y="66099"/>
                  </a:cubicBezTo>
                  <a:lnTo>
                    <a:pt x="731257" y="63074"/>
                  </a:lnTo>
                  <a:cubicBezTo>
                    <a:pt x="724977" y="60514"/>
                    <a:pt x="722186" y="53298"/>
                    <a:pt x="724744" y="47247"/>
                  </a:cubicBezTo>
                  <a:cubicBezTo>
                    <a:pt x="727303" y="40963"/>
                    <a:pt x="734513" y="38170"/>
                    <a:pt x="740561" y="40730"/>
                  </a:cubicBezTo>
                  <a:lnTo>
                    <a:pt x="748236" y="43989"/>
                  </a:lnTo>
                  <a:cubicBezTo>
                    <a:pt x="754516" y="46782"/>
                    <a:pt x="757307" y="53764"/>
                    <a:pt x="754516" y="60048"/>
                  </a:cubicBezTo>
                  <a:cubicBezTo>
                    <a:pt x="752422" y="64703"/>
                    <a:pt x="748003" y="67496"/>
                    <a:pt x="743352" y="67496"/>
                  </a:cubicBezTo>
                  <a:moveTo>
                    <a:pt x="295852" y="81693"/>
                  </a:moveTo>
                  <a:cubicBezTo>
                    <a:pt x="291433" y="81693"/>
                    <a:pt x="287246" y="79366"/>
                    <a:pt x="284920" y="75176"/>
                  </a:cubicBezTo>
                  <a:cubicBezTo>
                    <a:pt x="281897" y="69125"/>
                    <a:pt x="284223" y="61910"/>
                    <a:pt x="290037" y="58652"/>
                  </a:cubicBezTo>
                  <a:lnTo>
                    <a:pt x="297480" y="54928"/>
                  </a:lnTo>
                  <a:cubicBezTo>
                    <a:pt x="303527" y="51902"/>
                    <a:pt x="310738" y="54462"/>
                    <a:pt x="313761" y="60514"/>
                  </a:cubicBezTo>
                  <a:cubicBezTo>
                    <a:pt x="316785" y="66565"/>
                    <a:pt x="314227" y="73780"/>
                    <a:pt x="308179" y="76806"/>
                  </a:cubicBezTo>
                  <a:lnTo>
                    <a:pt x="301202" y="80297"/>
                  </a:lnTo>
                  <a:cubicBezTo>
                    <a:pt x="299341" y="81228"/>
                    <a:pt x="297480" y="81693"/>
                    <a:pt x="295620" y="81693"/>
                  </a:cubicBezTo>
                  <a:moveTo>
                    <a:pt x="794288" y="92632"/>
                  </a:moveTo>
                  <a:cubicBezTo>
                    <a:pt x="792195" y="92632"/>
                    <a:pt x="790102" y="92167"/>
                    <a:pt x="788241" y="91003"/>
                  </a:cubicBezTo>
                  <a:lnTo>
                    <a:pt x="781264" y="87046"/>
                  </a:lnTo>
                  <a:cubicBezTo>
                    <a:pt x="775449" y="83788"/>
                    <a:pt x="773123" y="76340"/>
                    <a:pt x="776379" y="70522"/>
                  </a:cubicBezTo>
                  <a:cubicBezTo>
                    <a:pt x="779635" y="64703"/>
                    <a:pt x="787078" y="62376"/>
                    <a:pt x="792893" y="65634"/>
                  </a:cubicBezTo>
                  <a:lnTo>
                    <a:pt x="800103" y="69591"/>
                  </a:lnTo>
                  <a:cubicBezTo>
                    <a:pt x="805918" y="72849"/>
                    <a:pt x="808011" y="80297"/>
                    <a:pt x="804755" y="86348"/>
                  </a:cubicBezTo>
                  <a:cubicBezTo>
                    <a:pt x="802429" y="90305"/>
                    <a:pt x="798475" y="92400"/>
                    <a:pt x="794056" y="92400"/>
                  </a:cubicBezTo>
                  <a:moveTo>
                    <a:pt x="247009" y="110554"/>
                  </a:moveTo>
                  <a:cubicBezTo>
                    <a:pt x="243055" y="110554"/>
                    <a:pt x="239100" y="108692"/>
                    <a:pt x="236775" y="105200"/>
                  </a:cubicBezTo>
                  <a:cubicBezTo>
                    <a:pt x="233053" y="99615"/>
                    <a:pt x="234682" y="91934"/>
                    <a:pt x="240263" y="88210"/>
                  </a:cubicBezTo>
                  <a:lnTo>
                    <a:pt x="247241" y="83555"/>
                  </a:lnTo>
                  <a:cubicBezTo>
                    <a:pt x="252823" y="79831"/>
                    <a:pt x="260499" y="81693"/>
                    <a:pt x="263988" y="87279"/>
                  </a:cubicBezTo>
                  <a:cubicBezTo>
                    <a:pt x="267709" y="92865"/>
                    <a:pt x="265848" y="100546"/>
                    <a:pt x="260266" y="104037"/>
                  </a:cubicBezTo>
                  <a:lnTo>
                    <a:pt x="253754" y="108226"/>
                  </a:lnTo>
                  <a:cubicBezTo>
                    <a:pt x="251660" y="109623"/>
                    <a:pt x="249334" y="110321"/>
                    <a:pt x="247009" y="110321"/>
                  </a:cubicBezTo>
                  <a:moveTo>
                    <a:pt x="841969" y="123587"/>
                  </a:moveTo>
                  <a:cubicBezTo>
                    <a:pt x="839411" y="123587"/>
                    <a:pt x="837085" y="122889"/>
                    <a:pt x="834758" y="121260"/>
                  </a:cubicBezTo>
                  <a:lnTo>
                    <a:pt x="828246" y="116605"/>
                  </a:lnTo>
                  <a:cubicBezTo>
                    <a:pt x="822664" y="112648"/>
                    <a:pt x="821501" y="105200"/>
                    <a:pt x="825223" y="99615"/>
                  </a:cubicBezTo>
                  <a:cubicBezTo>
                    <a:pt x="829177" y="94029"/>
                    <a:pt x="836619" y="92865"/>
                    <a:pt x="842201" y="96589"/>
                  </a:cubicBezTo>
                  <a:lnTo>
                    <a:pt x="848946" y="101477"/>
                  </a:lnTo>
                  <a:cubicBezTo>
                    <a:pt x="854296" y="105433"/>
                    <a:pt x="855692" y="113114"/>
                    <a:pt x="851738" y="118467"/>
                  </a:cubicBezTo>
                  <a:cubicBezTo>
                    <a:pt x="849412" y="121725"/>
                    <a:pt x="845690" y="123587"/>
                    <a:pt x="841969" y="123587"/>
                  </a:cubicBezTo>
                  <a:moveTo>
                    <a:pt x="201421" y="144302"/>
                  </a:moveTo>
                  <a:cubicBezTo>
                    <a:pt x="197933" y="144302"/>
                    <a:pt x="194444" y="142672"/>
                    <a:pt x="192118" y="139879"/>
                  </a:cubicBezTo>
                  <a:cubicBezTo>
                    <a:pt x="187931" y="134759"/>
                    <a:pt x="188629" y="127078"/>
                    <a:pt x="193746" y="122656"/>
                  </a:cubicBezTo>
                  <a:lnTo>
                    <a:pt x="200258" y="117536"/>
                  </a:lnTo>
                  <a:cubicBezTo>
                    <a:pt x="205375" y="113347"/>
                    <a:pt x="213051" y="114045"/>
                    <a:pt x="217470" y="119398"/>
                  </a:cubicBezTo>
                  <a:cubicBezTo>
                    <a:pt x="221656" y="124751"/>
                    <a:pt x="220959" y="132199"/>
                    <a:pt x="215609" y="136621"/>
                  </a:cubicBezTo>
                  <a:lnTo>
                    <a:pt x="209329" y="141741"/>
                  </a:lnTo>
                  <a:cubicBezTo>
                    <a:pt x="207004" y="143603"/>
                    <a:pt x="204212" y="144534"/>
                    <a:pt x="201654" y="144534"/>
                  </a:cubicBezTo>
                  <a:moveTo>
                    <a:pt x="886161" y="159197"/>
                  </a:moveTo>
                  <a:cubicBezTo>
                    <a:pt x="883370" y="159197"/>
                    <a:pt x="880346" y="158266"/>
                    <a:pt x="878020" y="155939"/>
                  </a:cubicBezTo>
                  <a:lnTo>
                    <a:pt x="871973" y="150586"/>
                  </a:lnTo>
                  <a:cubicBezTo>
                    <a:pt x="866856" y="146164"/>
                    <a:pt x="866390" y="138483"/>
                    <a:pt x="870810" y="133363"/>
                  </a:cubicBezTo>
                  <a:cubicBezTo>
                    <a:pt x="875229" y="128242"/>
                    <a:pt x="882904" y="127777"/>
                    <a:pt x="888021" y="132199"/>
                  </a:cubicBezTo>
                  <a:lnTo>
                    <a:pt x="894301" y="137785"/>
                  </a:lnTo>
                  <a:cubicBezTo>
                    <a:pt x="899185" y="142207"/>
                    <a:pt x="899651" y="150120"/>
                    <a:pt x="895232" y="155008"/>
                  </a:cubicBezTo>
                  <a:cubicBezTo>
                    <a:pt x="892905" y="157568"/>
                    <a:pt x="889417" y="158964"/>
                    <a:pt x="886161" y="158964"/>
                  </a:cubicBezTo>
                  <a:moveTo>
                    <a:pt x="159555" y="182937"/>
                  </a:moveTo>
                  <a:cubicBezTo>
                    <a:pt x="156532" y="182937"/>
                    <a:pt x="153508" y="181773"/>
                    <a:pt x="151182" y="179446"/>
                  </a:cubicBezTo>
                  <a:cubicBezTo>
                    <a:pt x="146298" y="174791"/>
                    <a:pt x="146298" y="167111"/>
                    <a:pt x="150950" y="162223"/>
                  </a:cubicBezTo>
                  <a:lnTo>
                    <a:pt x="156764" y="156404"/>
                  </a:lnTo>
                  <a:cubicBezTo>
                    <a:pt x="161416" y="151517"/>
                    <a:pt x="169324" y="151517"/>
                    <a:pt x="173976" y="156404"/>
                  </a:cubicBezTo>
                  <a:cubicBezTo>
                    <a:pt x="178860" y="161059"/>
                    <a:pt x="178860" y="168972"/>
                    <a:pt x="173976" y="173627"/>
                  </a:cubicBezTo>
                  <a:lnTo>
                    <a:pt x="168394" y="179213"/>
                  </a:lnTo>
                  <a:cubicBezTo>
                    <a:pt x="166068" y="181773"/>
                    <a:pt x="162812" y="182937"/>
                    <a:pt x="159555" y="182937"/>
                  </a:cubicBezTo>
                  <a:moveTo>
                    <a:pt x="926166" y="199695"/>
                  </a:moveTo>
                  <a:cubicBezTo>
                    <a:pt x="922677" y="199695"/>
                    <a:pt x="919421" y="198298"/>
                    <a:pt x="917095" y="195505"/>
                  </a:cubicBezTo>
                  <a:cubicBezTo>
                    <a:pt x="915467" y="193643"/>
                    <a:pt x="913606" y="191549"/>
                    <a:pt x="911745" y="189687"/>
                  </a:cubicBezTo>
                  <a:cubicBezTo>
                    <a:pt x="907093" y="184799"/>
                    <a:pt x="907559" y="177119"/>
                    <a:pt x="912443" y="172464"/>
                  </a:cubicBezTo>
                  <a:cubicBezTo>
                    <a:pt x="917327" y="167809"/>
                    <a:pt x="925235" y="168274"/>
                    <a:pt x="929654" y="173162"/>
                  </a:cubicBezTo>
                  <a:cubicBezTo>
                    <a:pt x="931515" y="175257"/>
                    <a:pt x="933376" y="177351"/>
                    <a:pt x="935237" y="179446"/>
                  </a:cubicBezTo>
                  <a:cubicBezTo>
                    <a:pt x="939656" y="184566"/>
                    <a:pt x="939191" y="192247"/>
                    <a:pt x="934074" y="196669"/>
                  </a:cubicBezTo>
                  <a:cubicBezTo>
                    <a:pt x="931748" y="198764"/>
                    <a:pt x="928957" y="199695"/>
                    <a:pt x="925933" y="199695"/>
                  </a:cubicBezTo>
                  <a:moveTo>
                    <a:pt x="122342" y="225995"/>
                  </a:moveTo>
                  <a:cubicBezTo>
                    <a:pt x="119783" y="225995"/>
                    <a:pt x="117225" y="225064"/>
                    <a:pt x="114899" y="223435"/>
                  </a:cubicBezTo>
                  <a:cubicBezTo>
                    <a:pt x="109549" y="219245"/>
                    <a:pt x="108619" y="211565"/>
                    <a:pt x="112805" y="206444"/>
                  </a:cubicBezTo>
                  <a:lnTo>
                    <a:pt x="117922" y="199927"/>
                  </a:lnTo>
                  <a:cubicBezTo>
                    <a:pt x="122109" y="194574"/>
                    <a:pt x="129784" y="193876"/>
                    <a:pt x="135134" y="198066"/>
                  </a:cubicBezTo>
                  <a:cubicBezTo>
                    <a:pt x="140251" y="202255"/>
                    <a:pt x="141181" y="209935"/>
                    <a:pt x="136994" y="215289"/>
                  </a:cubicBezTo>
                  <a:lnTo>
                    <a:pt x="132110" y="221573"/>
                  </a:lnTo>
                  <a:cubicBezTo>
                    <a:pt x="129784" y="224598"/>
                    <a:pt x="126063" y="226228"/>
                    <a:pt x="122574" y="226228"/>
                  </a:cubicBezTo>
                  <a:moveTo>
                    <a:pt x="961519" y="244149"/>
                  </a:moveTo>
                  <a:cubicBezTo>
                    <a:pt x="957798" y="244149"/>
                    <a:pt x="953844" y="242287"/>
                    <a:pt x="951518" y="239029"/>
                  </a:cubicBezTo>
                  <a:lnTo>
                    <a:pt x="946866" y="232512"/>
                  </a:lnTo>
                  <a:cubicBezTo>
                    <a:pt x="942912" y="227159"/>
                    <a:pt x="944075" y="219478"/>
                    <a:pt x="949425" y="215521"/>
                  </a:cubicBezTo>
                  <a:cubicBezTo>
                    <a:pt x="954774" y="211565"/>
                    <a:pt x="962449" y="212728"/>
                    <a:pt x="966403" y="218082"/>
                  </a:cubicBezTo>
                  <a:lnTo>
                    <a:pt x="971288" y="224831"/>
                  </a:lnTo>
                  <a:cubicBezTo>
                    <a:pt x="975242" y="230417"/>
                    <a:pt x="973846" y="237865"/>
                    <a:pt x="968497" y="241821"/>
                  </a:cubicBezTo>
                  <a:cubicBezTo>
                    <a:pt x="966403" y="243451"/>
                    <a:pt x="963845" y="244149"/>
                    <a:pt x="961519" y="244149"/>
                  </a:cubicBezTo>
                  <a:moveTo>
                    <a:pt x="89779" y="272544"/>
                  </a:moveTo>
                  <a:cubicBezTo>
                    <a:pt x="87686" y="272544"/>
                    <a:pt x="85360" y="272078"/>
                    <a:pt x="83499" y="270682"/>
                  </a:cubicBezTo>
                  <a:cubicBezTo>
                    <a:pt x="77685" y="267191"/>
                    <a:pt x="76056" y="259743"/>
                    <a:pt x="79545" y="253924"/>
                  </a:cubicBezTo>
                  <a:cubicBezTo>
                    <a:pt x="80941" y="251597"/>
                    <a:pt x="82569" y="249269"/>
                    <a:pt x="83964" y="246709"/>
                  </a:cubicBezTo>
                  <a:cubicBezTo>
                    <a:pt x="87686" y="241123"/>
                    <a:pt x="95129" y="239494"/>
                    <a:pt x="100711" y="242985"/>
                  </a:cubicBezTo>
                  <a:cubicBezTo>
                    <a:pt x="106293" y="246709"/>
                    <a:pt x="107921" y="254157"/>
                    <a:pt x="104432" y="259743"/>
                  </a:cubicBezTo>
                  <a:cubicBezTo>
                    <a:pt x="103037" y="261837"/>
                    <a:pt x="101641" y="264165"/>
                    <a:pt x="100246" y="266492"/>
                  </a:cubicBezTo>
                  <a:cubicBezTo>
                    <a:pt x="97920" y="270216"/>
                    <a:pt x="93966" y="272311"/>
                    <a:pt x="89779" y="272311"/>
                  </a:cubicBezTo>
                  <a:moveTo>
                    <a:pt x="991988" y="292094"/>
                  </a:moveTo>
                  <a:cubicBezTo>
                    <a:pt x="987801" y="292094"/>
                    <a:pt x="983615" y="289767"/>
                    <a:pt x="981289" y="285810"/>
                  </a:cubicBezTo>
                  <a:lnTo>
                    <a:pt x="977335" y="278828"/>
                  </a:lnTo>
                  <a:cubicBezTo>
                    <a:pt x="973846" y="273009"/>
                    <a:pt x="975940" y="265561"/>
                    <a:pt x="981754" y="262070"/>
                  </a:cubicBezTo>
                  <a:cubicBezTo>
                    <a:pt x="987569" y="258579"/>
                    <a:pt x="995012" y="260674"/>
                    <a:pt x="998501" y="266492"/>
                  </a:cubicBezTo>
                  <a:lnTo>
                    <a:pt x="1002687" y="273707"/>
                  </a:lnTo>
                  <a:cubicBezTo>
                    <a:pt x="1005943" y="279526"/>
                    <a:pt x="1003850" y="286974"/>
                    <a:pt x="998035" y="290232"/>
                  </a:cubicBezTo>
                  <a:cubicBezTo>
                    <a:pt x="996175" y="291163"/>
                    <a:pt x="994081" y="291862"/>
                    <a:pt x="991988" y="291862"/>
                  </a:cubicBezTo>
                  <a:moveTo>
                    <a:pt x="62566" y="322584"/>
                  </a:moveTo>
                  <a:cubicBezTo>
                    <a:pt x="60705" y="322584"/>
                    <a:pt x="59078" y="322118"/>
                    <a:pt x="57449" y="321420"/>
                  </a:cubicBezTo>
                  <a:cubicBezTo>
                    <a:pt x="51402" y="318627"/>
                    <a:pt x="48844" y="311179"/>
                    <a:pt x="51635" y="305128"/>
                  </a:cubicBezTo>
                  <a:lnTo>
                    <a:pt x="55356" y="297680"/>
                  </a:lnTo>
                  <a:cubicBezTo>
                    <a:pt x="58380" y="291629"/>
                    <a:pt x="65590" y="289069"/>
                    <a:pt x="71637" y="292094"/>
                  </a:cubicBezTo>
                  <a:cubicBezTo>
                    <a:pt x="77685" y="295120"/>
                    <a:pt x="80010" y="302335"/>
                    <a:pt x="77219" y="308386"/>
                  </a:cubicBezTo>
                  <a:lnTo>
                    <a:pt x="73730" y="315601"/>
                  </a:lnTo>
                  <a:cubicBezTo>
                    <a:pt x="71637" y="320024"/>
                    <a:pt x="67218" y="322584"/>
                    <a:pt x="62799" y="322584"/>
                  </a:cubicBezTo>
                  <a:moveTo>
                    <a:pt x="1016875" y="343065"/>
                  </a:moveTo>
                  <a:cubicBezTo>
                    <a:pt x="1012223" y="343065"/>
                    <a:pt x="1007572" y="340272"/>
                    <a:pt x="1005711" y="335617"/>
                  </a:cubicBezTo>
                  <a:lnTo>
                    <a:pt x="1002687" y="328402"/>
                  </a:lnTo>
                  <a:cubicBezTo>
                    <a:pt x="999896" y="322351"/>
                    <a:pt x="1002687" y="315136"/>
                    <a:pt x="1008967" y="312343"/>
                  </a:cubicBezTo>
                  <a:cubicBezTo>
                    <a:pt x="1015014" y="309550"/>
                    <a:pt x="1022225" y="312343"/>
                    <a:pt x="1025016" y="318627"/>
                  </a:cubicBezTo>
                  <a:cubicBezTo>
                    <a:pt x="1026179" y="321187"/>
                    <a:pt x="1027341" y="323748"/>
                    <a:pt x="1028272" y="326308"/>
                  </a:cubicBezTo>
                  <a:cubicBezTo>
                    <a:pt x="1030830" y="332592"/>
                    <a:pt x="1028039" y="339574"/>
                    <a:pt x="1021759" y="342367"/>
                  </a:cubicBezTo>
                  <a:cubicBezTo>
                    <a:pt x="1020131" y="343065"/>
                    <a:pt x="1018736" y="343298"/>
                    <a:pt x="1017108" y="343298"/>
                  </a:cubicBezTo>
                  <a:moveTo>
                    <a:pt x="41168" y="375184"/>
                  </a:moveTo>
                  <a:cubicBezTo>
                    <a:pt x="39773" y="375184"/>
                    <a:pt x="38610" y="375184"/>
                    <a:pt x="37214" y="374486"/>
                  </a:cubicBezTo>
                  <a:cubicBezTo>
                    <a:pt x="30934" y="372391"/>
                    <a:pt x="27446" y="365409"/>
                    <a:pt x="29771" y="358892"/>
                  </a:cubicBezTo>
                  <a:cubicBezTo>
                    <a:pt x="30702" y="356332"/>
                    <a:pt x="31632" y="353539"/>
                    <a:pt x="32563" y="350979"/>
                  </a:cubicBezTo>
                  <a:cubicBezTo>
                    <a:pt x="34888" y="344695"/>
                    <a:pt x="41866" y="341436"/>
                    <a:pt x="48146" y="343764"/>
                  </a:cubicBezTo>
                  <a:cubicBezTo>
                    <a:pt x="54426" y="346091"/>
                    <a:pt x="57682" y="353073"/>
                    <a:pt x="55356" y="359357"/>
                  </a:cubicBezTo>
                  <a:lnTo>
                    <a:pt x="52798" y="366805"/>
                  </a:lnTo>
                  <a:cubicBezTo>
                    <a:pt x="50937" y="371926"/>
                    <a:pt x="46285" y="374951"/>
                    <a:pt x="41401" y="374951"/>
                  </a:cubicBezTo>
                  <a:moveTo>
                    <a:pt x="1036180" y="396597"/>
                  </a:moveTo>
                  <a:cubicBezTo>
                    <a:pt x="1030830" y="396597"/>
                    <a:pt x="1026179" y="393105"/>
                    <a:pt x="1024550" y="387985"/>
                  </a:cubicBezTo>
                  <a:lnTo>
                    <a:pt x="1022225" y="380537"/>
                  </a:lnTo>
                  <a:cubicBezTo>
                    <a:pt x="1020131" y="374020"/>
                    <a:pt x="1023853" y="367271"/>
                    <a:pt x="1030133" y="365176"/>
                  </a:cubicBezTo>
                  <a:cubicBezTo>
                    <a:pt x="1036645" y="363081"/>
                    <a:pt x="1043390" y="366805"/>
                    <a:pt x="1045484" y="373089"/>
                  </a:cubicBezTo>
                  <a:lnTo>
                    <a:pt x="1048042" y="381003"/>
                  </a:lnTo>
                  <a:cubicBezTo>
                    <a:pt x="1049902" y="387519"/>
                    <a:pt x="1046181" y="394269"/>
                    <a:pt x="1039901" y="396131"/>
                  </a:cubicBezTo>
                  <a:cubicBezTo>
                    <a:pt x="1038738" y="396597"/>
                    <a:pt x="1037575" y="396597"/>
                    <a:pt x="1036413" y="396597"/>
                  </a:cubicBezTo>
                  <a:moveTo>
                    <a:pt x="25352" y="429879"/>
                  </a:moveTo>
                  <a:cubicBezTo>
                    <a:pt x="25352" y="429879"/>
                    <a:pt x="23492" y="429879"/>
                    <a:pt x="22561" y="429646"/>
                  </a:cubicBezTo>
                  <a:cubicBezTo>
                    <a:pt x="16049" y="428017"/>
                    <a:pt x="11862" y="421500"/>
                    <a:pt x="13490" y="414983"/>
                  </a:cubicBezTo>
                  <a:lnTo>
                    <a:pt x="15351" y="406837"/>
                  </a:lnTo>
                  <a:cubicBezTo>
                    <a:pt x="16979" y="400320"/>
                    <a:pt x="23492" y="396364"/>
                    <a:pt x="30004" y="397993"/>
                  </a:cubicBezTo>
                  <a:cubicBezTo>
                    <a:pt x="36516" y="399622"/>
                    <a:pt x="40470" y="406139"/>
                    <a:pt x="38842" y="412656"/>
                  </a:cubicBezTo>
                  <a:lnTo>
                    <a:pt x="36982" y="420336"/>
                  </a:lnTo>
                  <a:cubicBezTo>
                    <a:pt x="35586" y="425922"/>
                    <a:pt x="30702" y="429879"/>
                    <a:pt x="25120" y="429879"/>
                  </a:cubicBezTo>
                  <a:moveTo>
                    <a:pt x="1049438" y="451757"/>
                  </a:moveTo>
                  <a:cubicBezTo>
                    <a:pt x="1043623" y="451757"/>
                    <a:pt x="1038506" y="447568"/>
                    <a:pt x="1037343" y="441749"/>
                  </a:cubicBezTo>
                  <a:lnTo>
                    <a:pt x="1035947" y="434068"/>
                  </a:lnTo>
                  <a:cubicBezTo>
                    <a:pt x="1034552" y="427552"/>
                    <a:pt x="1038738" y="421035"/>
                    <a:pt x="1045484" y="419638"/>
                  </a:cubicBezTo>
                  <a:cubicBezTo>
                    <a:pt x="1051996" y="418242"/>
                    <a:pt x="1058508" y="422431"/>
                    <a:pt x="1059904" y="429181"/>
                  </a:cubicBezTo>
                  <a:lnTo>
                    <a:pt x="1061532" y="437327"/>
                  </a:lnTo>
                  <a:cubicBezTo>
                    <a:pt x="1062695" y="443844"/>
                    <a:pt x="1058276" y="450360"/>
                    <a:pt x="1051763" y="451524"/>
                  </a:cubicBezTo>
                  <a:cubicBezTo>
                    <a:pt x="1051065" y="451524"/>
                    <a:pt x="1050135" y="451524"/>
                    <a:pt x="1049438" y="451524"/>
                  </a:cubicBezTo>
                  <a:moveTo>
                    <a:pt x="15583" y="485738"/>
                  </a:moveTo>
                  <a:cubicBezTo>
                    <a:pt x="15583" y="485738"/>
                    <a:pt x="14653" y="485738"/>
                    <a:pt x="14188" y="485738"/>
                  </a:cubicBezTo>
                  <a:cubicBezTo>
                    <a:pt x="7443" y="485039"/>
                    <a:pt x="2791" y="478988"/>
                    <a:pt x="3489" y="472238"/>
                  </a:cubicBezTo>
                  <a:lnTo>
                    <a:pt x="4419" y="464092"/>
                  </a:lnTo>
                  <a:cubicBezTo>
                    <a:pt x="5350" y="457343"/>
                    <a:pt x="11397" y="452688"/>
                    <a:pt x="18142" y="453619"/>
                  </a:cubicBezTo>
                  <a:cubicBezTo>
                    <a:pt x="24887" y="454550"/>
                    <a:pt x="29539" y="460601"/>
                    <a:pt x="28609" y="467351"/>
                  </a:cubicBezTo>
                  <a:lnTo>
                    <a:pt x="27678" y="475264"/>
                  </a:lnTo>
                  <a:cubicBezTo>
                    <a:pt x="26980" y="481548"/>
                    <a:pt x="21631" y="485970"/>
                    <a:pt x="15583" y="485970"/>
                  </a:cubicBezTo>
                  <a:moveTo>
                    <a:pt x="1056648" y="508314"/>
                  </a:moveTo>
                  <a:cubicBezTo>
                    <a:pt x="1050368" y="508314"/>
                    <a:pt x="1045018" y="503426"/>
                    <a:pt x="1044553" y="497142"/>
                  </a:cubicBezTo>
                  <a:lnTo>
                    <a:pt x="1043855" y="489229"/>
                  </a:lnTo>
                  <a:cubicBezTo>
                    <a:pt x="1043158" y="482479"/>
                    <a:pt x="1048274" y="476661"/>
                    <a:pt x="1054787" y="475962"/>
                  </a:cubicBezTo>
                  <a:cubicBezTo>
                    <a:pt x="1061532" y="475497"/>
                    <a:pt x="1067347" y="480385"/>
                    <a:pt x="1068044" y="486901"/>
                  </a:cubicBezTo>
                  <a:lnTo>
                    <a:pt x="1068742" y="495280"/>
                  </a:lnTo>
                  <a:cubicBezTo>
                    <a:pt x="1069207" y="502030"/>
                    <a:pt x="1064323" y="507848"/>
                    <a:pt x="1057578" y="508314"/>
                  </a:cubicBezTo>
                  <a:cubicBezTo>
                    <a:pt x="1057345" y="508314"/>
                    <a:pt x="1056880" y="508314"/>
                    <a:pt x="1056648" y="508314"/>
                  </a:cubicBezTo>
                  <a:moveTo>
                    <a:pt x="12095" y="542527"/>
                  </a:moveTo>
                  <a:lnTo>
                    <a:pt x="12095" y="542527"/>
                  </a:lnTo>
                  <a:cubicBezTo>
                    <a:pt x="5350" y="542527"/>
                    <a:pt x="0" y="536941"/>
                    <a:pt x="0" y="530192"/>
                  </a:cubicBezTo>
                  <a:lnTo>
                    <a:pt x="0" y="521813"/>
                  </a:lnTo>
                  <a:cubicBezTo>
                    <a:pt x="233" y="515063"/>
                    <a:pt x="6048" y="509943"/>
                    <a:pt x="12560" y="509943"/>
                  </a:cubicBezTo>
                  <a:cubicBezTo>
                    <a:pt x="19305" y="509943"/>
                    <a:pt x="24655" y="515762"/>
                    <a:pt x="24422" y="522511"/>
                  </a:cubicBezTo>
                  <a:lnTo>
                    <a:pt x="24422" y="530425"/>
                  </a:lnTo>
                  <a:cubicBezTo>
                    <a:pt x="24422" y="537174"/>
                    <a:pt x="18840" y="542527"/>
                    <a:pt x="12095" y="542527"/>
                  </a:cubicBezTo>
                  <a:moveTo>
                    <a:pt x="1058043" y="555561"/>
                  </a:moveTo>
                  <a:lnTo>
                    <a:pt x="1058043" y="555561"/>
                  </a:lnTo>
                  <a:cubicBezTo>
                    <a:pt x="1051298" y="555561"/>
                    <a:pt x="1045948" y="549975"/>
                    <a:pt x="1045948" y="543226"/>
                  </a:cubicBezTo>
                  <a:lnTo>
                    <a:pt x="1045948" y="535312"/>
                  </a:lnTo>
                  <a:cubicBezTo>
                    <a:pt x="1045948" y="528563"/>
                    <a:pt x="1051531" y="523210"/>
                    <a:pt x="1058276" y="523210"/>
                  </a:cubicBezTo>
                  <a:cubicBezTo>
                    <a:pt x="1065021" y="523210"/>
                    <a:pt x="1070603" y="528563"/>
                    <a:pt x="1070603" y="535312"/>
                  </a:cubicBezTo>
                  <a:lnTo>
                    <a:pt x="1070603" y="543691"/>
                  </a:lnTo>
                  <a:cubicBezTo>
                    <a:pt x="1070603" y="550441"/>
                    <a:pt x="1065021" y="555561"/>
                    <a:pt x="1058276" y="555561"/>
                  </a:cubicBezTo>
                  <a:moveTo>
                    <a:pt x="14653" y="599317"/>
                  </a:moveTo>
                  <a:cubicBezTo>
                    <a:pt x="8373" y="599317"/>
                    <a:pt x="3256" y="594662"/>
                    <a:pt x="2558" y="588378"/>
                  </a:cubicBezTo>
                  <a:lnTo>
                    <a:pt x="1861" y="579999"/>
                  </a:lnTo>
                  <a:cubicBezTo>
                    <a:pt x="1396" y="573250"/>
                    <a:pt x="6280" y="567431"/>
                    <a:pt x="13025" y="566733"/>
                  </a:cubicBezTo>
                  <a:cubicBezTo>
                    <a:pt x="19538" y="566034"/>
                    <a:pt x="25585" y="571155"/>
                    <a:pt x="26283" y="577904"/>
                  </a:cubicBezTo>
                  <a:lnTo>
                    <a:pt x="26980" y="585818"/>
                  </a:lnTo>
                  <a:cubicBezTo>
                    <a:pt x="27678" y="592567"/>
                    <a:pt x="22794" y="598386"/>
                    <a:pt x="16049" y="599084"/>
                  </a:cubicBezTo>
                  <a:cubicBezTo>
                    <a:pt x="15583" y="599084"/>
                    <a:pt x="15351" y="599084"/>
                    <a:pt x="14886" y="599084"/>
                  </a:cubicBezTo>
                  <a:moveTo>
                    <a:pt x="1054322" y="612118"/>
                  </a:moveTo>
                  <a:cubicBezTo>
                    <a:pt x="1054322" y="612118"/>
                    <a:pt x="1053391" y="612118"/>
                    <a:pt x="1052694" y="612118"/>
                  </a:cubicBezTo>
                  <a:cubicBezTo>
                    <a:pt x="1045948" y="611187"/>
                    <a:pt x="1041297" y="605136"/>
                    <a:pt x="1042227" y="598619"/>
                  </a:cubicBezTo>
                  <a:lnTo>
                    <a:pt x="1043158" y="590705"/>
                  </a:lnTo>
                  <a:cubicBezTo>
                    <a:pt x="1043855" y="583956"/>
                    <a:pt x="1049902" y="579301"/>
                    <a:pt x="1056648" y="579999"/>
                  </a:cubicBezTo>
                  <a:cubicBezTo>
                    <a:pt x="1063393" y="580697"/>
                    <a:pt x="1068044" y="586749"/>
                    <a:pt x="1067347" y="593498"/>
                  </a:cubicBezTo>
                  <a:lnTo>
                    <a:pt x="1066416" y="601644"/>
                  </a:lnTo>
                  <a:cubicBezTo>
                    <a:pt x="1065719" y="607928"/>
                    <a:pt x="1060369" y="612351"/>
                    <a:pt x="1054322" y="612351"/>
                  </a:cubicBezTo>
                  <a:moveTo>
                    <a:pt x="23259" y="655408"/>
                  </a:moveTo>
                  <a:cubicBezTo>
                    <a:pt x="17677" y="655408"/>
                    <a:pt x="12560" y="651452"/>
                    <a:pt x="11397" y="645633"/>
                  </a:cubicBezTo>
                  <a:lnTo>
                    <a:pt x="9769" y="637487"/>
                  </a:lnTo>
                  <a:cubicBezTo>
                    <a:pt x="8606" y="630970"/>
                    <a:pt x="12792" y="624453"/>
                    <a:pt x="19305" y="623290"/>
                  </a:cubicBezTo>
                  <a:cubicBezTo>
                    <a:pt x="26050" y="622126"/>
                    <a:pt x="32330" y="626315"/>
                    <a:pt x="33493" y="632832"/>
                  </a:cubicBezTo>
                  <a:lnTo>
                    <a:pt x="35121" y="640513"/>
                  </a:lnTo>
                  <a:cubicBezTo>
                    <a:pt x="36516" y="647030"/>
                    <a:pt x="32330" y="653546"/>
                    <a:pt x="25817" y="654943"/>
                  </a:cubicBezTo>
                  <a:cubicBezTo>
                    <a:pt x="24887" y="654943"/>
                    <a:pt x="24189" y="655176"/>
                    <a:pt x="23259" y="655176"/>
                  </a:cubicBezTo>
                  <a:moveTo>
                    <a:pt x="1044321" y="668209"/>
                  </a:moveTo>
                  <a:cubicBezTo>
                    <a:pt x="1044321" y="668209"/>
                    <a:pt x="1042460" y="668209"/>
                    <a:pt x="1041529" y="667977"/>
                  </a:cubicBezTo>
                  <a:cubicBezTo>
                    <a:pt x="1035017" y="666347"/>
                    <a:pt x="1030830" y="659830"/>
                    <a:pt x="1032458" y="653314"/>
                  </a:cubicBezTo>
                  <a:lnTo>
                    <a:pt x="1034319" y="645633"/>
                  </a:lnTo>
                  <a:cubicBezTo>
                    <a:pt x="1035715" y="639116"/>
                    <a:pt x="1042227" y="634927"/>
                    <a:pt x="1048740" y="636323"/>
                  </a:cubicBezTo>
                  <a:cubicBezTo>
                    <a:pt x="1055252" y="637720"/>
                    <a:pt x="1059439" y="644237"/>
                    <a:pt x="1058043" y="650753"/>
                  </a:cubicBezTo>
                  <a:lnTo>
                    <a:pt x="1056182" y="658900"/>
                  </a:lnTo>
                  <a:cubicBezTo>
                    <a:pt x="1054787" y="664485"/>
                    <a:pt x="1049902" y="668209"/>
                    <a:pt x="1044321" y="668209"/>
                  </a:cubicBezTo>
                  <a:moveTo>
                    <a:pt x="37912" y="710336"/>
                  </a:moveTo>
                  <a:cubicBezTo>
                    <a:pt x="32795" y="710336"/>
                    <a:pt x="27911" y="707078"/>
                    <a:pt x="26283" y="701957"/>
                  </a:cubicBezTo>
                  <a:lnTo>
                    <a:pt x="23724" y="694044"/>
                  </a:lnTo>
                  <a:cubicBezTo>
                    <a:pt x="21631" y="687527"/>
                    <a:pt x="25352" y="680777"/>
                    <a:pt x="31865" y="678916"/>
                  </a:cubicBezTo>
                  <a:cubicBezTo>
                    <a:pt x="38377" y="676821"/>
                    <a:pt x="45122" y="680545"/>
                    <a:pt x="46983" y="687062"/>
                  </a:cubicBezTo>
                  <a:lnTo>
                    <a:pt x="49309" y="694509"/>
                  </a:lnTo>
                  <a:cubicBezTo>
                    <a:pt x="51402" y="700793"/>
                    <a:pt x="47913" y="707776"/>
                    <a:pt x="41401" y="709871"/>
                  </a:cubicBezTo>
                  <a:cubicBezTo>
                    <a:pt x="40238" y="710336"/>
                    <a:pt x="38842" y="710569"/>
                    <a:pt x="37680" y="710569"/>
                  </a:cubicBezTo>
                  <a:moveTo>
                    <a:pt x="1028039" y="722671"/>
                  </a:moveTo>
                  <a:cubicBezTo>
                    <a:pt x="1026644" y="722671"/>
                    <a:pt x="1025248" y="722439"/>
                    <a:pt x="1023853" y="721973"/>
                  </a:cubicBezTo>
                  <a:cubicBezTo>
                    <a:pt x="1017573" y="719646"/>
                    <a:pt x="1014316" y="712663"/>
                    <a:pt x="1016410" y="706379"/>
                  </a:cubicBezTo>
                  <a:lnTo>
                    <a:pt x="1018969" y="698932"/>
                  </a:lnTo>
                  <a:cubicBezTo>
                    <a:pt x="1021062" y="692647"/>
                    <a:pt x="1028039" y="689156"/>
                    <a:pt x="1034319" y="691251"/>
                  </a:cubicBezTo>
                  <a:cubicBezTo>
                    <a:pt x="1040599" y="693346"/>
                    <a:pt x="1044088" y="700328"/>
                    <a:pt x="1041995" y="706845"/>
                  </a:cubicBezTo>
                  <a:lnTo>
                    <a:pt x="1039204" y="714758"/>
                  </a:lnTo>
                  <a:cubicBezTo>
                    <a:pt x="1037343" y="719646"/>
                    <a:pt x="1032691" y="722904"/>
                    <a:pt x="1027807" y="722904"/>
                  </a:cubicBezTo>
                  <a:moveTo>
                    <a:pt x="58612" y="763402"/>
                  </a:moveTo>
                  <a:cubicBezTo>
                    <a:pt x="53961" y="763402"/>
                    <a:pt x="49541" y="760842"/>
                    <a:pt x="47448" y="756187"/>
                  </a:cubicBezTo>
                  <a:lnTo>
                    <a:pt x="43959" y="748506"/>
                  </a:lnTo>
                  <a:cubicBezTo>
                    <a:pt x="41401" y="742455"/>
                    <a:pt x="43959" y="735240"/>
                    <a:pt x="50239" y="732447"/>
                  </a:cubicBezTo>
                  <a:cubicBezTo>
                    <a:pt x="56286" y="729654"/>
                    <a:pt x="63497" y="732447"/>
                    <a:pt x="66288" y="738731"/>
                  </a:cubicBezTo>
                  <a:lnTo>
                    <a:pt x="69544" y="745946"/>
                  </a:lnTo>
                  <a:cubicBezTo>
                    <a:pt x="72335" y="751997"/>
                    <a:pt x="69544" y="759212"/>
                    <a:pt x="63497" y="762005"/>
                  </a:cubicBezTo>
                  <a:cubicBezTo>
                    <a:pt x="61869" y="762704"/>
                    <a:pt x="60241" y="763169"/>
                    <a:pt x="58380" y="763169"/>
                  </a:cubicBezTo>
                  <a:moveTo>
                    <a:pt x="1006176" y="775039"/>
                  </a:moveTo>
                  <a:cubicBezTo>
                    <a:pt x="1004315" y="775039"/>
                    <a:pt x="1002687" y="774573"/>
                    <a:pt x="1000826" y="773875"/>
                  </a:cubicBezTo>
                  <a:cubicBezTo>
                    <a:pt x="994779" y="770850"/>
                    <a:pt x="992221" y="763634"/>
                    <a:pt x="995244" y="757583"/>
                  </a:cubicBezTo>
                  <a:lnTo>
                    <a:pt x="998733" y="750368"/>
                  </a:lnTo>
                  <a:cubicBezTo>
                    <a:pt x="1001524" y="744317"/>
                    <a:pt x="1008735" y="741524"/>
                    <a:pt x="1015014" y="744317"/>
                  </a:cubicBezTo>
                  <a:cubicBezTo>
                    <a:pt x="1021062" y="747110"/>
                    <a:pt x="1023853" y="754325"/>
                    <a:pt x="1021062" y="760609"/>
                  </a:cubicBezTo>
                  <a:cubicBezTo>
                    <a:pt x="1019899" y="763169"/>
                    <a:pt x="1018736" y="765729"/>
                    <a:pt x="1017573" y="768289"/>
                  </a:cubicBezTo>
                  <a:cubicBezTo>
                    <a:pt x="1015479" y="772711"/>
                    <a:pt x="1011060" y="775039"/>
                    <a:pt x="1006641" y="775039"/>
                  </a:cubicBezTo>
                  <a:moveTo>
                    <a:pt x="84895" y="813675"/>
                  </a:moveTo>
                  <a:cubicBezTo>
                    <a:pt x="80708" y="813675"/>
                    <a:pt x="76754" y="811580"/>
                    <a:pt x="74428" y="807623"/>
                  </a:cubicBezTo>
                  <a:lnTo>
                    <a:pt x="70242" y="800408"/>
                  </a:lnTo>
                  <a:cubicBezTo>
                    <a:pt x="66985" y="794590"/>
                    <a:pt x="68846" y="787142"/>
                    <a:pt x="74893" y="783883"/>
                  </a:cubicBezTo>
                  <a:cubicBezTo>
                    <a:pt x="80708" y="780625"/>
                    <a:pt x="88151" y="782487"/>
                    <a:pt x="91640" y="788538"/>
                  </a:cubicBezTo>
                  <a:lnTo>
                    <a:pt x="95594" y="795288"/>
                  </a:lnTo>
                  <a:cubicBezTo>
                    <a:pt x="99083" y="801106"/>
                    <a:pt x="97222" y="808554"/>
                    <a:pt x="91407" y="812045"/>
                  </a:cubicBezTo>
                  <a:cubicBezTo>
                    <a:pt x="89547" y="813209"/>
                    <a:pt x="87221" y="813675"/>
                    <a:pt x="85127" y="813675"/>
                  </a:cubicBezTo>
                  <a:moveTo>
                    <a:pt x="978731" y="824846"/>
                  </a:moveTo>
                  <a:cubicBezTo>
                    <a:pt x="976405" y="824846"/>
                    <a:pt x="974311" y="824148"/>
                    <a:pt x="972218" y="822984"/>
                  </a:cubicBezTo>
                  <a:cubicBezTo>
                    <a:pt x="966636" y="819493"/>
                    <a:pt x="964775" y="811813"/>
                    <a:pt x="968497" y="806227"/>
                  </a:cubicBezTo>
                  <a:lnTo>
                    <a:pt x="972683" y="799477"/>
                  </a:lnTo>
                  <a:cubicBezTo>
                    <a:pt x="976172" y="793659"/>
                    <a:pt x="983615" y="791797"/>
                    <a:pt x="989430" y="795288"/>
                  </a:cubicBezTo>
                  <a:cubicBezTo>
                    <a:pt x="995244" y="798779"/>
                    <a:pt x="997105" y="806227"/>
                    <a:pt x="993616" y="812045"/>
                  </a:cubicBezTo>
                  <a:cubicBezTo>
                    <a:pt x="992221" y="814373"/>
                    <a:pt x="990825" y="816700"/>
                    <a:pt x="989197" y="819260"/>
                  </a:cubicBezTo>
                  <a:cubicBezTo>
                    <a:pt x="986871" y="822984"/>
                    <a:pt x="982917" y="824846"/>
                    <a:pt x="978963" y="824846"/>
                  </a:cubicBezTo>
                  <a:moveTo>
                    <a:pt x="116294" y="860922"/>
                  </a:moveTo>
                  <a:cubicBezTo>
                    <a:pt x="112573" y="860922"/>
                    <a:pt x="108851" y="859292"/>
                    <a:pt x="106525" y="856034"/>
                  </a:cubicBezTo>
                  <a:lnTo>
                    <a:pt x="101641" y="849284"/>
                  </a:lnTo>
                  <a:cubicBezTo>
                    <a:pt x="97687" y="843931"/>
                    <a:pt x="98850" y="836251"/>
                    <a:pt x="104432" y="832294"/>
                  </a:cubicBezTo>
                  <a:cubicBezTo>
                    <a:pt x="109782" y="828337"/>
                    <a:pt x="117457" y="829501"/>
                    <a:pt x="121411" y="835087"/>
                  </a:cubicBezTo>
                  <a:lnTo>
                    <a:pt x="126063" y="841371"/>
                  </a:lnTo>
                  <a:cubicBezTo>
                    <a:pt x="130017" y="846724"/>
                    <a:pt x="129086" y="854405"/>
                    <a:pt x="123737" y="858361"/>
                  </a:cubicBezTo>
                  <a:cubicBezTo>
                    <a:pt x="121644" y="859991"/>
                    <a:pt x="118853" y="860922"/>
                    <a:pt x="116294" y="860922"/>
                  </a:cubicBezTo>
                  <a:moveTo>
                    <a:pt x="945936" y="871395"/>
                  </a:moveTo>
                  <a:cubicBezTo>
                    <a:pt x="943377" y="871395"/>
                    <a:pt x="940586" y="870464"/>
                    <a:pt x="938493" y="868835"/>
                  </a:cubicBezTo>
                  <a:cubicBezTo>
                    <a:pt x="933143" y="864646"/>
                    <a:pt x="932213" y="856965"/>
                    <a:pt x="936400" y="851612"/>
                  </a:cubicBezTo>
                  <a:lnTo>
                    <a:pt x="941284" y="845328"/>
                  </a:lnTo>
                  <a:cubicBezTo>
                    <a:pt x="945471" y="839975"/>
                    <a:pt x="952913" y="839044"/>
                    <a:pt x="958495" y="843000"/>
                  </a:cubicBezTo>
                  <a:cubicBezTo>
                    <a:pt x="963845" y="847190"/>
                    <a:pt x="964775" y="854870"/>
                    <a:pt x="960822" y="859991"/>
                  </a:cubicBezTo>
                  <a:lnTo>
                    <a:pt x="955705" y="866508"/>
                  </a:lnTo>
                  <a:cubicBezTo>
                    <a:pt x="953379" y="869533"/>
                    <a:pt x="949657" y="871162"/>
                    <a:pt x="946168" y="871162"/>
                  </a:cubicBezTo>
                  <a:moveTo>
                    <a:pt x="152811" y="904445"/>
                  </a:moveTo>
                  <a:cubicBezTo>
                    <a:pt x="149554" y="904445"/>
                    <a:pt x="146298" y="903048"/>
                    <a:pt x="143972" y="900488"/>
                  </a:cubicBezTo>
                  <a:lnTo>
                    <a:pt x="138390" y="894437"/>
                  </a:lnTo>
                  <a:cubicBezTo>
                    <a:pt x="133971" y="889549"/>
                    <a:pt x="134203" y="881636"/>
                    <a:pt x="139320" y="877214"/>
                  </a:cubicBezTo>
                  <a:cubicBezTo>
                    <a:pt x="144205" y="872792"/>
                    <a:pt x="152113" y="873024"/>
                    <a:pt x="156532" y="878145"/>
                  </a:cubicBezTo>
                  <a:lnTo>
                    <a:pt x="161881" y="883963"/>
                  </a:lnTo>
                  <a:cubicBezTo>
                    <a:pt x="166533" y="888851"/>
                    <a:pt x="166301" y="896532"/>
                    <a:pt x="161184" y="901186"/>
                  </a:cubicBezTo>
                  <a:cubicBezTo>
                    <a:pt x="158858" y="903281"/>
                    <a:pt x="155834" y="904445"/>
                    <a:pt x="152811" y="904445"/>
                  </a:cubicBezTo>
                  <a:moveTo>
                    <a:pt x="908256" y="913987"/>
                  </a:moveTo>
                  <a:cubicBezTo>
                    <a:pt x="905233" y="913987"/>
                    <a:pt x="901976" y="912824"/>
                    <a:pt x="899651" y="910496"/>
                  </a:cubicBezTo>
                  <a:cubicBezTo>
                    <a:pt x="894766" y="905841"/>
                    <a:pt x="894766" y="897928"/>
                    <a:pt x="899651" y="893273"/>
                  </a:cubicBezTo>
                  <a:cubicBezTo>
                    <a:pt x="901511" y="891411"/>
                    <a:pt x="903372" y="889549"/>
                    <a:pt x="905000" y="887687"/>
                  </a:cubicBezTo>
                  <a:cubicBezTo>
                    <a:pt x="909652" y="882800"/>
                    <a:pt x="917327" y="882567"/>
                    <a:pt x="922212" y="887222"/>
                  </a:cubicBezTo>
                  <a:cubicBezTo>
                    <a:pt x="927096" y="891877"/>
                    <a:pt x="927329" y="899557"/>
                    <a:pt x="922677" y="904445"/>
                  </a:cubicBezTo>
                  <a:cubicBezTo>
                    <a:pt x="920816" y="906540"/>
                    <a:pt x="918723" y="908402"/>
                    <a:pt x="916862" y="910496"/>
                  </a:cubicBezTo>
                  <a:cubicBezTo>
                    <a:pt x="914536" y="912824"/>
                    <a:pt x="911280" y="913987"/>
                    <a:pt x="908256" y="913987"/>
                  </a:cubicBezTo>
                  <a:moveTo>
                    <a:pt x="193746" y="944011"/>
                  </a:moveTo>
                  <a:cubicBezTo>
                    <a:pt x="190955" y="944011"/>
                    <a:pt x="188164" y="943080"/>
                    <a:pt x="185838" y="940986"/>
                  </a:cubicBezTo>
                  <a:lnTo>
                    <a:pt x="179558" y="935633"/>
                  </a:lnTo>
                  <a:cubicBezTo>
                    <a:pt x="174441" y="931210"/>
                    <a:pt x="173976" y="923530"/>
                    <a:pt x="178628" y="918410"/>
                  </a:cubicBezTo>
                  <a:cubicBezTo>
                    <a:pt x="183047" y="913289"/>
                    <a:pt x="190722" y="912824"/>
                    <a:pt x="195839" y="917479"/>
                  </a:cubicBezTo>
                  <a:lnTo>
                    <a:pt x="201887" y="922832"/>
                  </a:lnTo>
                  <a:cubicBezTo>
                    <a:pt x="207004" y="927254"/>
                    <a:pt x="207468" y="934934"/>
                    <a:pt x="203050" y="940055"/>
                  </a:cubicBezTo>
                  <a:cubicBezTo>
                    <a:pt x="200724" y="942848"/>
                    <a:pt x="197235" y="944244"/>
                    <a:pt x="193746" y="944244"/>
                  </a:cubicBezTo>
                  <a:moveTo>
                    <a:pt x="866390" y="952390"/>
                  </a:moveTo>
                  <a:cubicBezTo>
                    <a:pt x="862902" y="952390"/>
                    <a:pt x="859413" y="950761"/>
                    <a:pt x="857087" y="947968"/>
                  </a:cubicBezTo>
                  <a:cubicBezTo>
                    <a:pt x="852900" y="942848"/>
                    <a:pt x="853598" y="935167"/>
                    <a:pt x="858715" y="930745"/>
                  </a:cubicBezTo>
                  <a:lnTo>
                    <a:pt x="864763" y="925625"/>
                  </a:lnTo>
                  <a:cubicBezTo>
                    <a:pt x="869880" y="921202"/>
                    <a:pt x="877555" y="921901"/>
                    <a:pt x="881974" y="927021"/>
                  </a:cubicBezTo>
                  <a:cubicBezTo>
                    <a:pt x="886393" y="932141"/>
                    <a:pt x="885695" y="939822"/>
                    <a:pt x="880578" y="944244"/>
                  </a:cubicBezTo>
                  <a:lnTo>
                    <a:pt x="874299" y="949597"/>
                  </a:lnTo>
                  <a:cubicBezTo>
                    <a:pt x="871973" y="951459"/>
                    <a:pt x="869182" y="952390"/>
                    <a:pt x="866623" y="952390"/>
                  </a:cubicBezTo>
                  <a:moveTo>
                    <a:pt x="238868" y="978690"/>
                  </a:moveTo>
                  <a:cubicBezTo>
                    <a:pt x="236542" y="978690"/>
                    <a:pt x="233984" y="977992"/>
                    <a:pt x="231890" y="976596"/>
                  </a:cubicBezTo>
                  <a:lnTo>
                    <a:pt x="225145" y="971708"/>
                  </a:lnTo>
                  <a:cubicBezTo>
                    <a:pt x="219563" y="967751"/>
                    <a:pt x="218400" y="960304"/>
                    <a:pt x="222354" y="954718"/>
                  </a:cubicBezTo>
                  <a:cubicBezTo>
                    <a:pt x="226308" y="949365"/>
                    <a:pt x="233751" y="947968"/>
                    <a:pt x="239333" y="951925"/>
                  </a:cubicBezTo>
                  <a:lnTo>
                    <a:pt x="245846" y="956580"/>
                  </a:lnTo>
                  <a:cubicBezTo>
                    <a:pt x="251428" y="960304"/>
                    <a:pt x="252823" y="967984"/>
                    <a:pt x="248869" y="973570"/>
                  </a:cubicBezTo>
                  <a:cubicBezTo>
                    <a:pt x="246543" y="977061"/>
                    <a:pt x="242590" y="978923"/>
                    <a:pt x="238868" y="978923"/>
                  </a:cubicBezTo>
                  <a:moveTo>
                    <a:pt x="820571" y="985905"/>
                  </a:moveTo>
                  <a:cubicBezTo>
                    <a:pt x="816617" y="985905"/>
                    <a:pt x="812663" y="984043"/>
                    <a:pt x="810337" y="980320"/>
                  </a:cubicBezTo>
                  <a:cubicBezTo>
                    <a:pt x="806616" y="974734"/>
                    <a:pt x="808243" y="967053"/>
                    <a:pt x="813826" y="963329"/>
                  </a:cubicBezTo>
                  <a:lnTo>
                    <a:pt x="820338" y="958907"/>
                  </a:lnTo>
                  <a:cubicBezTo>
                    <a:pt x="825920" y="955183"/>
                    <a:pt x="833596" y="956580"/>
                    <a:pt x="837317" y="962166"/>
                  </a:cubicBezTo>
                  <a:cubicBezTo>
                    <a:pt x="841038" y="967751"/>
                    <a:pt x="839643" y="975432"/>
                    <a:pt x="834061" y="979156"/>
                  </a:cubicBezTo>
                  <a:lnTo>
                    <a:pt x="827083" y="983811"/>
                  </a:lnTo>
                  <a:cubicBezTo>
                    <a:pt x="824990" y="985207"/>
                    <a:pt x="822664" y="985905"/>
                    <a:pt x="820571" y="985905"/>
                  </a:cubicBezTo>
                  <a:moveTo>
                    <a:pt x="287246" y="1008249"/>
                  </a:moveTo>
                  <a:cubicBezTo>
                    <a:pt x="285386" y="1008249"/>
                    <a:pt x="283292" y="1007783"/>
                    <a:pt x="281432" y="1006852"/>
                  </a:cubicBezTo>
                  <a:lnTo>
                    <a:pt x="274222" y="1002896"/>
                  </a:lnTo>
                  <a:cubicBezTo>
                    <a:pt x="268407" y="999637"/>
                    <a:pt x="266314" y="992189"/>
                    <a:pt x="269570" y="986371"/>
                  </a:cubicBezTo>
                  <a:cubicBezTo>
                    <a:pt x="272826" y="980552"/>
                    <a:pt x="280269" y="978458"/>
                    <a:pt x="286083" y="981716"/>
                  </a:cubicBezTo>
                  <a:lnTo>
                    <a:pt x="293061" y="985440"/>
                  </a:lnTo>
                  <a:cubicBezTo>
                    <a:pt x="298876" y="988698"/>
                    <a:pt x="301202" y="995913"/>
                    <a:pt x="297946" y="1001965"/>
                  </a:cubicBezTo>
                  <a:cubicBezTo>
                    <a:pt x="295852" y="1006154"/>
                    <a:pt x="291433" y="1008482"/>
                    <a:pt x="287246" y="1008482"/>
                  </a:cubicBezTo>
                  <a:moveTo>
                    <a:pt x="771495" y="1014300"/>
                  </a:moveTo>
                  <a:cubicBezTo>
                    <a:pt x="767076" y="1014300"/>
                    <a:pt x="762889" y="1011973"/>
                    <a:pt x="760563" y="1007551"/>
                  </a:cubicBezTo>
                  <a:cubicBezTo>
                    <a:pt x="757539" y="1001499"/>
                    <a:pt x="759865" y="994284"/>
                    <a:pt x="765913" y="991259"/>
                  </a:cubicBezTo>
                  <a:lnTo>
                    <a:pt x="772890" y="987535"/>
                  </a:lnTo>
                  <a:cubicBezTo>
                    <a:pt x="778937" y="984276"/>
                    <a:pt x="786148" y="986604"/>
                    <a:pt x="789404" y="992655"/>
                  </a:cubicBezTo>
                  <a:cubicBezTo>
                    <a:pt x="792428" y="998706"/>
                    <a:pt x="790334" y="1005921"/>
                    <a:pt x="784287" y="1009180"/>
                  </a:cubicBezTo>
                  <a:lnTo>
                    <a:pt x="777077" y="1012904"/>
                  </a:lnTo>
                  <a:cubicBezTo>
                    <a:pt x="775216" y="1013835"/>
                    <a:pt x="773355" y="1014300"/>
                    <a:pt x="771495" y="1014300"/>
                  </a:cubicBezTo>
                  <a:moveTo>
                    <a:pt x="338648" y="1032454"/>
                  </a:moveTo>
                  <a:cubicBezTo>
                    <a:pt x="337020" y="1032454"/>
                    <a:pt x="335625" y="1032222"/>
                    <a:pt x="333996" y="1031523"/>
                  </a:cubicBezTo>
                  <a:lnTo>
                    <a:pt x="326321" y="1028265"/>
                  </a:lnTo>
                  <a:cubicBezTo>
                    <a:pt x="320041" y="1025705"/>
                    <a:pt x="317250" y="1018490"/>
                    <a:pt x="319809" y="1012206"/>
                  </a:cubicBezTo>
                  <a:cubicBezTo>
                    <a:pt x="322367" y="1005921"/>
                    <a:pt x="329577" y="1003129"/>
                    <a:pt x="335857" y="1005689"/>
                  </a:cubicBezTo>
                  <a:lnTo>
                    <a:pt x="343300" y="1008714"/>
                  </a:lnTo>
                  <a:cubicBezTo>
                    <a:pt x="349580" y="1011275"/>
                    <a:pt x="352604" y="1018257"/>
                    <a:pt x="350045" y="1024541"/>
                  </a:cubicBezTo>
                  <a:cubicBezTo>
                    <a:pt x="348184" y="1029196"/>
                    <a:pt x="343533" y="1032222"/>
                    <a:pt x="338881" y="1032222"/>
                  </a:cubicBezTo>
                  <a:moveTo>
                    <a:pt x="719395" y="1037342"/>
                  </a:moveTo>
                  <a:cubicBezTo>
                    <a:pt x="714511" y="1037342"/>
                    <a:pt x="709859" y="1034316"/>
                    <a:pt x="707998" y="1029429"/>
                  </a:cubicBezTo>
                  <a:cubicBezTo>
                    <a:pt x="705672" y="1023145"/>
                    <a:pt x="708929" y="1016162"/>
                    <a:pt x="715208" y="1013835"/>
                  </a:cubicBezTo>
                  <a:lnTo>
                    <a:pt x="722651" y="1011042"/>
                  </a:lnTo>
                  <a:cubicBezTo>
                    <a:pt x="728931" y="1008482"/>
                    <a:pt x="735909" y="1011740"/>
                    <a:pt x="738467" y="1017791"/>
                  </a:cubicBezTo>
                  <a:cubicBezTo>
                    <a:pt x="741026" y="1024076"/>
                    <a:pt x="738002" y="1031058"/>
                    <a:pt x="731722" y="1033618"/>
                  </a:cubicBezTo>
                  <a:lnTo>
                    <a:pt x="724047" y="1036644"/>
                  </a:lnTo>
                  <a:cubicBezTo>
                    <a:pt x="722651" y="1037109"/>
                    <a:pt x="721256" y="1037342"/>
                    <a:pt x="719860" y="1037342"/>
                  </a:cubicBezTo>
                  <a:moveTo>
                    <a:pt x="392376" y="1051074"/>
                  </a:moveTo>
                  <a:cubicBezTo>
                    <a:pt x="392376" y="1051074"/>
                    <a:pt x="390283" y="1051074"/>
                    <a:pt x="389120" y="1050608"/>
                  </a:cubicBezTo>
                  <a:lnTo>
                    <a:pt x="381212" y="1048281"/>
                  </a:lnTo>
                  <a:cubicBezTo>
                    <a:pt x="374699" y="1046419"/>
                    <a:pt x="371211" y="1039437"/>
                    <a:pt x="373071" y="1033153"/>
                  </a:cubicBezTo>
                  <a:cubicBezTo>
                    <a:pt x="374932" y="1026868"/>
                    <a:pt x="381677" y="1023145"/>
                    <a:pt x="388190" y="1025006"/>
                  </a:cubicBezTo>
                  <a:lnTo>
                    <a:pt x="395865" y="1027334"/>
                  </a:lnTo>
                  <a:cubicBezTo>
                    <a:pt x="402377" y="1029196"/>
                    <a:pt x="406099" y="1035945"/>
                    <a:pt x="404238" y="1042462"/>
                  </a:cubicBezTo>
                  <a:cubicBezTo>
                    <a:pt x="402610" y="1047815"/>
                    <a:pt x="397958" y="1051307"/>
                    <a:pt x="392609" y="1051307"/>
                  </a:cubicBezTo>
                  <a:moveTo>
                    <a:pt x="665202" y="1054332"/>
                  </a:moveTo>
                  <a:cubicBezTo>
                    <a:pt x="659853" y="1054332"/>
                    <a:pt x="654736" y="1050608"/>
                    <a:pt x="653340" y="1045022"/>
                  </a:cubicBezTo>
                  <a:cubicBezTo>
                    <a:pt x="651712" y="1038506"/>
                    <a:pt x="655666" y="1031989"/>
                    <a:pt x="662178" y="1030127"/>
                  </a:cubicBezTo>
                  <a:lnTo>
                    <a:pt x="669854" y="1028032"/>
                  </a:lnTo>
                  <a:cubicBezTo>
                    <a:pt x="676366" y="1026170"/>
                    <a:pt x="683111" y="1030127"/>
                    <a:pt x="684739" y="1036644"/>
                  </a:cubicBezTo>
                  <a:cubicBezTo>
                    <a:pt x="686600" y="1043161"/>
                    <a:pt x="682646" y="1049910"/>
                    <a:pt x="676134" y="1051539"/>
                  </a:cubicBezTo>
                  <a:lnTo>
                    <a:pt x="667993" y="1053634"/>
                  </a:lnTo>
                  <a:cubicBezTo>
                    <a:pt x="667993" y="1053634"/>
                    <a:pt x="665900" y="1054100"/>
                    <a:pt x="664969" y="1054100"/>
                  </a:cubicBezTo>
                  <a:moveTo>
                    <a:pt x="447965" y="1063409"/>
                  </a:moveTo>
                  <a:cubicBezTo>
                    <a:pt x="447965" y="1063409"/>
                    <a:pt x="446569" y="1063409"/>
                    <a:pt x="445871" y="1063409"/>
                  </a:cubicBezTo>
                  <a:lnTo>
                    <a:pt x="437731" y="1062013"/>
                  </a:lnTo>
                  <a:cubicBezTo>
                    <a:pt x="431218" y="1060849"/>
                    <a:pt x="426799" y="1054332"/>
                    <a:pt x="427962" y="1047815"/>
                  </a:cubicBezTo>
                  <a:cubicBezTo>
                    <a:pt x="429125" y="1041066"/>
                    <a:pt x="435638" y="1036876"/>
                    <a:pt x="442150" y="1038040"/>
                  </a:cubicBezTo>
                  <a:lnTo>
                    <a:pt x="449826" y="1039437"/>
                  </a:lnTo>
                  <a:cubicBezTo>
                    <a:pt x="456570" y="1040600"/>
                    <a:pt x="460990" y="1046884"/>
                    <a:pt x="459827" y="1053401"/>
                  </a:cubicBezTo>
                  <a:cubicBezTo>
                    <a:pt x="458896" y="1059453"/>
                    <a:pt x="453547" y="1063642"/>
                    <a:pt x="447732" y="1063642"/>
                  </a:cubicBezTo>
                  <a:moveTo>
                    <a:pt x="609613" y="1065504"/>
                  </a:moveTo>
                  <a:cubicBezTo>
                    <a:pt x="603566" y="1065504"/>
                    <a:pt x="598449" y="1061082"/>
                    <a:pt x="597519" y="1055031"/>
                  </a:cubicBezTo>
                  <a:cubicBezTo>
                    <a:pt x="596589" y="1048281"/>
                    <a:pt x="601240" y="1042230"/>
                    <a:pt x="607753" y="1041299"/>
                  </a:cubicBezTo>
                  <a:lnTo>
                    <a:pt x="615661" y="1040135"/>
                  </a:lnTo>
                  <a:cubicBezTo>
                    <a:pt x="622173" y="1038971"/>
                    <a:pt x="628453" y="1043626"/>
                    <a:pt x="629616" y="1050143"/>
                  </a:cubicBezTo>
                  <a:cubicBezTo>
                    <a:pt x="630779" y="1056893"/>
                    <a:pt x="626127" y="1062944"/>
                    <a:pt x="619615" y="1064108"/>
                  </a:cubicBezTo>
                  <a:lnTo>
                    <a:pt x="611474" y="1065271"/>
                  </a:lnTo>
                  <a:cubicBezTo>
                    <a:pt x="611474" y="1065271"/>
                    <a:pt x="610311" y="1065271"/>
                    <a:pt x="609613" y="1065271"/>
                  </a:cubicBezTo>
                  <a:moveTo>
                    <a:pt x="504251" y="1069926"/>
                  </a:moveTo>
                  <a:cubicBezTo>
                    <a:pt x="504251" y="1069926"/>
                    <a:pt x="503786" y="1069926"/>
                    <a:pt x="503553" y="1069926"/>
                  </a:cubicBezTo>
                  <a:lnTo>
                    <a:pt x="495180" y="1069461"/>
                  </a:lnTo>
                  <a:cubicBezTo>
                    <a:pt x="488435" y="1068995"/>
                    <a:pt x="483318" y="1063177"/>
                    <a:pt x="484016" y="1056427"/>
                  </a:cubicBezTo>
                  <a:cubicBezTo>
                    <a:pt x="484481" y="1049677"/>
                    <a:pt x="490296" y="1044557"/>
                    <a:pt x="497041" y="1045255"/>
                  </a:cubicBezTo>
                  <a:lnTo>
                    <a:pt x="504949" y="1045721"/>
                  </a:lnTo>
                  <a:cubicBezTo>
                    <a:pt x="511694" y="1046186"/>
                    <a:pt x="516811" y="1051772"/>
                    <a:pt x="516346" y="1058522"/>
                  </a:cubicBezTo>
                  <a:cubicBezTo>
                    <a:pt x="515880" y="1065039"/>
                    <a:pt x="510531" y="1069926"/>
                    <a:pt x="504251" y="1069926"/>
                  </a:cubicBezTo>
                  <a:moveTo>
                    <a:pt x="553094" y="1070392"/>
                  </a:moveTo>
                  <a:cubicBezTo>
                    <a:pt x="546582" y="1070392"/>
                    <a:pt x="541232" y="1065271"/>
                    <a:pt x="541000" y="1058522"/>
                  </a:cubicBezTo>
                  <a:cubicBezTo>
                    <a:pt x="540767" y="1051772"/>
                    <a:pt x="546117" y="1046186"/>
                    <a:pt x="552862" y="1045953"/>
                  </a:cubicBezTo>
                  <a:lnTo>
                    <a:pt x="560770" y="1045953"/>
                  </a:lnTo>
                  <a:cubicBezTo>
                    <a:pt x="567282" y="1045255"/>
                    <a:pt x="573097" y="1050608"/>
                    <a:pt x="573562" y="1057125"/>
                  </a:cubicBezTo>
                  <a:cubicBezTo>
                    <a:pt x="573795" y="1063875"/>
                    <a:pt x="568678" y="1069693"/>
                    <a:pt x="561933" y="1069926"/>
                  </a:cubicBezTo>
                  <a:lnTo>
                    <a:pt x="553560" y="1070392"/>
                  </a:lnTo>
                  <a:lnTo>
                    <a:pt x="553094" y="1070392"/>
                  </a:ln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4E19B68-A78C-08C7-0425-9D400EE1A60A}"/>
                </a:ext>
              </a:extLst>
            </p:cNvPr>
            <p:cNvSpPr/>
            <p:nvPr/>
          </p:nvSpPr>
          <p:spPr>
            <a:xfrm>
              <a:off x="9466556" y="-685298"/>
              <a:ext cx="1070370" cy="1070419"/>
            </a:xfrm>
            <a:custGeom>
              <a:avLst/>
              <a:gdLst>
                <a:gd name="connsiteX0" fmla="*/ 513787 w 1070370"/>
                <a:gd name="connsiteY0" fmla="*/ 24466 h 1070419"/>
                <a:gd name="connsiteX1" fmla="*/ 501692 w 1070370"/>
                <a:gd name="connsiteY1" fmla="*/ 12829 h 1070419"/>
                <a:gd name="connsiteX2" fmla="*/ 513322 w 1070370"/>
                <a:gd name="connsiteY2" fmla="*/ 28 h 1070419"/>
                <a:gd name="connsiteX3" fmla="*/ 521695 w 1070370"/>
                <a:gd name="connsiteY3" fmla="*/ 28 h 1070419"/>
                <a:gd name="connsiteX4" fmla="*/ 534255 w 1070370"/>
                <a:gd name="connsiteY4" fmla="*/ 11665 h 1070419"/>
                <a:gd name="connsiteX5" fmla="*/ 522393 w 1070370"/>
                <a:gd name="connsiteY5" fmla="*/ 24234 h 1070419"/>
                <a:gd name="connsiteX6" fmla="*/ 514485 w 1070370"/>
                <a:gd name="connsiteY6" fmla="*/ 24234 h 1070419"/>
                <a:gd name="connsiteX7" fmla="*/ 514020 w 1070370"/>
                <a:gd name="connsiteY7" fmla="*/ 24466 h 1070419"/>
                <a:gd name="connsiteX8" fmla="*/ 578679 w 1070370"/>
                <a:gd name="connsiteY8" fmla="*/ 25863 h 1070419"/>
                <a:gd name="connsiteX9" fmla="*/ 577749 w 1070370"/>
                <a:gd name="connsiteY9" fmla="*/ 25863 h 1070419"/>
                <a:gd name="connsiteX10" fmla="*/ 569841 w 1070370"/>
                <a:gd name="connsiteY10" fmla="*/ 25165 h 1070419"/>
                <a:gd name="connsiteX11" fmla="*/ 558444 w 1070370"/>
                <a:gd name="connsiteY11" fmla="*/ 12131 h 1070419"/>
                <a:gd name="connsiteX12" fmla="*/ 571469 w 1070370"/>
                <a:gd name="connsiteY12" fmla="*/ 727 h 1070419"/>
                <a:gd name="connsiteX13" fmla="*/ 579842 w 1070370"/>
                <a:gd name="connsiteY13" fmla="*/ 1425 h 1070419"/>
                <a:gd name="connsiteX14" fmla="*/ 591006 w 1070370"/>
                <a:gd name="connsiteY14" fmla="*/ 14691 h 1070419"/>
                <a:gd name="connsiteX15" fmla="*/ 578912 w 1070370"/>
                <a:gd name="connsiteY15" fmla="*/ 25863 h 1070419"/>
                <a:gd name="connsiteX16" fmla="*/ 457268 w 1070370"/>
                <a:gd name="connsiteY16" fmla="*/ 29820 h 1070419"/>
                <a:gd name="connsiteX17" fmla="*/ 445173 w 1070370"/>
                <a:gd name="connsiteY17" fmla="*/ 19346 h 1070419"/>
                <a:gd name="connsiteX18" fmla="*/ 455407 w 1070370"/>
                <a:gd name="connsiteY18" fmla="*/ 5381 h 1070419"/>
                <a:gd name="connsiteX19" fmla="*/ 463781 w 1070370"/>
                <a:gd name="connsiteY19" fmla="*/ 4218 h 1070419"/>
                <a:gd name="connsiteX20" fmla="*/ 477503 w 1070370"/>
                <a:gd name="connsiteY20" fmla="*/ 14691 h 1070419"/>
                <a:gd name="connsiteX21" fmla="*/ 467037 w 1070370"/>
                <a:gd name="connsiteY21" fmla="*/ 28423 h 1070419"/>
                <a:gd name="connsiteX22" fmla="*/ 459129 w 1070370"/>
                <a:gd name="connsiteY22" fmla="*/ 29587 h 1070419"/>
                <a:gd name="connsiteX23" fmla="*/ 457268 w 1070370"/>
                <a:gd name="connsiteY23" fmla="*/ 29587 h 1070419"/>
                <a:gd name="connsiteX24" fmla="*/ 634965 w 1070370"/>
                <a:gd name="connsiteY24" fmla="*/ 33543 h 1070419"/>
                <a:gd name="connsiteX25" fmla="*/ 632640 w 1070370"/>
                <a:gd name="connsiteY25" fmla="*/ 33543 h 1070419"/>
                <a:gd name="connsiteX26" fmla="*/ 624964 w 1070370"/>
                <a:gd name="connsiteY26" fmla="*/ 32147 h 1070419"/>
                <a:gd name="connsiteX27" fmla="*/ 615195 w 1070370"/>
                <a:gd name="connsiteY27" fmla="*/ 17950 h 1070419"/>
                <a:gd name="connsiteX28" fmla="*/ 629383 w 1070370"/>
                <a:gd name="connsiteY28" fmla="*/ 8174 h 1070419"/>
                <a:gd name="connsiteX29" fmla="*/ 637524 w 1070370"/>
                <a:gd name="connsiteY29" fmla="*/ 9804 h 1070419"/>
                <a:gd name="connsiteX30" fmla="*/ 647060 w 1070370"/>
                <a:gd name="connsiteY30" fmla="*/ 24001 h 1070419"/>
                <a:gd name="connsiteX31" fmla="*/ 635198 w 1070370"/>
                <a:gd name="connsiteY31" fmla="*/ 33776 h 1070419"/>
                <a:gd name="connsiteX32" fmla="*/ 401680 w 1070370"/>
                <a:gd name="connsiteY32" fmla="*/ 41224 h 1070419"/>
                <a:gd name="connsiteX33" fmla="*/ 389818 w 1070370"/>
                <a:gd name="connsiteY33" fmla="*/ 32147 h 1070419"/>
                <a:gd name="connsiteX34" fmla="*/ 398423 w 1070370"/>
                <a:gd name="connsiteY34" fmla="*/ 17251 h 1070419"/>
                <a:gd name="connsiteX35" fmla="*/ 406564 w 1070370"/>
                <a:gd name="connsiteY35" fmla="*/ 15157 h 1070419"/>
                <a:gd name="connsiteX36" fmla="*/ 421217 w 1070370"/>
                <a:gd name="connsiteY36" fmla="*/ 24001 h 1070419"/>
                <a:gd name="connsiteX37" fmla="*/ 412379 w 1070370"/>
                <a:gd name="connsiteY37" fmla="*/ 38664 h 1070419"/>
                <a:gd name="connsiteX38" fmla="*/ 404703 w 1070370"/>
                <a:gd name="connsiteY38" fmla="*/ 40526 h 1070419"/>
                <a:gd name="connsiteX39" fmla="*/ 401680 w 1070370"/>
                <a:gd name="connsiteY39" fmla="*/ 40991 h 1070419"/>
                <a:gd name="connsiteX40" fmla="*/ 690089 w 1070370"/>
                <a:gd name="connsiteY40" fmla="*/ 47508 h 1070419"/>
                <a:gd name="connsiteX41" fmla="*/ 686600 w 1070370"/>
                <a:gd name="connsiteY41" fmla="*/ 47043 h 1070419"/>
                <a:gd name="connsiteX42" fmla="*/ 678924 w 1070370"/>
                <a:gd name="connsiteY42" fmla="*/ 44715 h 1070419"/>
                <a:gd name="connsiteX43" fmla="*/ 670551 w 1070370"/>
                <a:gd name="connsiteY43" fmla="*/ 29587 h 1070419"/>
                <a:gd name="connsiteX44" fmla="*/ 685670 w 1070370"/>
                <a:gd name="connsiteY44" fmla="*/ 21208 h 1070419"/>
                <a:gd name="connsiteX45" fmla="*/ 693577 w 1070370"/>
                <a:gd name="connsiteY45" fmla="*/ 23535 h 1070419"/>
                <a:gd name="connsiteX46" fmla="*/ 701718 w 1070370"/>
                <a:gd name="connsiteY46" fmla="*/ 38664 h 1070419"/>
                <a:gd name="connsiteX47" fmla="*/ 690089 w 1070370"/>
                <a:gd name="connsiteY47" fmla="*/ 47275 h 1070419"/>
                <a:gd name="connsiteX48" fmla="*/ 347719 w 1070370"/>
                <a:gd name="connsiteY48" fmla="*/ 58680 h 1070419"/>
                <a:gd name="connsiteX49" fmla="*/ 336322 w 1070370"/>
                <a:gd name="connsiteY49" fmla="*/ 50767 h 1070419"/>
                <a:gd name="connsiteX50" fmla="*/ 343300 w 1070370"/>
                <a:gd name="connsiteY50" fmla="*/ 34940 h 1070419"/>
                <a:gd name="connsiteX51" fmla="*/ 350975 w 1070370"/>
                <a:gd name="connsiteY51" fmla="*/ 31914 h 1070419"/>
                <a:gd name="connsiteX52" fmla="*/ 366559 w 1070370"/>
                <a:gd name="connsiteY52" fmla="*/ 39129 h 1070419"/>
                <a:gd name="connsiteX53" fmla="*/ 359349 w 1070370"/>
                <a:gd name="connsiteY53" fmla="*/ 54723 h 1070419"/>
                <a:gd name="connsiteX54" fmla="*/ 351906 w 1070370"/>
                <a:gd name="connsiteY54" fmla="*/ 57516 h 1070419"/>
                <a:gd name="connsiteX55" fmla="*/ 347487 w 1070370"/>
                <a:gd name="connsiteY55" fmla="*/ 58214 h 1070419"/>
                <a:gd name="connsiteX56" fmla="*/ 743351 w 1070370"/>
                <a:gd name="connsiteY56" fmla="*/ 67291 h 1070419"/>
                <a:gd name="connsiteX57" fmla="*/ 738467 w 1070370"/>
                <a:gd name="connsiteY57" fmla="*/ 66360 h 1070419"/>
                <a:gd name="connsiteX58" fmla="*/ 731024 w 1070370"/>
                <a:gd name="connsiteY58" fmla="*/ 63335 h 1070419"/>
                <a:gd name="connsiteX59" fmla="*/ 724512 w 1070370"/>
                <a:gd name="connsiteY59" fmla="*/ 47508 h 1070419"/>
                <a:gd name="connsiteX60" fmla="*/ 740328 w 1070370"/>
                <a:gd name="connsiteY60" fmla="*/ 40991 h 1070419"/>
                <a:gd name="connsiteX61" fmla="*/ 748003 w 1070370"/>
                <a:gd name="connsiteY61" fmla="*/ 44250 h 1070419"/>
                <a:gd name="connsiteX62" fmla="*/ 754283 w 1070370"/>
                <a:gd name="connsiteY62" fmla="*/ 60309 h 1070419"/>
                <a:gd name="connsiteX63" fmla="*/ 743119 w 1070370"/>
                <a:gd name="connsiteY63" fmla="*/ 67757 h 1070419"/>
                <a:gd name="connsiteX64" fmla="*/ 295852 w 1070370"/>
                <a:gd name="connsiteY64" fmla="*/ 81722 h 1070419"/>
                <a:gd name="connsiteX65" fmla="*/ 284920 w 1070370"/>
                <a:gd name="connsiteY65" fmla="*/ 75205 h 1070419"/>
                <a:gd name="connsiteX66" fmla="*/ 290270 w 1070370"/>
                <a:gd name="connsiteY66" fmla="*/ 58680 h 1070419"/>
                <a:gd name="connsiteX67" fmla="*/ 297713 w 1070370"/>
                <a:gd name="connsiteY67" fmla="*/ 54956 h 1070419"/>
                <a:gd name="connsiteX68" fmla="*/ 313994 w 1070370"/>
                <a:gd name="connsiteY68" fmla="*/ 60542 h 1070419"/>
                <a:gd name="connsiteX69" fmla="*/ 308412 w 1070370"/>
                <a:gd name="connsiteY69" fmla="*/ 76834 h 1070419"/>
                <a:gd name="connsiteX70" fmla="*/ 301434 w 1070370"/>
                <a:gd name="connsiteY70" fmla="*/ 80325 h 1070419"/>
                <a:gd name="connsiteX71" fmla="*/ 295852 w 1070370"/>
                <a:gd name="connsiteY71" fmla="*/ 81722 h 1070419"/>
                <a:gd name="connsiteX72" fmla="*/ 794288 w 1070370"/>
                <a:gd name="connsiteY72" fmla="*/ 92660 h 1070419"/>
                <a:gd name="connsiteX73" fmla="*/ 788241 w 1070370"/>
                <a:gd name="connsiteY73" fmla="*/ 91031 h 1070419"/>
                <a:gd name="connsiteX74" fmla="*/ 781263 w 1070370"/>
                <a:gd name="connsiteY74" fmla="*/ 87075 h 1070419"/>
                <a:gd name="connsiteX75" fmla="*/ 776379 w 1070370"/>
                <a:gd name="connsiteY75" fmla="*/ 70550 h 1070419"/>
                <a:gd name="connsiteX76" fmla="*/ 792893 w 1070370"/>
                <a:gd name="connsiteY76" fmla="*/ 65662 h 1070419"/>
                <a:gd name="connsiteX77" fmla="*/ 800103 w 1070370"/>
                <a:gd name="connsiteY77" fmla="*/ 69852 h 1070419"/>
                <a:gd name="connsiteX78" fmla="*/ 804522 w 1070370"/>
                <a:gd name="connsiteY78" fmla="*/ 86376 h 1070419"/>
                <a:gd name="connsiteX79" fmla="*/ 794055 w 1070370"/>
                <a:gd name="connsiteY79" fmla="*/ 92428 h 1070419"/>
                <a:gd name="connsiteX80" fmla="*/ 246776 w 1070370"/>
                <a:gd name="connsiteY80" fmla="*/ 110582 h 1070419"/>
                <a:gd name="connsiteX81" fmla="*/ 236542 w 1070370"/>
                <a:gd name="connsiteY81" fmla="*/ 105229 h 1070419"/>
                <a:gd name="connsiteX82" fmla="*/ 240031 w 1070370"/>
                <a:gd name="connsiteY82" fmla="*/ 88238 h 1070419"/>
                <a:gd name="connsiteX83" fmla="*/ 247008 w 1070370"/>
                <a:gd name="connsiteY83" fmla="*/ 83816 h 1070419"/>
                <a:gd name="connsiteX84" fmla="*/ 263755 w 1070370"/>
                <a:gd name="connsiteY84" fmla="*/ 87540 h 1070419"/>
                <a:gd name="connsiteX85" fmla="*/ 260033 w 1070370"/>
                <a:gd name="connsiteY85" fmla="*/ 104298 h 1070419"/>
                <a:gd name="connsiteX86" fmla="*/ 253521 w 1070370"/>
                <a:gd name="connsiteY86" fmla="*/ 108487 h 1070419"/>
                <a:gd name="connsiteX87" fmla="*/ 246776 w 1070370"/>
                <a:gd name="connsiteY87" fmla="*/ 110582 h 1070419"/>
                <a:gd name="connsiteX88" fmla="*/ 841969 w 1070370"/>
                <a:gd name="connsiteY88" fmla="*/ 123616 h 1070419"/>
                <a:gd name="connsiteX89" fmla="*/ 834758 w 1070370"/>
                <a:gd name="connsiteY89" fmla="*/ 121288 h 1070419"/>
                <a:gd name="connsiteX90" fmla="*/ 828246 w 1070370"/>
                <a:gd name="connsiteY90" fmla="*/ 116633 h 1070419"/>
                <a:gd name="connsiteX91" fmla="*/ 825222 w 1070370"/>
                <a:gd name="connsiteY91" fmla="*/ 99643 h 1070419"/>
                <a:gd name="connsiteX92" fmla="*/ 842201 w 1070370"/>
                <a:gd name="connsiteY92" fmla="*/ 96617 h 1070419"/>
                <a:gd name="connsiteX93" fmla="*/ 848946 w 1070370"/>
                <a:gd name="connsiteY93" fmla="*/ 101505 h 1070419"/>
                <a:gd name="connsiteX94" fmla="*/ 851737 w 1070370"/>
                <a:gd name="connsiteY94" fmla="*/ 118495 h 1070419"/>
                <a:gd name="connsiteX95" fmla="*/ 841969 w 1070370"/>
                <a:gd name="connsiteY95" fmla="*/ 123616 h 1070419"/>
                <a:gd name="connsiteX96" fmla="*/ 201189 w 1070370"/>
                <a:gd name="connsiteY96" fmla="*/ 144563 h 1070419"/>
                <a:gd name="connsiteX97" fmla="*/ 191885 w 1070370"/>
                <a:gd name="connsiteY97" fmla="*/ 140140 h 1070419"/>
                <a:gd name="connsiteX98" fmla="*/ 193513 w 1070370"/>
                <a:gd name="connsiteY98" fmla="*/ 122917 h 1070419"/>
                <a:gd name="connsiteX99" fmla="*/ 200026 w 1070370"/>
                <a:gd name="connsiteY99" fmla="*/ 117564 h 1070419"/>
                <a:gd name="connsiteX100" fmla="*/ 217237 w 1070370"/>
                <a:gd name="connsiteY100" fmla="*/ 119426 h 1070419"/>
                <a:gd name="connsiteX101" fmla="*/ 215376 w 1070370"/>
                <a:gd name="connsiteY101" fmla="*/ 136649 h 1070419"/>
                <a:gd name="connsiteX102" fmla="*/ 209097 w 1070370"/>
                <a:gd name="connsiteY102" fmla="*/ 141770 h 1070419"/>
                <a:gd name="connsiteX103" fmla="*/ 201421 w 1070370"/>
                <a:gd name="connsiteY103" fmla="*/ 144563 h 1070419"/>
                <a:gd name="connsiteX104" fmla="*/ 885928 w 1070370"/>
                <a:gd name="connsiteY104" fmla="*/ 159458 h 1070419"/>
                <a:gd name="connsiteX105" fmla="*/ 877787 w 1070370"/>
                <a:gd name="connsiteY105" fmla="*/ 156200 h 1070419"/>
                <a:gd name="connsiteX106" fmla="*/ 871740 w 1070370"/>
                <a:gd name="connsiteY106" fmla="*/ 150847 h 1070419"/>
                <a:gd name="connsiteX107" fmla="*/ 870577 w 1070370"/>
                <a:gd name="connsiteY107" fmla="*/ 133624 h 1070419"/>
                <a:gd name="connsiteX108" fmla="*/ 887789 w 1070370"/>
                <a:gd name="connsiteY108" fmla="*/ 132460 h 1070419"/>
                <a:gd name="connsiteX109" fmla="*/ 894068 w 1070370"/>
                <a:gd name="connsiteY109" fmla="*/ 138046 h 1070419"/>
                <a:gd name="connsiteX110" fmla="*/ 894999 w 1070370"/>
                <a:gd name="connsiteY110" fmla="*/ 155269 h 1070419"/>
                <a:gd name="connsiteX111" fmla="*/ 885928 w 1070370"/>
                <a:gd name="connsiteY111" fmla="*/ 159225 h 1070419"/>
                <a:gd name="connsiteX112" fmla="*/ 159555 w 1070370"/>
                <a:gd name="connsiteY112" fmla="*/ 182965 h 1070419"/>
                <a:gd name="connsiteX113" fmla="*/ 151182 w 1070370"/>
                <a:gd name="connsiteY113" fmla="*/ 179474 h 1070419"/>
                <a:gd name="connsiteX114" fmla="*/ 150950 w 1070370"/>
                <a:gd name="connsiteY114" fmla="*/ 162251 h 1070419"/>
                <a:gd name="connsiteX115" fmla="*/ 156764 w 1070370"/>
                <a:gd name="connsiteY115" fmla="*/ 156433 h 1070419"/>
                <a:gd name="connsiteX116" fmla="*/ 173976 w 1070370"/>
                <a:gd name="connsiteY116" fmla="*/ 156433 h 1070419"/>
                <a:gd name="connsiteX117" fmla="*/ 173976 w 1070370"/>
                <a:gd name="connsiteY117" fmla="*/ 173656 h 1070419"/>
                <a:gd name="connsiteX118" fmla="*/ 168394 w 1070370"/>
                <a:gd name="connsiteY118" fmla="*/ 179241 h 1070419"/>
                <a:gd name="connsiteX119" fmla="*/ 159555 w 1070370"/>
                <a:gd name="connsiteY119" fmla="*/ 182965 h 1070419"/>
                <a:gd name="connsiteX120" fmla="*/ 925933 w 1070370"/>
                <a:gd name="connsiteY120" fmla="*/ 199723 h 1070419"/>
                <a:gd name="connsiteX121" fmla="*/ 916862 w 1070370"/>
                <a:gd name="connsiteY121" fmla="*/ 195534 h 1070419"/>
                <a:gd name="connsiteX122" fmla="*/ 911513 w 1070370"/>
                <a:gd name="connsiteY122" fmla="*/ 189715 h 1070419"/>
                <a:gd name="connsiteX123" fmla="*/ 912210 w 1070370"/>
                <a:gd name="connsiteY123" fmla="*/ 172492 h 1070419"/>
                <a:gd name="connsiteX124" fmla="*/ 929422 w 1070370"/>
                <a:gd name="connsiteY124" fmla="*/ 173190 h 1070419"/>
                <a:gd name="connsiteX125" fmla="*/ 935004 w 1070370"/>
                <a:gd name="connsiteY125" fmla="*/ 179474 h 1070419"/>
                <a:gd name="connsiteX126" fmla="*/ 934074 w 1070370"/>
                <a:gd name="connsiteY126" fmla="*/ 196697 h 1070419"/>
                <a:gd name="connsiteX127" fmla="*/ 925933 w 1070370"/>
                <a:gd name="connsiteY127" fmla="*/ 199723 h 1070419"/>
                <a:gd name="connsiteX128" fmla="*/ 122109 w 1070370"/>
                <a:gd name="connsiteY128" fmla="*/ 226023 h 1070419"/>
                <a:gd name="connsiteX129" fmla="*/ 114666 w 1070370"/>
                <a:gd name="connsiteY129" fmla="*/ 223463 h 1070419"/>
                <a:gd name="connsiteX130" fmla="*/ 112573 w 1070370"/>
                <a:gd name="connsiteY130" fmla="*/ 206240 h 1070419"/>
                <a:gd name="connsiteX131" fmla="*/ 117689 w 1070370"/>
                <a:gd name="connsiteY131" fmla="*/ 199723 h 1070419"/>
                <a:gd name="connsiteX132" fmla="*/ 134901 w 1070370"/>
                <a:gd name="connsiteY132" fmla="*/ 197861 h 1070419"/>
                <a:gd name="connsiteX133" fmla="*/ 136762 w 1070370"/>
                <a:gd name="connsiteY133" fmla="*/ 215084 h 1070419"/>
                <a:gd name="connsiteX134" fmla="*/ 131877 w 1070370"/>
                <a:gd name="connsiteY134" fmla="*/ 221368 h 1070419"/>
                <a:gd name="connsiteX135" fmla="*/ 122341 w 1070370"/>
                <a:gd name="connsiteY135" fmla="*/ 226023 h 1070419"/>
                <a:gd name="connsiteX136" fmla="*/ 961519 w 1070370"/>
                <a:gd name="connsiteY136" fmla="*/ 244177 h 1070419"/>
                <a:gd name="connsiteX137" fmla="*/ 951518 w 1070370"/>
                <a:gd name="connsiteY137" fmla="*/ 239057 h 1070419"/>
                <a:gd name="connsiteX138" fmla="*/ 946866 w 1070370"/>
                <a:gd name="connsiteY138" fmla="*/ 232540 h 1070419"/>
                <a:gd name="connsiteX139" fmla="*/ 949424 w 1070370"/>
                <a:gd name="connsiteY139" fmla="*/ 215550 h 1070419"/>
                <a:gd name="connsiteX140" fmla="*/ 966403 w 1070370"/>
                <a:gd name="connsiteY140" fmla="*/ 218110 h 1070419"/>
                <a:gd name="connsiteX141" fmla="*/ 971288 w 1070370"/>
                <a:gd name="connsiteY141" fmla="*/ 224859 h 1070419"/>
                <a:gd name="connsiteX142" fmla="*/ 968497 w 1070370"/>
                <a:gd name="connsiteY142" fmla="*/ 241850 h 1070419"/>
                <a:gd name="connsiteX143" fmla="*/ 961519 w 1070370"/>
                <a:gd name="connsiteY143" fmla="*/ 244177 h 1070419"/>
                <a:gd name="connsiteX144" fmla="*/ 89779 w 1070370"/>
                <a:gd name="connsiteY144" fmla="*/ 272572 h 1070419"/>
                <a:gd name="connsiteX145" fmla="*/ 83499 w 1070370"/>
                <a:gd name="connsiteY145" fmla="*/ 270710 h 1070419"/>
                <a:gd name="connsiteX146" fmla="*/ 79545 w 1070370"/>
                <a:gd name="connsiteY146" fmla="*/ 253952 h 1070419"/>
                <a:gd name="connsiteX147" fmla="*/ 83964 w 1070370"/>
                <a:gd name="connsiteY147" fmla="*/ 246970 h 1070419"/>
                <a:gd name="connsiteX148" fmla="*/ 100711 w 1070370"/>
                <a:gd name="connsiteY148" fmla="*/ 243246 h 1070419"/>
                <a:gd name="connsiteX149" fmla="*/ 104432 w 1070370"/>
                <a:gd name="connsiteY149" fmla="*/ 260004 h 1070419"/>
                <a:gd name="connsiteX150" fmla="*/ 100245 w 1070370"/>
                <a:gd name="connsiteY150" fmla="*/ 266753 h 1070419"/>
                <a:gd name="connsiteX151" fmla="*/ 89779 w 1070370"/>
                <a:gd name="connsiteY151" fmla="*/ 272572 h 1070419"/>
                <a:gd name="connsiteX152" fmla="*/ 991755 w 1070370"/>
                <a:gd name="connsiteY152" fmla="*/ 292123 h 1070419"/>
                <a:gd name="connsiteX153" fmla="*/ 981056 w 1070370"/>
                <a:gd name="connsiteY153" fmla="*/ 285838 h 1070419"/>
                <a:gd name="connsiteX154" fmla="*/ 977102 w 1070370"/>
                <a:gd name="connsiteY154" fmla="*/ 279089 h 1070419"/>
                <a:gd name="connsiteX155" fmla="*/ 981522 w 1070370"/>
                <a:gd name="connsiteY155" fmla="*/ 262331 h 1070419"/>
                <a:gd name="connsiteX156" fmla="*/ 998268 w 1070370"/>
                <a:gd name="connsiteY156" fmla="*/ 266753 h 1070419"/>
                <a:gd name="connsiteX157" fmla="*/ 1002455 w 1070370"/>
                <a:gd name="connsiteY157" fmla="*/ 273968 h 1070419"/>
                <a:gd name="connsiteX158" fmla="*/ 997803 w 1070370"/>
                <a:gd name="connsiteY158" fmla="*/ 290493 h 1070419"/>
                <a:gd name="connsiteX159" fmla="*/ 991755 w 1070370"/>
                <a:gd name="connsiteY159" fmla="*/ 292123 h 1070419"/>
                <a:gd name="connsiteX160" fmla="*/ 62566 w 1070370"/>
                <a:gd name="connsiteY160" fmla="*/ 322612 h 1070419"/>
                <a:gd name="connsiteX161" fmla="*/ 57217 w 1070370"/>
                <a:gd name="connsiteY161" fmla="*/ 321448 h 1070419"/>
                <a:gd name="connsiteX162" fmla="*/ 51402 w 1070370"/>
                <a:gd name="connsiteY162" fmla="*/ 305156 h 1070419"/>
                <a:gd name="connsiteX163" fmla="*/ 55123 w 1070370"/>
                <a:gd name="connsiteY163" fmla="*/ 297708 h 1070419"/>
                <a:gd name="connsiteX164" fmla="*/ 71405 w 1070370"/>
                <a:gd name="connsiteY164" fmla="*/ 292123 h 1070419"/>
                <a:gd name="connsiteX165" fmla="*/ 76987 w 1070370"/>
                <a:gd name="connsiteY165" fmla="*/ 308415 h 1070419"/>
                <a:gd name="connsiteX166" fmla="*/ 73498 w 1070370"/>
                <a:gd name="connsiteY166" fmla="*/ 315630 h 1070419"/>
                <a:gd name="connsiteX167" fmla="*/ 62566 w 1070370"/>
                <a:gd name="connsiteY167" fmla="*/ 322612 h 1070419"/>
                <a:gd name="connsiteX168" fmla="*/ 1016875 w 1070370"/>
                <a:gd name="connsiteY168" fmla="*/ 343326 h 1070419"/>
                <a:gd name="connsiteX169" fmla="*/ 1005711 w 1070370"/>
                <a:gd name="connsiteY169" fmla="*/ 335878 h 1070419"/>
                <a:gd name="connsiteX170" fmla="*/ 1002455 w 1070370"/>
                <a:gd name="connsiteY170" fmla="*/ 328663 h 1070419"/>
                <a:gd name="connsiteX171" fmla="*/ 1008734 w 1070370"/>
                <a:gd name="connsiteY171" fmla="*/ 312604 h 1070419"/>
                <a:gd name="connsiteX172" fmla="*/ 1024783 w 1070370"/>
                <a:gd name="connsiteY172" fmla="*/ 318888 h 1070419"/>
                <a:gd name="connsiteX173" fmla="*/ 1028039 w 1070370"/>
                <a:gd name="connsiteY173" fmla="*/ 326569 h 1070419"/>
                <a:gd name="connsiteX174" fmla="*/ 1021527 w 1070370"/>
                <a:gd name="connsiteY174" fmla="*/ 342628 h 1070419"/>
                <a:gd name="connsiteX175" fmla="*/ 1016875 w 1070370"/>
                <a:gd name="connsiteY175" fmla="*/ 343559 h 1070419"/>
                <a:gd name="connsiteX176" fmla="*/ 40935 w 1070370"/>
                <a:gd name="connsiteY176" fmla="*/ 375212 h 1070419"/>
                <a:gd name="connsiteX177" fmla="*/ 36982 w 1070370"/>
                <a:gd name="connsiteY177" fmla="*/ 374514 h 1070419"/>
                <a:gd name="connsiteX178" fmla="*/ 29539 w 1070370"/>
                <a:gd name="connsiteY178" fmla="*/ 358920 h 1070419"/>
                <a:gd name="connsiteX179" fmla="*/ 32330 w 1070370"/>
                <a:gd name="connsiteY179" fmla="*/ 351007 h 1070419"/>
                <a:gd name="connsiteX180" fmla="*/ 47913 w 1070370"/>
                <a:gd name="connsiteY180" fmla="*/ 343792 h 1070419"/>
                <a:gd name="connsiteX181" fmla="*/ 55123 w 1070370"/>
                <a:gd name="connsiteY181" fmla="*/ 359386 h 1070419"/>
                <a:gd name="connsiteX182" fmla="*/ 52565 w 1070370"/>
                <a:gd name="connsiteY182" fmla="*/ 366833 h 1070419"/>
                <a:gd name="connsiteX183" fmla="*/ 40935 w 1070370"/>
                <a:gd name="connsiteY183" fmla="*/ 374980 h 1070419"/>
                <a:gd name="connsiteX184" fmla="*/ 1035947 w 1070370"/>
                <a:gd name="connsiteY184" fmla="*/ 396625 h 1070419"/>
                <a:gd name="connsiteX185" fmla="*/ 1024318 w 1070370"/>
                <a:gd name="connsiteY185" fmla="*/ 388013 h 1070419"/>
                <a:gd name="connsiteX186" fmla="*/ 1021992 w 1070370"/>
                <a:gd name="connsiteY186" fmla="*/ 380333 h 1070419"/>
                <a:gd name="connsiteX187" fmla="*/ 1029900 w 1070370"/>
                <a:gd name="connsiteY187" fmla="*/ 364972 h 1070419"/>
                <a:gd name="connsiteX188" fmla="*/ 1045251 w 1070370"/>
                <a:gd name="connsiteY188" fmla="*/ 372885 h 1070419"/>
                <a:gd name="connsiteX189" fmla="*/ 1047576 w 1070370"/>
                <a:gd name="connsiteY189" fmla="*/ 380798 h 1070419"/>
                <a:gd name="connsiteX190" fmla="*/ 1039436 w 1070370"/>
                <a:gd name="connsiteY190" fmla="*/ 395927 h 1070419"/>
                <a:gd name="connsiteX191" fmla="*/ 1035947 w 1070370"/>
                <a:gd name="connsiteY191" fmla="*/ 396392 h 1070419"/>
                <a:gd name="connsiteX192" fmla="*/ 25119 w 1070370"/>
                <a:gd name="connsiteY192" fmla="*/ 429907 h 1070419"/>
                <a:gd name="connsiteX193" fmla="*/ 22328 w 1070370"/>
                <a:gd name="connsiteY193" fmla="*/ 429674 h 1070419"/>
                <a:gd name="connsiteX194" fmla="*/ 13258 w 1070370"/>
                <a:gd name="connsiteY194" fmla="*/ 415012 h 1070419"/>
                <a:gd name="connsiteX195" fmla="*/ 15118 w 1070370"/>
                <a:gd name="connsiteY195" fmla="*/ 406865 h 1070419"/>
                <a:gd name="connsiteX196" fmla="*/ 29771 w 1070370"/>
                <a:gd name="connsiteY196" fmla="*/ 398021 h 1070419"/>
                <a:gd name="connsiteX197" fmla="*/ 38610 w 1070370"/>
                <a:gd name="connsiteY197" fmla="*/ 412684 h 1070419"/>
                <a:gd name="connsiteX198" fmla="*/ 36749 w 1070370"/>
                <a:gd name="connsiteY198" fmla="*/ 420365 h 1070419"/>
                <a:gd name="connsiteX199" fmla="*/ 24887 w 1070370"/>
                <a:gd name="connsiteY199" fmla="*/ 429907 h 1070419"/>
                <a:gd name="connsiteX200" fmla="*/ 1049437 w 1070370"/>
                <a:gd name="connsiteY200" fmla="*/ 452018 h 1070419"/>
                <a:gd name="connsiteX201" fmla="*/ 1037343 w 1070370"/>
                <a:gd name="connsiteY201" fmla="*/ 442010 h 1070419"/>
                <a:gd name="connsiteX202" fmla="*/ 1035947 w 1070370"/>
                <a:gd name="connsiteY202" fmla="*/ 434329 h 1070419"/>
                <a:gd name="connsiteX203" fmla="*/ 1045483 w 1070370"/>
                <a:gd name="connsiteY203" fmla="*/ 419899 h 1070419"/>
                <a:gd name="connsiteX204" fmla="*/ 1059904 w 1070370"/>
                <a:gd name="connsiteY204" fmla="*/ 429442 h 1070419"/>
                <a:gd name="connsiteX205" fmla="*/ 1061532 w 1070370"/>
                <a:gd name="connsiteY205" fmla="*/ 437588 h 1070419"/>
                <a:gd name="connsiteX206" fmla="*/ 1051763 w 1070370"/>
                <a:gd name="connsiteY206" fmla="*/ 451785 h 1070419"/>
                <a:gd name="connsiteX207" fmla="*/ 1049437 w 1070370"/>
                <a:gd name="connsiteY207" fmla="*/ 451785 h 1070419"/>
                <a:gd name="connsiteX208" fmla="*/ 15583 w 1070370"/>
                <a:gd name="connsiteY208" fmla="*/ 485766 h 1070419"/>
                <a:gd name="connsiteX209" fmla="*/ 14188 w 1070370"/>
                <a:gd name="connsiteY209" fmla="*/ 485766 h 1070419"/>
                <a:gd name="connsiteX210" fmla="*/ 3489 w 1070370"/>
                <a:gd name="connsiteY210" fmla="*/ 472267 h 1070419"/>
                <a:gd name="connsiteX211" fmla="*/ 4652 w 1070370"/>
                <a:gd name="connsiteY211" fmla="*/ 464121 h 1070419"/>
                <a:gd name="connsiteX212" fmla="*/ 18374 w 1070370"/>
                <a:gd name="connsiteY212" fmla="*/ 453647 h 1070419"/>
                <a:gd name="connsiteX213" fmla="*/ 28841 w 1070370"/>
                <a:gd name="connsiteY213" fmla="*/ 467379 h 1070419"/>
                <a:gd name="connsiteX214" fmla="*/ 27911 w 1070370"/>
                <a:gd name="connsiteY214" fmla="*/ 475292 h 1070419"/>
                <a:gd name="connsiteX215" fmla="*/ 15816 w 1070370"/>
                <a:gd name="connsiteY215" fmla="*/ 485999 h 1070419"/>
                <a:gd name="connsiteX216" fmla="*/ 1056647 w 1070370"/>
                <a:gd name="connsiteY216" fmla="*/ 508342 h 1070419"/>
                <a:gd name="connsiteX217" fmla="*/ 1044553 w 1070370"/>
                <a:gd name="connsiteY217" fmla="*/ 496938 h 1070419"/>
                <a:gd name="connsiteX218" fmla="*/ 1043855 w 1070370"/>
                <a:gd name="connsiteY218" fmla="*/ 489024 h 1070419"/>
                <a:gd name="connsiteX219" fmla="*/ 1055019 w 1070370"/>
                <a:gd name="connsiteY219" fmla="*/ 475758 h 1070419"/>
                <a:gd name="connsiteX220" fmla="*/ 1068277 w 1070370"/>
                <a:gd name="connsiteY220" fmla="*/ 486930 h 1070419"/>
                <a:gd name="connsiteX221" fmla="*/ 1068975 w 1070370"/>
                <a:gd name="connsiteY221" fmla="*/ 495308 h 1070419"/>
                <a:gd name="connsiteX222" fmla="*/ 1057810 w 1070370"/>
                <a:gd name="connsiteY222" fmla="*/ 508342 h 1070419"/>
                <a:gd name="connsiteX223" fmla="*/ 1056880 w 1070370"/>
                <a:gd name="connsiteY223" fmla="*/ 508342 h 1070419"/>
                <a:gd name="connsiteX224" fmla="*/ 12095 w 1070370"/>
                <a:gd name="connsiteY224" fmla="*/ 542555 h 1070419"/>
                <a:gd name="connsiteX225" fmla="*/ 12095 w 1070370"/>
                <a:gd name="connsiteY225" fmla="*/ 542555 h 1070419"/>
                <a:gd name="connsiteX226" fmla="*/ 0 w 1070370"/>
                <a:gd name="connsiteY226" fmla="*/ 530220 h 1070419"/>
                <a:gd name="connsiteX227" fmla="*/ 0 w 1070370"/>
                <a:gd name="connsiteY227" fmla="*/ 521841 h 1070419"/>
                <a:gd name="connsiteX228" fmla="*/ 12560 w 1070370"/>
                <a:gd name="connsiteY228" fmla="*/ 509971 h 1070419"/>
                <a:gd name="connsiteX229" fmla="*/ 24422 w 1070370"/>
                <a:gd name="connsiteY229" fmla="*/ 522540 h 1070419"/>
                <a:gd name="connsiteX230" fmla="*/ 24422 w 1070370"/>
                <a:gd name="connsiteY230" fmla="*/ 530453 h 1070419"/>
                <a:gd name="connsiteX231" fmla="*/ 12095 w 1070370"/>
                <a:gd name="connsiteY231" fmla="*/ 542555 h 1070419"/>
                <a:gd name="connsiteX232" fmla="*/ 1058043 w 1070370"/>
                <a:gd name="connsiteY232" fmla="*/ 555589 h 1070419"/>
                <a:gd name="connsiteX233" fmla="*/ 1058043 w 1070370"/>
                <a:gd name="connsiteY233" fmla="*/ 555589 h 1070419"/>
                <a:gd name="connsiteX234" fmla="*/ 1045948 w 1070370"/>
                <a:gd name="connsiteY234" fmla="*/ 543254 h 1070419"/>
                <a:gd name="connsiteX235" fmla="*/ 1045948 w 1070370"/>
                <a:gd name="connsiteY235" fmla="*/ 535340 h 1070419"/>
                <a:gd name="connsiteX236" fmla="*/ 1058276 w 1070370"/>
                <a:gd name="connsiteY236" fmla="*/ 523238 h 1070419"/>
                <a:gd name="connsiteX237" fmla="*/ 1070370 w 1070370"/>
                <a:gd name="connsiteY237" fmla="*/ 535340 h 1070419"/>
                <a:gd name="connsiteX238" fmla="*/ 1070370 w 1070370"/>
                <a:gd name="connsiteY238" fmla="*/ 543719 h 1070419"/>
                <a:gd name="connsiteX239" fmla="*/ 1058043 w 1070370"/>
                <a:gd name="connsiteY239" fmla="*/ 555822 h 1070419"/>
                <a:gd name="connsiteX240" fmla="*/ 14420 w 1070370"/>
                <a:gd name="connsiteY240" fmla="*/ 599345 h 1070419"/>
                <a:gd name="connsiteX241" fmla="*/ 2326 w 1070370"/>
                <a:gd name="connsiteY241" fmla="*/ 588406 h 1070419"/>
                <a:gd name="connsiteX242" fmla="*/ 1628 w 1070370"/>
                <a:gd name="connsiteY242" fmla="*/ 580027 h 1070419"/>
                <a:gd name="connsiteX243" fmla="*/ 12792 w 1070370"/>
                <a:gd name="connsiteY243" fmla="*/ 566994 h 1070419"/>
                <a:gd name="connsiteX244" fmla="*/ 26050 w 1070370"/>
                <a:gd name="connsiteY244" fmla="*/ 578165 h 1070419"/>
                <a:gd name="connsiteX245" fmla="*/ 26748 w 1070370"/>
                <a:gd name="connsiteY245" fmla="*/ 586079 h 1070419"/>
                <a:gd name="connsiteX246" fmla="*/ 15816 w 1070370"/>
                <a:gd name="connsiteY246" fmla="*/ 599345 h 1070419"/>
                <a:gd name="connsiteX247" fmla="*/ 14653 w 1070370"/>
                <a:gd name="connsiteY247" fmla="*/ 599345 h 1070419"/>
                <a:gd name="connsiteX248" fmla="*/ 1054089 w 1070370"/>
                <a:gd name="connsiteY248" fmla="*/ 612146 h 1070419"/>
                <a:gd name="connsiteX249" fmla="*/ 1052693 w 1070370"/>
                <a:gd name="connsiteY249" fmla="*/ 612146 h 1070419"/>
                <a:gd name="connsiteX250" fmla="*/ 1041994 w 1070370"/>
                <a:gd name="connsiteY250" fmla="*/ 598647 h 1070419"/>
                <a:gd name="connsiteX251" fmla="*/ 1042925 w 1070370"/>
                <a:gd name="connsiteY251" fmla="*/ 590734 h 1070419"/>
                <a:gd name="connsiteX252" fmla="*/ 1056415 w 1070370"/>
                <a:gd name="connsiteY252" fmla="*/ 580027 h 1070419"/>
                <a:gd name="connsiteX253" fmla="*/ 1067114 w 1070370"/>
                <a:gd name="connsiteY253" fmla="*/ 593527 h 1070419"/>
                <a:gd name="connsiteX254" fmla="*/ 1066184 w 1070370"/>
                <a:gd name="connsiteY254" fmla="*/ 601905 h 1070419"/>
                <a:gd name="connsiteX255" fmla="*/ 1054089 w 1070370"/>
                <a:gd name="connsiteY255" fmla="*/ 612612 h 1070419"/>
                <a:gd name="connsiteX256" fmla="*/ 23026 w 1070370"/>
                <a:gd name="connsiteY256" fmla="*/ 655437 h 1070419"/>
                <a:gd name="connsiteX257" fmla="*/ 11164 w 1070370"/>
                <a:gd name="connsiteY257" fmla="*/ 645661 h 1070419"/>
                <a:gd name="connsiteX258" fmla="*/ 9536 w 1070370"/>
                <a:gd name="connsiteY258" fmla="*/ 637515 h 1070419"/>
                <a:gd name="connsiteX259" fmla="*/ 19072 w 1070370"/>
                <a:gd name="connsiteY259" fmla="*/ 623085 h 1070419"/>
                <a:gd name="connsiteX260" fmla="*/ 33260 w 1070370"/>
                <a:gd name="connsiteY260" fmla="*/ 632860 h 1070419"/>
                <a:gd name="connsiteX261" fmla="*/ 34888 w 1070370"/>
                <a:gd name="connsiteY261" fmla="*/ 640541 h 1070419"/>
                <a:gd name="connsiteX262" fmla="*/ 25352 w 1070370"/>
                <a:gd name="connsiteY262" fmla="*/ 654971 h 1070419"/>
                <a:gd name="connsiteX263" fmla="*/ 22794 w 1070370"/>
                <a:gd name="connsiteY263" fmla="*/ 655204 h 1070419"/>
                <a:gd name="connsiteX264" fmla="*/ 1044088 w 1070370"/>
                <a:gd name="connsiteY264" fmla="*/ 668237 h 1070419"/>
                <a:gd name="connsiteX265" fmla="*/ 1041297 w 1070370"/>
                <a:gd name="connsiteY265" fmla="*/ 668005 h 1070419"/>
                <a:gd name="connsiteX266" fmla="*/ 1032226 w 1070370"/>
                <a:gd name="connsiteY266" fmla="*/ 653342 h 1070419"/>
                <a:gd name="connsiteX267" fmla="*/ 1034087 w 1070370"/>
                <a:gd name="connsiteY267" fmla="*/ 645661 h 1070419"/>
                <a:gd name="connsiteX268" fmla="*/ 1048507 w 1070370"/>
                <a:gd name="connsiteY268" fmla="*/ 636352 h 1070419"/>
                <a:gd name="connsiteX269" fmla="*/ 1057810 w 1070370"/>
                <a:gd name="connsiteY269" fmla="*/ 650782 h 1070419"/>
                <a:gd name="connsiteX270" fmla="*/ 1055950 w 1070370"/>
                <a:gd name="connsiteY270" fmla="*/ 658928 h 1070419"/>
                <a:gd name="connsiteX271" fmla="*/ 1044088 w 1070370"/>
                <a:gd name="connsiteY271" fmla="*/ 668237 h 1070419"/>
                <a:gd name="connsiteX272" fmla="*/ 37912 w 1070370"/>
                <a:gd name="connsiteY272" fmla="*/ 710364 h 1070419"/>
                <a:gd name="connsiteX273" fmla="*/ 26282 w 1070370"/>
                <a:gd name="connsiteY273" fmla="*/ 701986 h 1070419"/>
                <a:gd name="connsiteX274" fmla="*/ 23724 w 1070370"/>
                <a:gd name="connsiteY274" fmla="*/ 694072 h 1070419"/>
                <a:gd name="connsiteX275" fmla="*/ 31865 w 1070370"/>
                <a:gd name="connsiteY275" fmla="*/ 678944 h 1070419"/>
                <a:gd name="connsiteX276" fmla="*/ 46983 w 1070370"/>
                <a:gd name="connsiteY276" fmla="*/ 687090 h 1070419"/>
                <a:gd name="connsiteX277" fmla="*/ 49309 w 1070370"/>
                <a:gd name="connsiteY277" fmla="*/ 694538 h 1070419"/>
                <a:gd name="connsiteX278" fmla="*/ 41401 w 1070370"/>
                <a:gd name="connsiteY278" fmla="*/ 709899 h 1070419"/>
                <a:gd name="connsiteX279" fmla="*/ 37679 w 1070370"/>
                <a:gd name="connsiteY279" fmla="*/ 710364 h 1070419"/>
                <a:gd name="connsiteX280" fmla="*/ 1028039 w 1070370"/>
                <a:gd name="connsiteY280" fmla="*/ 722700 h 1070419"/>
                <a:gd name="connsiteX281" fmla="*/ 1023853 w 1070370"/>
                <a:gd name="connsiteY281" fmla="*/ 722002 h 1070419"/>
                <a:gd name="connsiteX282" fmla="*/ 1016410 w 1070370"/>
                <a:gd name="connsiteY282" fmla="*/ 706408 h 1070419"/>
                <a:gd name="connsiteX283" fmla="*/ 1018968 w 1070370"/>
                <a:gd name="connsiteY283" fmla="*/ 698960 h 1070419"/>
                <a:gd name="connsiteX284" fmla="*/ 1034319 w 1070370"/>
                <a:gd name="connsiteY284" fmla="*/ 691279 h 1070419"/>
                <a:gd name="connsiteX285" fmla="*/ 1041994 w 1070370"/>
                <a:gd name="connsiteY285" fmla="*/ 706640 h 1070419"/>
                <a:gd name="connsiteX286" fmla="*/ 1039203 w 1070370"/>
                <a:gd name="connsiteY286" fmla="*/ 714554 h 1070419"/>
                <a:gd name="connsiteX287" fmla="*/ 1027807 w 1070370"/>
                <a:gd name="connsiteY287" fmla="*/ 722700 h 1070419"/>
                <a:gd name="connsiteX288" fmla="*/ 58380 w 1070370"/>
                <a:gd name="connsiteY288" fmla="*/ 763430 h 1070419"/>
                <a:gd name="connsiteX289" fmla="*/ 47215 w 1070370"/>
                <a:gd name="connsiteY289" fmla="*/ 756215 h 1070419"/>
                <a:gd name="connsiteX290" fmla="*/ 43959 w 1070370"/>
                <a:gd name="connsiteY290" fmla="*/ 748534 h 1070419"/>
                <a:gd name="connsiteX291" fmla="*/ 50239 w 1070370"/>
                <a:gd name="connsiteY291" fmla="*/ 732475 h 1070419"/>
                <a:gd name="connsiteX292" fmla="*/ 66288 w 1070370"/>
                <a:gd name="connsiteY292" fmla="*/ 738759 h 1070419"/>
                <a:gd name="connsiteX293" fmla="*/ 69544 w 1070370"/>
                <a:gd name="connsiteY293" fmla="*/ 745974 h 1070419"/>
                <a:gd name="connsiteX294" fmla="*/ 63497 w 1070370"/>
                <a:gd name="connsiteY294" fmla="*/ 762033 h 1070419"/>
                <a:gd name="connsiteX295" fmla="*/ 58380 w 1070370"/>
                <a:gd name="connsiteY295" fmla="*/ 763197 h 1070419"/>
                <a:gd name="connsiteX296" fmla="*/ 1005943 w 1070370"/>
                <a:gd name="connsiteY296" fmla="*/ 775067 h 1070419"/>
                <a:gd name="connsiteX297" fmla="*/ 1000594 w 1070370"/>
                <a:gd name="connsiteY297" fmla="*/ 773903 h 1070419"/>
                <a:gd name="connsiteX298" fmla="*/ 995012 w 1070370"/>
                <a:gd name="connsiteY298" fmla="*/ 757611 h 1070419"/>
                <a:gd name="connsiteX299" fmla="*/ 998500 w 1070370"/>
                <a:gd name="connsiteY299" fmla="*/ 750396 h 1070419"/>
                <a:gd name="connsiteX300" fmla="*/ 1014782 w 1070370"/>
                <a:gd name="connsiteY300" fmla="*/ 744578 h 1070419"/>
                <a:gd name="connsiteX301" fmla="*/ 1020596 w 1070370"/>
                <a:gd name="connsiteY301" fmla="*/ 760870 h 1070419"/>
                <a:gd name="connsiteX302" fmla="*/ 1017108 w 1070370"/>
                <a:gd name="connsiteY302" fmla="*/ 768318 h 1070419"/>
                <a:gd name="connsiteX303" fmla="*/ 1006176 w 1070370"/>
                <a:gd name="connsiteY303" fmla="*/ 775300 h 1070419"/>
                <a:gd name="connsiteX304" fmla="*/ 84662 w 1070370"/>
                <a:gd name="connsiteY304" fmla="*/ 813703 h 1070419"/>
                <a:gd name="connsiteX305" fmla="*/ 74196 w 1070370"/>
                <a:gd name="connsiteY305" fmla="*/ 807652 h 1070419"/>
                <a:gd name="connsiteX306" fmla="*/ 70009 w 1070370"/>
                <a:gd name="connsiteY306" fmla="*/ 800436 h 1070419"/>
                <a:gd name="connsiteX307" fmla="*/ 74661 w 1070370"/>
                <a:gd name="connsiteY307" fmla="*/ 783911 h 1070419"/>
                <a:gd name="connsiteX308" fmla="*/ 91174 w 1070370"/>
                <a:gd name="connsiteY308" fmla="*/ 788566 h 1070419"/>
                <a:gd name="connsiteX309" fmla="*/ 95129 w 1070370"/>
                <a:gd name="connsiteY309" fmla="*/ 795316 h 1070419"/>
                <a:gd name="connsiteX310" fmla="*/ 90942 w 1070370"/>
                <a:gd name="connsiteY310" fmla="*/ 812074 h 1070419"/>
                <a:gd name="connsiteX311" fmla="*/ 84662 w 1070370"/>
                <a:gd name="connsiteY311" fmla="*/ 813703 h 1070419"/>
                <a:gd name="connsiteX312" fmla="*/ 978498 w 1070370"/>
                <a:gd name="connsiteY312" fmla="*/ 824875 h 1070419"/>
                <a:gd name="connsiteX313" fmla="*/ 971985 w 1070370"/>
                <a:gd name="connsiteY313" fmla="*/ 823013 h 1070419"/>
                <a:gd name="connsiteX314" fmla="*/ 968031 w 1070370"/>
                <a:gd name="connsiteY314" fmla="*/ 806255 h 1070419"/>
                <a:gd name="connsiteX315" fmla="*/ 972218 w 1070370"/>
                <a:gd name="connsiteY315" fmla="*/ 799505 h 1070419"/>
                <a:gd name="connsiteX316" fmla="*/ 988964 w 1070370"/>
                <a:gd name="connsiteY316" fmla="*/ 795316 h 1070419"/>
                <a:gd name="connsiteX317" fmla="*/ 993151 w 1070370"/>
                <a:gd name="connsiteY317" fmla="*/ 812074 h 1070419"/>
                <a:gd name="connsiteX318" fmla="*/ 988732 w 1070370"/>
                <a:gd name="connsiteY318" fmla="*/ 819056 h 1070419"/>
                <a:gd name="connsiteX319" fmla="*/ 978265 w 1070370"/>
                <a:gd name="connsiteY319" fmla="*/ 824875 h 1070419"/>
                <a:gd name="connsiteX320" fmla="*/ 116294 w 1070370"/>
                <a:gd name="connsiteY320" fmla="*/ 860950 h 1070419"/>
                <a:gd name="connsiteX321" fmla="*/ 106525 w 1070370"/>
                <a:gd name="connsiteY321" fmla="*/ 856062 h 1070419"/>
                <a:gd name="connsiteX322" fmla="*/ 101641 w 1070370"/>
                <a:gd name="connsiteY322" fmla="*/ 849313 h 1070419"/>
                <a:gd name="connsiteX323" fmla="*/ 104199 w 1070370"/>
                <a:gd name="connsiteY323" fmla="*/ 832322 h 1070419"/>
                <a:gd name="connsiteX324" fmla="*/ 121178 w 1070370"/>
                <a:gd name="connsiteY324" fmla="*/ 834883 h 1070419"/>
                <a:gd name="connsiteX325" fmla="*/ 125830 w 1070370"/>
                <a:gd name="connsiteY325" fmla="*/ 841167 h 1070419"/>
                <a:gd name="connsiteX326" fmla="*/ 123504 w 1070370"/>
                <a:gd name="connsiteY326" fmla="*/ 858157 h 1070419"/>
                <a:gd name="connsiteX327" fmla="*/ 116061 w 1070370"/>
                <a:gd name="connsiteY327" fmla="*/ 860717 h 1070419"/>
                <a:gd name="connsiteX328" fmla="*/ 945703 w 1070370"/>
                <a:gd name="connsiteY328" fmla="*/ 871423 h 1070419"/>
                <a:gd name="connsiteX329" fmla="*/ 938260 w 1070370"/>
                <a:gd name="connsiteY329" fmla="*/ 868863 h 1070419"/>
                <a:gd name="connsiteX330" fmla="*/ 936167 w 1070370"/>
                <a:gd name="connsiteY330" fmla="*/ 851873 h 1070419"/>
                <a:gd name="connsiteX331" fmla="*/ 941051 w 1070370"/>
                <a:gd name="connsiteY331" fmla="*/ 845589 h 1070419"/>
                <a:gd name="connsiteX332" fmla="*/ 958030 w 1070370"/>
                <a:gd name="connsiteY332" fmla="*/ 843261 h 1070419"/>
                <a:gd name="connsiteX333" fmla="*/ 960356 w 1070370"/>
                <a:gd name="connsiteY333" fmla="*/ 860484 h 1070419"/>
                <a:gd name="connsiteX334" fmla="*/ 955239 w 1070370"/>
                <a:gd name="connsiteY334" fmla="*/ 867001 h 1070419"/>
                <a:gd name="connsiteX335" fmla="*/ 945703 w 1070370"/>
                <a:gd name="connsiteY335" fmla="*/ 871656 h 1070419"/>
                <a:gd name="connsiteX336" fmla="*/ 152810 w 1070370"/>
                <a:gd name="connsiteY336" fmla="*/ 904473 h 1070419"/>
                <a:gd name="connsiteX337" fmla="*/ 143972 w 1070370"/>
                <a:gd name="connsiteY337" fmla="*/ 900516 h 1070419"/>
                <a:gd name="connsiteX338" fmla="*/ 138390 w 1070370"/>
                <a:gd name="connsiteY338" fmla="*/ 894465 h 1070419"/>
                <a:gd name="connsiteX339" fmla="*/ 139320 w 1070370"/>
                <a:gd name="connsiteY339" fmla="*/ 877242 h 1070419"/>
                <a:gd name="connsiteX340" fmla="*/ 156532 w 1070370"/>
                <a:gd name="connsiteY340" fmla="*/ 878173 h 1070419"/>
                <a:gd name="connsiteX341" fmla="*/ 161881 w 1070370"/>
                <a:gd name="connsiteY341" fmla="*/ 883992 h 1070419"/>
                <a:gd name="connsiteX342" fmla="*/ 161184 w 1070370"/>
                <a:gd name="connsiteY342" fmla="*/ 901215 h 1070419"/>
                <a:gd name="connsiteX343" fmla="*/ 152810 w 1070370"/>
                <a:gd name="connsiteY343" fmla="*/ 904473 h 1070419"/>
                <a:gd name="connsiteX344" fmla="*/ 908256 w 1070370"/>
                <a:gd name="connsiteY344" fmla="*/ 914016 h 1070419"/>
                <a:gd name="connsiteX345" fmla="*/ 899650 w 1070370"/>
                <a:gd name="connsiteY345" fmla="*/ 910525 h 1070419"/>
                <a:gd name="connsiteX346" fmla="*/ 899650 w 1070370"/>
                <a:gd name="connsiteY346" fmla="*/ 893301 h 1070419"/>
                <a:gd name="connsiteX347" fmla="*/ 905233 w 1070370"/>
                <a:gd name="connsiteY347" fmla="*/ 887715 h 1070419"/>
                <a:gd name="connsiteX348" fmla="*/ 922444 w 1070370"/>
                <a:gd name="connsiteY348" fmla="*/ 887250 h 1070419"/>
                <a:gd name="connsiteX349" fmla="*/ 922909 w 1070370"/>
                <a:gd name="connsiteY349" fmla="*/ 904473 h 1070419"/>
                <a:gd name="connsiteX350" fmla="*/ 917095 w 1070370"/>
                <a:gd name="connsiteY350" fmla="*/ 910525 h 1070419"/>
                <a:gd name="connsiteX351" fmla="*/ 908489 w 1070370"/>
                <a:gd name="connsiteY351" fmla="*/ 914248 h 1070419"/>
                <a:gd name="connsiteX352" fmla="*/ 193746 w 1070370"/>
                <a:gd name="connsiteY352" fmla="*/ 944040 h 1070419"/>
                <a:gd name="connsiteX353" fmla="*/ 185838 w 1070370"/>
                <a:gd name="connsiteY353" fmla="*/ 941014 h 1070419"/>
                <a:gd name="connsiteX354" fmla="*/ 179558 w 1070370"/>
                <a:gd name="connsiteY354" fmla="*/ 935661 h 1070419"/>
                <a:gd name="connsiteX355" fmla="*/ 178628 w 1070370"/>
                <a:gd name="connsiteY355" fmla="*/ 918438 h 1070419"/>
                <a:gd name="connsiteX356" fmla="*/ 195839 w 1070370"/>
                <a:gd name="connsiteY356" fmla="*/ 917507 h 1070419"/>
                <a:gd name="connsiteX357" fmla="*/ 201886 w 1070370"/>
                <a:gd name="connsiteY357" fmla="*/ 922860 h 1070419"/>
                <a:gd name="connsiteX358" fmla="*/ 203282 w 1070370"/>
                <a:gd name="connsiteY358" fmla="*/ 940083 h 1070419"/>
                <a:gd name="connsiteX359" fmla="*/ 193978 w 1070370"/>
                <a:gd name="connsiteY359" fmla="*/ 944272 h 1070419"/>
                <a:gd name="connsiteX360" fmla="*/ 866390 w 1070370"/>
                <a:gd name="connsiteY360" fmla="*/ 952418 h 1070419"/>
                <a:gd name="connsiteX361" fmla="*/ 856854 w 1070370"/>
                <a:gd name="connsiteY361" fmla="*/ 947996 h 1070419"/>
                <a:gd name="connsiteX362" fmla="*/ 858482 w 1070370"/>
                <a:gd name="connsiteY362" fmla="*/ 930773 h 1070419"/>
                <a:gd name="connsiteX363" fmla="*/ 864530 w 1070370"/>
                <a:gd name="connsiteY363" fmla="*/ 925653 h 1070419"/>
                <a:gd name="connsiteX364" fmla="*/ 881741 w 1070370"/>
                <a:gd name="connsiteY364" fmla="*/ 927049 h 1070419"/>
                <a:gd name="connsiteX365" fmla="*/ 880346 w 1070370"/>
                <a:gd name="connsiteY365" fmla="*/ 944272 h 1070419"/>
                <a:gd name="connsiteX366" fmla="*/ 874066 w 1070370"/>
                <a:gd name="connsiteY366" fmla="*/ 949626 h 1070419"/>
                <a:gd name="connsiteX367" fmla="*/ 866390 w 1070370"/>
                <a:gd name="connsiteY367" fmla="*/ 952418 h 1070419"/>
                <a:gd name="connsiteX368" fmla="*/ 238635 w 1070370"/>
                <a:gd name="connsiteY368" fmla="*/ 978719 h 1070419"/>
                <a:gd name="connsiteX369" fmla="*/ 231658 w 1070370"/>
                <a:gd name="connsiteY369" fmla="*/ 976624 h 1070419"/>
                <a:gd name="connsiteX370" fmla="*/ 224913 w 1070370"/>
                <a:gd name="connsiteY370" fmla="*/ 971969 h 1070419"/>
                <a:gd name="connsiteX371" fmla="*/ 222122 w 1070370"/>
                <a:gd name="connsiteY371" fmla="*/ 954979 h 1070419"/>
                <a:gd name="connsiteX372" fmla="*/ 239100 w 1070370"/>
                <a:gd name="connsiteY372" fmla="*/ 952186 h 1070419"/>
                <a:gd name="connsiteX373" fmla="*/ 245613 w 1070370"/>
                <a:gd name="connsiteY373" fmla="*/ 956841 h 1070419"/>
                <a:gd name="connsiteX374" fmla="*/ 248637 w 1070370"/>
                <a:gd name="connsiteY374" fmla="*/ 973831 h 1070419"/>
                <a:gd name="connsiteX375" fmla="*/ 238635 w 1070370"/>
                <a:gd name="connsiteY375" fmla="*/ 979184 h 1070419"/>
                <a:gd name="connsiteX376" fmla="*/ 820571 w 1070370"/>
                <a:gd name="connsiteY376" fmla="*/ 985934 h 1070419"/>
                <a:gd name="connsiteX377" fmla="*/ 810337 w 1070370"/>
                <a:gd name="connsiteY377" fmla="*/ 980348 h 1070419"/>
                <a:gd name="connsiteX378" fmla="*/ 813826 w 1070370"/>
                <a:gd name="connsiteY378" fmla="*/ 963357 h 1070419"/>
                <a:gd name="connsiteX379" fmla="*/ 820338 w 1070370"/>
                <a:gd name="connsiteY379" fmla="*/ 958935 h 1070419"/>
                <a:gd name="connsiteX380" fmla="*/ 837317 w 1070370"/>
                <a:gd name="connsiteY380" fmla="*/ 962194 h 1070419"/>
                <a:gd name="connsiteX381" fmla="*/ 834061 w 1070370"/>
                <a:gd name="connsiteY381" fmla="*/ 979184 h 1070419"/>
                <a:gd name="connsiteX382" fmla="*/ 827083 w 1070370"/>
                <a:gd name="connsiteY382" fmla="*/ 983839 h 1070419"/>
                <a:gd name="connsiteX383" fmla="*/ 820338 w 1070370"/>
                <a:gd name="connsiteY383" fmla="*/ 985934 h 1070419"/>
                <a:gd name="connsiteX384" fmla="*/ 287246 w 1070370"/>
                <a:gd name="connsiteY384" fmla="*/ 1008277 h 1070419"/>
                <a:gd name="connsiteX385" fmla="*/ 281432 w 1070370"/>
                <a:gd name="connsiteY385" fmla="*/ 1006881 h 1070419"/>
                <a:gd name="connsiteX386" fmla="*/ 274221 w 1070370"/>
                <a:gd name="connsiteY386" fmla="*/ 1002924 h 1070419"/>
                <a:gd name="connsiteX387" fmla="*/ 269570 w 1070370"/>
                <a:gd name="connsiteY387" fmla="*/ 986399 h 1070419"/>
                <a:gd name="connsiteX388" fmla="*/ 286083 w 1070370"/>
                <a:gd name="connsiteY388" fmla="*/ 981744 h 1070419"/>
                <a:gd name="connsiteX389" fmla="*/ 293061 w 1070370"/>
                <a:gd name="connsiteY389" fmla="*/ 985468 h 1070419"/>
                <a:gd name="connsiteX390" fmla="*/ 297945 w 1070370"/>
                <a:gd name="connsiteY390" fmla="*/ 1001993 h 1070419"/>
                <a:gd name="connsiteX391" fmla="*/ 287246 w 1070370"/>
                <a:gd name="connsiteY391" fmla="*/ 1008277 h 1070419"/>
                <a:gd name="connsiteX392" fmla="*/ 771262 w 1070370"/>
                <a:gd name="connsiteY392" fmla="*/ 1014328 h 1070419"/>
                <a:gd name="connsiteX393" fmla="*/ 760330 w 1070370"/>
                <a:gd name="connsiteY393" fmla="*/ 1007579 h 1070419"/>
                <a:gd name="connsiteX394" fmla="*/ 765680 w 1070370"/>
                <a:gd name="connsiteY394" fmla="*/ 991287 h 1070419"/>
                <a:gd name="connsiteX395" fmla="*/ 772657 w 1070370"/>
                <a:gd name="connsiteY395" fmla="*/ 987563 h 1070419"/>
                <a:gd name="connsiteX396" fmla="*/ 789171 w 1070370"/>
                <a:gd name="connsiteY396" fmla="*/ 992683 h 1070419"/>
                <a:gd name="connsiteX397" fmla="*/ 784054 w 1070370"/>
                <a:gd name="connsiteY397" fmla="*/ 1009208 h 1070419"/>
                <a:gd name="connsiteX398" fmla="*/ 776611 w 1070370"/>
                <a:gd name="connsiteY398" fmla="*/ 1012932 h 1070419"/>
                <a:gd name="connsiteX399" fmla="*/ 771029 w 1070370"/>
                <a:gd name="connsiteY399" fmla="*/ 1014328 h 1070419"/>
                <a:gd name="connsiteX400" fmla="*/ 338648 w 1070370"/>
                <a:gd name="connsiteY400" fmla="*/ 1032715 h 1070419"/>
                <a:gd name="connsiteX401" fmla="*/ 333996 w 1070370"/>
                <a:gd name="connsiteY401" fmla="*/ 1031784 h 1070419"/>
                <a:gd name="connsiteX402" fmla="*/ 326321 w 1070370"/>
                <a:gd name="connsiteY402" fmla="*/ 1028526 h 1070419"/>
                <a:gd name="connsiteX403" fmla="*/ 319809 w 1070370"/>
                <a:gd name="connsiteY403" fmla="*/ 1012467 h 1070419"/>
                <a:gd name="connsiteX404" fmla="*/ 335857 w 1070370"/>
                <a:gd name="connsiteY404" fmla="*/ 1005950 h 1070419"/>
                <a:gd name="connsiteX405" fmla="*/ 343300 w 1070370"/>
                <a:gd name="connsiteY405" fmla="*/ 1008975 h 1070419"/>
                <a:gd name="connsiteX406" fmla="*/ 350045 w 1070370"/>
                <a:gd name="connsiteY406" fmla="*/ 1024802 h 1070419"/>
                <a:gd name="connsiteX407" fmla="*/ 338881 w 1070370"/>
                <a:gd name="connsiteY407" fmla="*/ 1032483 h 1070419"/>
                <a:gd name="connsiteX408" fmla="*/ 719395 w 1070370"/>
                <a:gd name="connsiteY408" fmla="*/ 1037370 h 1070419"/>
                <a:gd name="connsiteX409" fmla="*/ 707998 w 1070370"/>
                <a:gd name="connsiteY409" fmla="*/ 1029457 h 1070419"/>
                <a:gd name="connsiteX410" fmla="*/ 715208 w 1070370"/>
                <a:gd name="connsiteY410" fmla="*/ 1013863 h 1070419"/>
                <a:gd name="connsiteX411" fmla="*/ 722651 w 1070370"/>
                <a:gd name="connsiteY411" fmla="*/ 1011070 h 1070419"/>
                <a:gd name="connsiteX412" fmla="*/ 738467 w 1070370"/>
                <a:gd name="connsiteY412" fmla="*/ 1017820 h 1070419"/>
                <a:gd name="connsiteX413" fmla="*/ 731489 w 1070370"/>
                <a:gd name="connsiteY413" fmla="*/ 1033646 h 1070419"/>
                <a:gd name="connsiteX414" fmla="*/ 723814 w 1070370"/>
                <a:gd name="connsiteY414" fmla="*/ 1036672 h 1070419"/>
                <a:gd name="connsiteX415" fmla="*/ 719627 w 1070370"/>
                <a:gd name="connsiteY415" fmla="*/ 1037370 h 1070419"/>
                <a:gd name="connsiteX416" fmla="*/ 392376 w 1070370"/>
                <a:gd name="connsiteY416" fmla="*/ 1051102 h 1070419"/>
                <a:gd name="connsiteX417" fmla="*/ 389120 w 1070370"/>
                <a:gd name="connsiteY417" fmla="*/ 1050637 h 1070419"/>
                <a:gd name="connsiteX418" fmla="*/ 381212 w 1070370"/>
                <a:gd name="connsiteY418" fmla="*/ 1048309 h 1070419"/>
                <a:gd name="connsiteX419" fmla="*/ 373071 w 1070370"/>
                <a:gd name="connsiteY419" fmla="*/ 1033181 h 1070419"/>
                <a:gd name="connsiteX420" fmla="*/ 388189 w 1070370"/>
                <a:gd name="connsiteY420" fmla="*/ 1025035 h 1070419"/>
                <a:gd name="connsiteX421" fmla="*/ 395865 w 1070370"/>
                <a:gd name="connsiteY421" fmla="*/ 1027362 h 1070419"/>
                <a:gd name="connsiteX422" fmla="*/ 404238 w 1070370"/>
                <a:gd name="connsiteY422" fmla="*/ 1042491 h 1070419"/>
                <a:gd name="connsiteX423" fmla="*/ 392609 w 1070370"/>
                <a:gd name="connsiteY423" fmla="*/ 1051335 h 1070419"/>
                <a:gd name="connsiteX424" fmla="*/ 665202 w 1070370"/>
                <a:gd name="connsiteY424" fmla="*/ 1054361 h 1070419"/>
                <a:gd name="connsiteX425" fmla="*/ 653340 w 1070370"/>
                <a:gd name="connsiteY425" fmla="*/ 1045284 h 1070419"/>
                <a:gd name="connsiteX426" fmla="*/ 662178 w 1070370"/>
                <a:gd name="connsiteY426" fmla="*/ 1030388 h 1070419"/>
                <a:gd name="connsiteX427" fmla="*/ 669854 w 1070370"/>
                <a:gd name="connsiteY427" fmla="*/ 1028293 h 1070419"/>
                <a:gd name="connsiteX428" fmla="*/ 684739 w 1070370"/>
                <a:gd name="connsiteY428" fmla="*/ 1036905 h 1070419"/>
                <a:gd name="connsiteX429" fmla="*/ 676133 w 1070370"/>
                <a:gd name="connsiteY429" fmla="*/ 1051800 h 1070419"/>
                <a:gd name="connsiteX430" fmla="*/ 667993 w 1070370"/>
                <a:gd name="connsiteY430" fmla="*/ 1053895 h 1070419"/>
                <a:gd name="connsiteX431" fmla="*/ 664969 w 1070370"/>
                <a:gd name="connsiteY431" fmla="*/ 1054361 h 1070419"/>
                <a:gd name="connsiteX432" fmla="*/ 447732 w 1070370"/>
                <a:gd name="connsiteY432" fmla="*/ 1063438 h 1070419"/>
                <a:gd name="connsiteX433" fmla="*/ 445639 w 1070370"/>
                <a:gd name="connsiteY433" fmla="*/ 1063438 h 1070419"/>
                <a:gd name="connsiteX434" fmla="*/ 437498 w 1070370"/>
                <a:gd name="connsiteY434" fmla="*/ 1062041 h 1070419"/>
                <a:gd name="connsiteX435" fmla="*/ 427729 w 1070370"/>
                <a:gd name="connsiteY435" fmla="*/ 1047844 h 1070419"/>
                <a:gd name="connsiteX436" fmla="*/ 441917 w 1070370"/>
                <a:gd name="connsiteY436" fmla="*/ 1038068 h 1070419"/>
                <a:gd name="connsiteX437" fmla="*/ 449825 w 1070370"/>
                <a:gd name="connsiteY437" fmla="*/ 1039465 h 1070419"/>
                <a:gd name="connsiteX438" fmla="*/ 459827 w 1070370"/>
                <a:gd name="connsiteY438" fmla="*/ 1053430 h 1070419"/>
                <a:gd name="connsiteX439" fmla="*/ 447732 w 1070370"/>
                <a:gd name="connsiteY439" fmla="*/ 1063670 h 1070419"/>
                <a:gd name="connsiteX440" fmla="*/ 609381 w 1070370"/>
                <a:gd name="connsiteY440" fmla="*/ 1065532 h 1070419"/>
                <a:gd name="connsiteX441" fmla="*/ 597286 w 1070370"/>
                <a:gd name="connsiteY441" fmla="*/ 1055059 h 1070419"/>
                <a:gd name="connsiteX442" fmla="*/ 607753 w 1070370"/>
                <a:gd name="connsiteY442" fmla="*/ 1041327 h 1070419"/>
                <a:gd name="connsiteX443" fmla="*/ 615661 w 1070370"/>
                <a:gd name="connsiteY443" fmla="*/ 1040163 h 1070419"/>
                <a:gd name="connsiteX444" fmla="*/ 629616 w 1070370"/>
                <a:gd name="connsiteY444" fmla="*/ 1050404 h 1070419"/>
                <a:gd name="connsiteX445" fmla="*/ 619382 w 1070370"/>
                <a:gd name="connsiteY445" fmla="*/ 1064369 h 1070419"/>
                <a:gd name="connsiteX446" fmla="*/ 611241 w 1070370"/>
                <a:gd name="connsiteY446" fmla="*/ 1065532 h 1070419"/>
                <a:gd name="connsiteX447" fmla="*/ 609613 w 1070370"/>
                <a:gd name="connsiteY447" fmla="*/ 1065532 h 1070419"/>
                <a:gd name="connsiteX448" fmla="*/ 504251 w 1070370"/>
                <a:gd name="connsiteY448" fmla="*/ 1069954 h 1070419"/>
                <a:gd name="connsiteX449" fmla="*/ 503553 w 1070370"/>
                <a:gd name="connsiteY449" fmla="*/ 1069954 h 1070419"/>
                <a:gd name="connsiteX450" fmla="*/ 495180 w 1070370"/>
                <a:gd name="connsiteY450" fmla="*/ 1069489 h 1070419"/>
                <a:gd name="connsiteX451" fmla="*/ 484016 w 1070370"/>
                <a:gd name="connsiteY451" fmla="*/ 1056455 h 1070419"/>
                <a:gd name="connsiteX452" fmla="*/ 497041 w 1070370"/>
                <a:gd name="connsiteY452" fmla="*/ 1045284 h 1070419"/>
                <a:gd name="connsiteX453" fmla="*/ 504949 w 1070370"/>
                <a:gd name="connsiteY453" fmla="*/ 1045749 h 1070419"/>
                <a:gd name="connsiteX454" fmla="*/ 516345 w 1070370"/>
                <a:gd name="connsiteY454" fmla="*/ 1058550 h 1070419"/>
                <a:gd name="connsiteX455" fmla="*/ 504251 w 1070370"/>
                <a:gd name="connsiteY455" fmla="*/ 1069954 h 1070419"/>
                <a:gd name="connsiteX456" fmla="*/ 552862 w 1070370"/>
                <a:gd name="connsiteY456" fmla="*/ 1070420 h 1070419"/>
                <a:gd name="connsiteX457" fmla="*/ 540767 w 1070370"/>
                <a:gd name="connsiteY457" fmla="*/ 1058550 h 1070419"/>
                <a:gd name="connsiteX458" fmla="*/ 552629 w 1070370"/>
                <a:gd name="connsiteY458" fmla="*/ 1045982 h 1070419"/>
                <a:gd name="connsiteX459" fmla="*/ 560537 w 1070370"/>
                <a:gd name="connsiteY459" fmla="*/ 1045982 h 1070419"/>
                <a:gd name="connsiteX460" fmla="*/ 573329 w 1070370"/>
                <a:gd name="connsiteY460" fmla="*/ 1057153 h 1070419"/>
                <a:gd name="connsiteX461" fmla="*/ 561700 w 1070370"/>
                <a:gd name="connsiteY461" fmla="*/ 1069954 h 1070419"/>
                <a:gd name="connsiteX462" fmla="*/ 553327 w 1070370"/>
                <a:gd name="connsiteY462" fmla="*/ 1070420 h 1070419"/>
                <a:gd name="connsiteX463" fmla="*/ 552862 w 1070370"/>
                <a:gd name="connsiteY463" fmla="*/ 1070420 h 107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370" h="1070419">
                  <a:moveTo>
                    <a:pt x="513787" y="24466"/>
                  </a:moveTo>
                  <a:cubicBezTo>
                    <a:pt x="507275" y="24466"/>
                    <a:pt x="501925" y="19346"/>
                    <a:pt x="501692" y="12829"/>
                  </a:cubicBezTo>
                  <a:cubicBezTo>
                    <a:pt x="501460" y="6080"/>
                    <a:pt x="506577" y="494"/>
                    <a:pt x="513322" y="28"/>
                  </a:cubicBezTo>
                  <a:lnTo>
                    <a:pt x="521695" y="28"/>
                  </a:lnTo>
                  <a:cubicBezTo>
                    <a:pt x="528440" y="-437"/>
                    <a:pt x="534022" y="4916"/>
                    <a:pt x="534255" y="11665"/>
                  </a:cubicBezTo>
                  <a:cubicBezTo>
                    <a:pt x="534255" y="18415"/>
                    <a:pt x="529138" y="24001"/>
                    <a:pt x="522393" y="24234"/>
                  </a:cubicBezTo>
                  <a:lnTo>
                    <a:pt x="514485" y="24234"/>
                  </a:lnTo>
                  <a:cubicBezTo>
                    <a:pt x="514485" y="24234"/>
                    <a:pt x="514252" y="24466"/>
                    <a:pt x="514020" y="24466"/>
                  </a:cubicBezTo>
                  <a:moveTo>
                    <a:pt x="578679" y="25863"/>
                  </a:moveTo>
                  <a:cubicBezTo>
                    <a:pt x="578679" y="25863"/>
                    <a:pt x="577981" y="25863"/>
                    <a:pt x="577749" y="25863"/>
                  </a:cubicBezTo>
                  <a:lnTo>
                    <a:pt x="569841" y="25165"/>
                  </a:lnTo>
                  <a:cubicBezTo>
                    <a:pt x="563096" y="24699"/>
                    <a:pt x="557979" y="18881"/>
                    <a:pt x="558444" y="12131"/>
                  </a:cubicBezTo>
                  <a:cubicBezTo>
                    <a:pt x="558909" y="5381"/>
                    <a:pt x="564724" y="261"/>
                    <a:pt x="571469" y="727"/>
                  </a:cubicBezTo>
                  <a:lnTo>
                    <a:pt x="579842" y="1425"/>
                  </a:lnTo>
                  <a:cubicBezTo>
                    <a:pt x="586587" y="1890"/>
                    <a:pt x="591471" y="7942"/>
                    <a:pt x="591006" y="14691"/>
                  </a:cubicBezTo>
                  <a:cubicBezTo>
                    <a:pt x="590541" y="20975"/>
                    <a:pt x="585192" y="25863"/>
                    <a:pt x="578912" y="25863"/>
                  </a:cubicBezTo>
                  <a:moveTo>
                    <a:pt x="457268" y="29820"/>
                  </a:moveTo>
                  <a:cubicBezTo>
                    <a:pt x="451221" y="29820"/>
                    <a:pt x="446104" y="25397"/>
                    <a:pt x="445173" y="19346"/>
                  </a:cubicBezTo>
                  <a:cubicBezTo>
                    <a:pt x="444243" y="12596"/>
                    <a:pt x="448662" y="6545"/>
                    <a:pt x="455407" y="5381"/>
                  </a:cubicBezTo>
                  <a:lnTo>
                    <a:pt x="463781" y="4218"/>
                  </a:lnTo>
                  <a:cubicBezTo>
                    <a:pt x="470526" y="3287"/>
                    <a:pt x="476573" y="7942"/>
                    <a:pt x="477503" y="14691"/>
                  </a:cubicBezTo>
                  <a:cubicBezTo>
                    <a:pt x="478434" y="21441"/>
                    <a:pt x="473782" y="27492"/>
                    <a:pt x="467037" y="28423"/>
                  </a:cubicBezTo>
                  <a:lnTo>
                    <a:pt x="459129" y="29587"/>
                  </a:lnTo>
                  <a:cubicBezTo>
                    <a:pt x="459129" y="29587"/>
                    <a:pt x="457966" y="29587"/>
                    <a:pt x="457268" y="29587"/>
                  </a:cubicBezTo>
                  <a:moveTo>
                    <a:pt x="634965" y="33543"/>
                  </a:moveTo>
                  <a:cubicBezTo>
                    <a:pt x="634965" y="33543"/>
                    <a:pt x="633337" y="33543"/>
                    <a:pt x="632640" y="33543"/>
                  </a:cubicBezTo>
                  <a:lnTo>
                    <a:pt x="624964" y="32147"/>
                  </a:lnTo>
                  <a:cubicBezTo>
                    <a:pt x="618219" y="30983"/>
                    <a:pt x="613800" y="24699"/>
                    <a:pt x="615195" y="17950"/>
                  </a:cubicBezTo>
                  <a:cubicBezTo>
                    <a:pt x="616358" y="11200"/>
                    <a:pt x="622638" y="6778"/>
                    <a:pt x="629383" y="8174"/>
                  </a:cubicBezTo>
                  <a:lnTo>
                    <a:pt x="637524" y="9804"/>
                  </a:lnTo>
                  <a:cubicBezTo>
                    <a:pt x="644036" y="11200"/>
                    <a:pt x="648456" y="17484"/>
                    <a:pt x="647060" y="24001"/>
                  </a:cubicBezTo>
                  <a:cubicBezTo>
                    <a:pt x="645897" y="29820"/>
                    <a:pt x="640780" y="33776"/>
                    <a:pt x="635198" y="33776"/>
                  </a:cubicBezTo>
                  <a:moveTo>
                    <a:pt x="401680" y="41224"/>
                  </a:moveTo>
                  <a:cubicBezTo>
                    <a:pt x="396330" y="41224"/>
                    <a:pt x="391213" y="37500"/>
                    <a:pt x="389818" y="32147"/>
                  </a:cubicBezTo>
                  <a:cubicBezTo>
                    <a:pt x="388189" y="25630"/>
                    <a:pt x="391911" y="18881"/>
                    <a:pt x="398423" y="17251"/>
                  </a:cubicBezTo>
                  <a:lnTo>
                    <a:pt x="406564" y="15157"/>
                  </a:lnTo>
                  <a:cubicBezTo>
                    <a:pt x="413076" y="13527"/>
                    <a:pt x="419821" y="17484"/>
                    <a:pt x="421217" y="24001"/>
                  </a:cubicBezTo>
                  <a:cubicBezTo>
                    <a:pt x="422613" y="30518"/>
                    <a:pt x="418891" y="37267"/>
                    <a:pt x="412379" y="38664"/>
                  </a:cubicBezTo>
                  <a:lnTo>
                    <a:pt x="404703" y="40526"/>
                  </a:lnTo>
                  <a:cubicBezTo>
                    <a:pt x="404703" y="40526"/>
                    <a:pt x="402610" y="40991"/>
                    <a:pt x="401680" y="40991"/>
                  </a:cubicBezTo>
                  <a:moveTo>
                    <a:pt x="690089" y="47508"/>
                  </a:moveTo>
                  <a:cubicBezTo>
                    <a:pt x="688926" y="47508"/>
                    <a:pt x="687763" y="47508"/>
                    <a:pt x="686600" y="47043"/>
                  </a:cubicBezTo>
                  <a:lnTo>
                    <a:pt x="678924" y="44715"/>
                  </a:lnTo>
                  <a:cubicBezTo>
                    <a:pt x="672412" y="42853"/>
                    <a:pt x="668691" y="36104"/>
                    <a:pt x="670551" y="29587"/>
                  </a:cubicBezTo>
                  <a:cubicBezTo>
                    <a:pt x="672412" y="23070"/>
                    <a:pt x="679157" y="19346"/>
                    <a:pt x="685670" y="21208"/>
                  </a:cubicBezTo>
                  <a:lnTo>
                    <a:pt x="693577" y="23535"/>
                  </a:lnTo>
                  <a:cubicBezTo>
                    <a:pt x="700090" y="25397"/>
                    <a:pt x="703579" y="32380"/>
                    <a:pt x="701718" y="38664"/>
                  </a:cubicBezTo>
                  <a:cubicBezTo>
                    <a:pt x="700090" y="43784"/>
                    <a:pt x="695206" y="47275"/>
                    <a:pt x="690089" y="47275"/>
                  </a:cubicBezTo>
                  <a:moveTo>
                    <a:pt x="347719" y="58680"/>
                  </a:moveTo>
                  <a:cubicBezTo>
                    <a:pt x="342835" y="58680"/>
                    <a:pt x="338183" y="55654"/>
                    <a:pt x="336322" y="50767"/>
                  </a:cubicBezTo>
                  <a:cubicBezTo>
                    <a:pt x="333996" y="44482"/>
                    <a:pt x="337020" y="37500"/>
                    <a:pt x="343300" y="34940"/>
                  </a:cubicBezTo>
                  <a:lnTo>
                    <a:pt x="350975" y="31914"/>
                  </a:lnTo>
                  <a:cubicBezTo>
                    <a:pt x="357255" y="29587"/>
                    <a:pt x="364233" y="32845"/>
                    <a:pt x="366559" y="39129"/>
                  </a:cubicBezTo>
                  <a:cubicBezTo>
                    <a:pt x="368885" y="45413"/>
                    <a:pt x="365628" y="52396"/>
                    <a:pt x="359349" y="54723"/>
                  </a:cubicBezTo>
                  <a:lnTo>
                    <a:pt x="351906" y="57516"/>
                  </a:lnTo>
                  <a:cubicBezTo>
                    <a:pt x="350510" y="57982"/>
                    <a:pt x="348882" y="58214"/>
                    <a:pt x="347487" y="58214"/>
                  </a:cubicBezTo>
                  <a:moveTo>
                    <a:pt x="743351" y="67291"/>
                  </a:moveTo>
                  <a:cubicBezTo>
                    <a:pt x="741723" y="67291"/>
                    <a:pt x="740095" y="67059"/>
                    <a:pt x="738467" y="66360"/>
                  </a:cubicBezTo>
                  <a:lnTo>
                    <a:pt x="731024" y="63335"/>
                  </a:lnTo>
                  <a:cubicBezTo>
                    <a:pt x="724744" y="60775"/>
                    <a:pt x="721953" y="53560"/>
                    <a:pt x="724512" y="47508"/>
                  </a:cubicBezTo>
                  <a:cubicBezTo>
                    <a:pt x="727070" y="41224"/>
                    <a:pt x="734280" y="38431"/>
                    <a:pt x="740328" y="40991"/>
                  </a:cubicBezTo>
                  <a:lnTo>
                    <a:pt x="748003" y="44250"/>
                  </a:lnTo>
                  <a:cubicBezTo>
                    <a:pt x="754283" y="46810"/>
                    <a:pt x="757074" y="54025"/>
                    <a:pt x="754283" y="60309"/>
                  </a:cubicBezTo>
                  <a:cubicBezTo>
                    <a:pt x="752422" y="64964"/>
                    <a:pt x="747771" y="67757"/>
                    <a:pt x="743119" y="67757"/>
                  </a:cubicBezTo>
                  <a:moveTo>
                    <a:pt x="295852" y="81722"/>
                  </a:moveTo>
                  <a:cubicBezTo>
                    <a:pt x="291433" y="81722"/>
                    <a:pt x="287246" y="79394"/>
                    <a:pt x="284920" y="75205"/>
                  </a:cubicBezTo>
                  <a:cubicBezTo>
                    <a:pt x="281897" y="69153"/>
                    <a:pt x="284223" y="61938"/>
                    <a:pt x="290270" y="58680"/>
                  </a:cubicBezTo>
                  <a:lnTo>
                    <a:pt x="297713" y="54956"/>
                  </a:lnTo>
                  <a:cubicBezTo>
                    <a:pt x="303760" y="51930"/>
                    <a:pt x="310970" y="54490"/>
                    <a:pt x="313994" y="60542"/>
                  </a:cubicBezTo>
                  <a:cubicBezTo>
                    <a:pt x="317018" y="66593"/>
                    <a:pt x="314459" y="73808"/>
                    <a:pt x="308412" y="76834"/>
                  </a:cubicBezTo>
                  <a:lnTo>
                    <a:pt x="301434" y="80325"/>
                  </a:lnTo>
                  <a:cubicBezTo>
                    <a:pt x="299573" y="81256"/>
                    <a:pt x="297713" y="81722"/>
                    <a:pt x="295852" y="81722"/>
                  </a:cubicBezTo>
                  <a:moveTo>
                    <a:pt x="794288" y="92660"/>
                  </a:moveTo>
                  <a:cubicBezTo>
                    <a:pt x="792195" y="92660"/>
                    <a:pt x="790102" y="92195"/>
                    <a:pt x="788241" y="91031"/>
                  </a:cubicBezTo>
                  <a:lnTo>
                    <a:pt x="781263" y="87075"/>
                  </a:lnTo>
                  <a:cubicBezTo>
                    <a:pt x="775449" y="83816"/>
                    <a:pt x="773123" y="76368"/>
                    <a:pt x="776379" y="70550"/>
                  </a:cubicBezTo>
                  <a:cubicBezTo>
                    <a:pt x="779635" y="64731"/>
                    <a:pt x="787078" y="62404"/>
                    <a:pt x="792893" y="65662"/>
                  </a:cubicBezTo>
                  <a:lnTo>
                    <a:pt x="800103" y="69852"/>
                  </a:lnTo>
                  <a:cubicBezTo>
                    <a:pt x="805918" y="73110"/>
                    <a:pt x="808011" y="80558"/>
                    <a:pt x="804522" y="86376"/>
                  </a:cubicBezTo>
                  <a:cubicBezTo>
                    <a:pt x="802196" y="90333"/>
                    <a:pt x="798242" y="92428"/>
                    <a:pt x="794055" y="92428"/>
                  </a:cubicBezTo>
                  <a:moveTo>
                    <a:pt x="246776" y="110582"/>
                  </a:moveTo>
                  <a:cubicBezTo>
                    <a:pt x="242822" y="110582"/>
                    <a:pt x="238868" y="108720"/>
                    <a:pt x="236542" y="105229"/>
                  </a:cubicBezTo>
                  <a:cubicBezTo>
                    <a:pt x="232821" y="99643"/>
                    <a:pt x="234449" y="91962"/>
                    <a:pt x="240031" y="88238"/>
                  </a:cubicBezTo>
                  <a:lnTo>
                    <a:pt x="247008" y="83816"/>
                  </a:lnTo>
                  <a:cubicBezTo>
                    <a:pt x="252591" y="80092"/>
                    <a:pt x="260266" y="81954"/>
                    <a:pt x="263755" y="87540"/>
                  </a:cubicBezTo>
                  <a:cubicBezTo>
                    <a:pt x="267476" y="93126"/>
                    <a:pt x="265616" y="100807"/>
                    <a:pt x="260033" y="104298"/>
                  </a:cubicBezTo>
                  <a:lnTo>
                    <a:pt x="253521" y="108487"/>
                  </a:lnTo>
                  <a:cubicBezTo>
                    <a:pt x="251428" y="109884"/>
                    <a:pt x="249102" y="110582"/>
                    <a:pt x="246776" y="110582"/>
                  </a:cubicBezTo>
                  <a:moveTo>
                    <a:pt x="841969" y="123616"/>
                  </a:moveTo>
                  <a:cubicBezTo>
                    <a:pt x="839410" y="123616"/>
                    <a:pt x="837084" y="122917"/>
                    <a:pt x="834758" y="121288"/>
                  </a:cubicBezTo>
                  <a:lnTo>
                    <a:pt x="828246" y="116633"/>
                  </a:lnTo>
                  <a:cubicBezTo>
                    <a:pt x="822664" y="112677"/>
                    <a:pt x="821501" y="105229"/>
                    <a:pt x="825222" y="99643"/>
                  </a:cubicBezTo>
                  <a:cubicBezTo>
                    <a:pt x="829176" y="94057"/>
                    <a:pt x="836619" y="92893"/>
                    <a:pt x="842201" y="96617"/>
                  </a:cubicBezTo>
                  <a:lnTo>
                    <a:pt x="848946" y="101505"/>
                  </a:lnTo>
                  <a:cubicBezTo>
                    <a:pt x="854529" y="105462"/>
                    <a:pt x="855691" y="113142"/>
                    <a:pt x="851737" y="118495"/>
                  </a:cubicBezTo>
                  <a:cubicBezTo>
                    <a:pt x="849412" y="121754"/>
                    <a:pt x="845690" y="123616"/>
                    <a:pt x="841969" y="123616"/>
                  </a:cubicBezTo>
                  <a:moveTo>
                    <a:pt x="201189" y="144563"/>
                  </a:moveTo>
                  <a:cubicBezTo>
                    <a:pt x="197700" y="144563"/>
                    <a:pt x="194211" y="143166"/>
                    <a:pt x="191885" y="140140"/>
                  </a:cubicBezTo>
                  <a:cubicBezTo>
                    <a:pt x="187699" y="135020"/>
                    <a:pt x="188396" y="127339"/>
                    <a:pt x="193513" y="122917"/>
                  </a:cubicBezTo>
                  <a:lnTo>
                    <a:pt x="200026" y="117564"/>
                  </a:lnTo>
                  <a:cubicBezTo>
                    <a:pt x="205375" y="113375"/>
                    <a:pt x="212818" y="114073"/>
                    <a:pt x="217237" y="119426"/>
                  </a:cubicBezTo>
                  <a:cubicBezTo>
                    <a:pt x="221424" y="124779"/>
                    <a:pt x="220726" y="132460"/>
                    <a:pt x="215376" y="136649"/>
                  </a:cubicBezTo>
                  <a:lnTo>
                    <a:pt x="209097" y="141770"/>
                  </a:lnTo>
                  <a:cubicBezTo>
                    <a:pt x="206771" y="143632"/>
                    <a:pt x="203980" y="144563"/>
                    <a:pt x="201421" y="144563"/>
                  </a:cubicBezTo>
                  <a:moveTo>
                    <a:pt x="885928" y="159458"/>
                  </a:moveTo>
                  <a:cubicBezTo>
                    <a:pt x="882904" y="159458"/>
                    <a:pt x="880113" y="158295"/>
                    <a:pt x="877787" y="156200"/>
                  </a:cubicBezTo>
                  <a:lnTo>
                    <a:pt x="871740" y="150847"/>
                  </a:lnTo>
                  <a:cubicBezTo>
                    <a:pt x="866623" y="146424"/>
                    <a:pt x="866158" y="138744"/>
                    <a:pt x="870577" y="133624"/>
                  </a:cubicBezTo>
                  <a:cubicBezTo>
                    <a:pt x="874996" y="128503"/>
                    <a:pt x="882672" y="128038"/>
                    <a:pt x="887789" y="132460"/>
                  </a:cubicBezTo>
                  <a:lnTo>
                    <a:pt x="894068" y="138046"/>
                  </a:lnTo>
                  <a:cubicBezTo>
                    <a:pt x="899185" y="142468"/>
                    <a:pt x="899418" y="150148"/>
                    <a:pt x="894999" y="155269"/>
                  </a:cubicBezTo>
                  <a:cubicBezTo>
                    <a:pt x="892673" y="157829"/>
                    <a:pt x="889184" y="159225"/>
                    <a:pt x="885928" y="159225"/>
                  </a:cubicBezTo>
                  <a:moveTo>
                    <a:pt x="159555" y="182965"/>
                  </a:moveTo>
                  <a:cubicBezTo>
                    <a:pt x="156532" y="182965"/>
                    <a:pt x="153508" y="181802"/>
                    <a:pt x="151182" y="179474"/>
                  </a:cubicBezTo>
                  <a:cubicBezTo>
                    <a:pt x="146298" y="174819"/>
                    <a:pt x="146298" y="167139"/>
                    <a:pt x="150950" y="162251"/>
                  </a:cubicBezTo>
                  <a:lnTo>
                    <a:pt x="156764" y="156433"/>
                  </a:lnTo>
                  <a:cubicBezTo>
                    <a:pt x="161416" y="151778"/>
                    <a:pt x="169324" y="151778"/>
                    <a:pt x="173976" y="156433"/>
                  </a:cubicBezTo>
                  <a:cubicBezTo>
                    <a:pt x="178860" y="161087"/>
                    <a:pt x="178860" y="169001"/>
                    <a:pt x="173976" y="173656"/>
                  </a:cubicBezTo>
                  <a:lnTo>
                    <a:pt x="168394" y="179241"/>
                  </a:lnTo>
                  <a:cubicBezTo>
                    <a:pt x="166068" y="181802"/>
                    <a:pt x="162812" y="182965"/>
                    <a:pt x="159555" y="182965"/>
                  </a:cubicBezTo>
                  <a:moveTo>
                    <a:pt x="925933" y="199723"/>
                  </a:moveTo>
                  <a:cubicBezTo>
                    <a:pt x="922444" y="199723"/>
                    <a:pt x="919188" y="198326"/>
                    <a:pt x="916862" y="195534"/>
                  </a:cubicBezTo>
                  <a:lnTo>
                    <a:pt x="911513" y="189715"/>
                  </a:lnTo>
                  <a:cubicBezTo>
                    <a:pt x="906861" y="184827"/>
                    <a:pt x="907326" y="177147"/>
                    <a:pt x="912210" y="172492"/>
                  </a:cubicBezTo>
                  <a:cubicBezTo>
                    <a:pt x="917095" y="168070"/>
                    <a:pt x="924770" y="168302"/>
                    <a:pt x="929422" y="173190"/>
                  </a:cubicBezTo>
                  <a:lnTo>
                    <a:pt x="935004" y="179474"/>
                  </a:lnTo>
                  <a:cubicBezTo>
                    <a:pt x="939423" y="184595"/>
                    <a:pt x="938958" y="192275"/>
                    <a:pt x="934074" y="196697"/>
                  </a:cubicBezTo>
                  <a:cubicBezTo>
                    <a:pt x="931748" y="198792"/>
                    <a:pt x="928957" y="199723"/>
                    <a:pt x="925933" y="199723"/>
                  </a:cubicBezTo>
                  <a:moveTo>
                    <a:pt x="122109" y="226023"/>
                  </a:moveTo>
                  <a:cubicBezTo>
                    <a:pt x="119550" y="226023"/>
                    <a:pt x="116759" y="225092"/>
                    <a:pt x="114666" y="223463"/>
                  </a:cubicBezTo>
                  <a:cubicBezTo>
                    <a:pt x="109316" y="219274"/>
                    <a:pt x="108386" y="211593"/>
                    <a:pt x="112573" y="206240"/>
                  </a:cubicBezTo>
                  <a:lnTo>
                    <a:pt x="117689" y="199723"/>
                  </a:lnTo>
                  <a:cubicBezTo>
                    <a:pt x="121876" y="194370"/>
                    <a:pt x="129552" y="193672"/>
                    <a:pt x="134901" y="197861"/>
                  </a:cubicBezTo>
                  <a:cubicBezTo>
                    <a:pt x="140251" y="202050"/>
                    <a:pt x="140948" y="209731"/>
                    <a:pt x="136762" y="215084"/>
                  </a:cubicBezTo>
                  <a:lnTo>
                    <a:pt x="131877" y="221368"/>
                  </a:lnTo>
                  <a:cubicBezTo>
                    <a:pt x="129552" y="224394"/>
                    <a:pt x="125830" y="226023"/>
                    <a:pt x="122341" y="226023"/>
                  </a:cubicBezTo>
                  <a:moveTo>
                    <a:pt x="961519" y="244177"/>
                  </a:moveTo>
                  <a:cubicBezTo>
                    <a:pt x="957797" y="244177"/>
                    <a:pt x="954076" y="242315"/>
                    <a:pt x="951518" y="239057"/>
                  </a:cubicBezTo>
                  <a:lnTo>
                    <a:pt x="946866" y="232540"/>
                  </a:lnTo>
                  <a:cubicBezTo>
                    <a:pt x="942912" y="227187"/>
                    <a:pt x="944075" y="219506"/>
                    <a:pt x="949424" y="215550"/>
                  </a:cubicBezTo>
                  <a:cubicBezTo>
                    <a:pt x="954774" y="211593"/>
                    <a:pt x="962449" y="212757"/>
                    <a:pt x="966403" y="218110"/>
                  </a:cubicBezTo>
                  <a:lnTo>
                    <a:pt x="971288" y="224859"/>
                  </a:lnTo>
                  <a:cubicBezTo>
                    <a:pt x="975242" y="230445"/>
                    <a:pt x="973846" y="237893"/>
                    <a:pt x="968497" y="241850"/>
                  </a:cubicBezTo>
                  <a:cubicBezTo>
                    <a:pt x="966403" y="243479"/>
                    <a:pt x="963845" y="244177"/>
                    <a:pt x="961519" y="244177"/>
                  </a:cubicBezTo>
                  <a:moveTo>
                    <a:pt x="89779" y="272572"/>
                  </a:moveTo>
                  <a:cubicBezTo>
                    <a:pt x="87686" y="272572"/>
                    <a:pt x="85360" y="271874"/>
                    <a:pt x="83499" y="270710"/>
                  </a:cubicBezTo>
                  <a:cubicBezTo>
                    <a:pt x="77684" y="267219"/>
                    <a:pt x="76056" y="259771"/>
                    <a:pt x="79545" y="253952"/>
                  </a:cubicBezTo>
                  <a:lnTo>
                    <a:pt x="83964" y="246970"/>
                  </a:lnTo>
                  <a:cubicBezTo>
                    <a:pt x="87686" y="241384"/>
                    <a:pt x="95129" y="239522"/>
                    <a:pt x="100711" y="243246"/>
                  </a:cubicBezTo>
                  <a:cubicBezTo>
                    <a:pt x="106293" y="246970"/>
                    <a:pt x="107921" y="254418"/>
                    <a:pt x="104432" y="260004"/>
                  </a:cubicBezTo>
                  <a:lnTo>
                    <a:pt x="100245" y="266753"/>
                  </a:lnTo>
                  <a:cubicBezTo>
                    <a:pt x="97920" y="270477"/>
                    <a:pt x="93966" y="272572"/>
                    <a:pt x="89779" y="272572"/>
                  </a:cubicBezTo>
                  <a:moveTo>
                    <a:pt x="991755" y="292123"/>
                  </a:moveTo>
                  <a:cubicBezTo>
                    <a:pt x="987569" y="292123"/>
                    <a:pt x="983382" y="289795"/>
                    <a:pt x="981056" y="285838"/>
                  </a:cubicBezTo>
                  <a:lnTo>
                    <a:pt x="977102" y="279089"/>
                  </a:lnTo>
                  <a:cubicBezTo>
                    <a:pt x="973846" y="273270"/>
                    <a:pt x="975707" y="265822"/>
                    <a:pt x="981522" y="262331"/>
                  </a:cubicBezTo>
                  <a:cubicBezTo>
                    <a:pt x="987336" y="259073"/>
                    <a:pt x="994779" y="260935"/>
                    <a:pt x="998268" y="266753"/>
                  </a:cubicBezTo>
                  <a:lnTo>
                    <a:pt x="1002455" y="273968"/>
                  </a:lnTo>
                  <a:cubicBezTo>
                    <a:pt x="1005711" y="279787"/>
                    <a:pt x="1003617" y="287235"/>
                    <a:pt x="997803" y="290493"/>
                  </a:cubicBezTo>
                  <a:cubicBezTo>
                    <a:pt x="995942" y="291657"/>
                    <a:pt x="993849" y="292123"/>
                    <a:pt x="991755" y="292123"/>
                  </a:cubicBezTo>
                  <a:moveTo>
                    <a:pt x="62566" y="322612"/>
                  </a:moveTo>
                  <a:cubicBezTo>
                    <a:pt x="60705" y="322612"/>
                    <a:pt x="59077" y="322147"/>
                    <a:pt x="57217" y="321448"/>
                  </a:cubicBezTo>
                  <a:cubicBezTo>
                    <a:pt x="51169" y="318655"/>
                    <a:pt x="48611" y="311208"/>
                    <a:pt x="51402" y="305156"/>
                  </a:cubicBezTo>
                  <a:lnTo>
                    <a:pt x="55123" y="297708"/>
                  </a:lnTo>
                  <a:cubicBezTo>
                    <a:pt x="58147" y="291657"/>
                    <a:pt x="65357" y="289097"/>
                    <a:pt x="71405" y="292123"/>
                  </a:cubicBezTo>
                  <a:cubicBezTo>
                    <a:pt x="77452" y="295148"/>
                    <a:pt x="80010" y="302363"/>
                    <a:pt x="76987" y="308415"/>
                  </a:cubicBezTo>
                  <a:lnTo>
                    <a:pt x="73498" y="315630"/>
                  </a:lnTo>
                  <a:cubicBezTo>
                    <a:pt x="71405" y="320052"/>
                    <a:pt x="66985" y="322612"/>
                    <a:pt x="62566" y="322612"/>
                  </a:cubicBezTo>
                  <a:moveTo>
                    <a:pt x="1016875" y="343326"/>
                  </a:moveTo>
                  <a:cubicBezTo>
                    <a:pt x="1012223" y="343326"/>
                    <a:pt x="1007571" y="340533"/>
                    <a:pt x="1005711" y="335878"/>
                  </a:cubicBezTo>
                  <a:lnTo>
                    <a:pt x="1002455" y="328663"/>
                  </a:lnTo>
                  <a:cubicBezTo>
                    <a:pt x="999663" y="322612"/>
                    <a:pt x="1002455" y="315397"/>
                    <a:pt x="1008734" y="312604"/>
                  </a:cubicBezTo>
                  <a:cubicBezTo>
                    <a:pt x="1015014" y="309811"/>
                    <a:pt x="1021992" y="312604"/>
                    <a:pt x="1024783" y="318888"/>
                  </a:cubicBezTo>
                  <a:lnTo>
                    <a:pt x="1028039" y="326569"/>
                  </a:lnTo>
                  <a:cubicBezTo>
                    <a:pt x="1030598" y="332853"/>
                    <a:pt x="1027807" y="339835"/>
                    <a:pt x="1021527" y="342628"/>
                  </a:cubicBezTo>
                  <a:cubicBezTo>
                    <a:pt x="1019899" y="343326"/>
                    <a:pt x="1018271" y="343559"/>
                    <a:pt x="1016875" y="343559"/>
                  </a:cubicBezTo>
                  <a:moveTo>
                    <a:pt x="40935" y="375212"/>
                  </a:moveTo>
                  <a:cubicBezTo>
                    <a:pt x="39540" y="375212"/>
                    <a:pt x="38377" y="375212"/>
                    <a:pt x="36982" y="374514"/>
                  </a:cubicBezTo>
                  <a:cubicBezTo>
                    <a:pt x="30702" y="372187"/>
                    <a:pt x="27213" y="365437"/>
                    <a:pt x="29539" y="358920"/>
                  </a:cubicBezTo>
                  <a:cubicBezTo>
                    <a:pt x="30469" y="356360"/>
                    <a:pt x="31399" y="353567"/>
                    <a:pt x="32330" y="351007"/>
                  </a:cubicBezTo>
                  <a:cubicBezTo>
                    <a:pt x="34656" y="344723"/>
                    <a:pt x="41633" y="341464"/>
                    <a:pt x="47913" y="343792"/>
                  </a:cubicBezTo>
                  <a:cubicBezTo>
                    <a:pt x="54193" y="346119"/>
                    <a:pt x="57449" y="353102"/>
                    <a:pt x="55123" y="359386"/>
                  </a:cubicBezTo>
                  <a:lnTo>
                    <a:pt x="52565" y="366833"/>
                  </a:lnTo>
                  <a:cubicBezTo>
                    <a:pt x="50704" y="371954"/>
                    <a:pt x="46052" y="374980"/>
                    <a:pt x="40935" y="374980"/>
                  </a:cubicBezTo>
                  <a:moveTo>
                    <a:pt x="1035947" y="396625"/>
                  </a:moveTo>
                  <a:cubicBezTo>
                    <a:pt x="1030598" y="396625"/>
                    <a:pt x="1025946" y="393134"/>
                    <a:pt x="1024318" y="388013"/>
                  </a:cubicBezTo>
                  <a:lnTo>
                    <a:pt x="1021992" y="380333"/>
                  </a:lnTo>
                  <a:cubicBezTo>
                    <a:pt x="1019899" y="373816"/>
                    <a:pt x="1023620" y="367066"/>
                    <a:pt x="1029900" y="364972"/>
                  </a:cubicBezTo>
                  <a:cubicBezTo>
                    <a:pt x="1036180" y="362877"/>
                    <a:pt x="1043157" y="366601"/>
                    <a:pt x="1045251" y="372885"/>
                  </a:cubicBezTo>
                  <a:lnTo>
                    <a:pt x="1047576" y="380798"/>
                  </a:lnTo>
                  <a:cubicBezTo>
                    <a:pt x="1049437" y="387315"/>
                    <a:pt x="1045948" y="394065"/>
                    <a:pt x="1039436" y="395927"/>
                  </a:cubicBezTo>
                  <a:cubicBezTo>
                    <a:pt x="1038273" y="396392"/>
                    <a:pt x="1037110" y="396392"/>
                    <a:pt x="1035947" y="396392"/>
                  </a:cubicBezTo>
                  <a:moveTo>
                    <a:pt x="25119" y="429907"/>
                  </a:moveTo>
                  <a:cubicBezTo>
                    <a:pt x="25119" y="429907"/>
                    <a:pt x="23259" y="429907"/>
                    <a:pt x="22328" y="429674"/>
                  </a:cubicBezTo>
                  <a:cubicBezTo>
                    <a:pt x="15816" y="428045"/>
                    <a:pt x="11629" y="421528"/>
                    <a:pt x="13258" y="415012"/>
                  </a:cubicBezTo>
                  <a:lnTo>
                    <a:pt x="15118" y="406865"/>
                  </a:lnTo>
                  <a:cubicBezTo>
                    <a:pt x="16746" y="400349"/>
                    <a:pt x="23259" y="396392"/>
                    <a:pt x="29771" y="398021"/>
                  </a:cubicBezTo>
                  <a:cubicBezTo>
                    <a:pt x="36284" y="399650"/>
                    <a:pt x="40238" y="406167"/>
                    <a:pt x="38610" y="412684"/>
                  </a:cubicBezTo>
                  <a:lnTo>
                    <a:pt x="36749" y="420365"/>
                  </a:lnTo>
                  <a:cubicBezTo>
                    <a:pt x="35353" y="425951"/>
                    <a:pt x="30469" y="429907"/>
                    <a:pt x="24887" y="429907"/>
                  </a:cubicBezTo>
                  <a:moveTo>
                    <a:pt x="1049437" y="452018"/>
                  </a:moveTo>
                  <a:cubicBezTo>
                    <a:pt x="1043623" y="452018"/>
                    <a:pt x="1038506" y="447828"/>
                    <a:pt x="1037343" y="442010"/>
                  </a:cubicBezTo>
                  <a:lnTo>
                    <a:pt x="1035947" y="434329"/>
                  </a:lnTo>
                  <a:cubicBezTo>
                    <a:pt x="1034552" y="427813"/>
                    <a:pt x="1038971" y="421296"/>
                    <a:pt x="1045483" y="419899"/>
                  </a:cubicBezTo>
                  <a:cubicBezTo>
                    <a:pt x="1051996" y="418503"/>
                    <a:pt x="1058508" y="422925"/>
                    <a:pt x="1059904" y="429442"/>
                  </a:cubicBezTo>
                  <a:lnTo>
                    <a:pt x="1061532" y="437588"/>
                  </a:lnTo>
                  <a:cubicBezTo>
                    <a:pt x="1062695" y="444105"/>
                    <a:pt x="1058276" y="450621"/>
                    <a:pt x="1051763" y="451785"/>
                  </a:cubicBezTo>
                  <a:cubicBezTo>
                    <a:pt x="1051065" y="451785"/>
                    <a:pt x="1050368" y="451785"/>
                    <a:pt x="1049437" y="451785"/>
                  </a:cubicBezTo>
                  <a:moveTo>
                    <a:pt x="15583" y="485766"/>
                  </a:moveTo>
                  <a:cubicBezTo>
                    <a:pt x="15583" y="485766"/>
                    <a:pt x="14653" y="485766"/>
                    <a:pt x="14188" y="485766"/>
                  </a:cubicBezTo>
                  <a:cubicBezTo>
                    <a:pt x="7443" y="485068"/>
                    <a:pt x="2791" y="479016"/>
                    <a:pt x="3489" y="472267"/>
                  </a:cubicBezTo>
                  <a:lnTo>
                    <a:pt x="4652" y="464121"/>
                  </a:lnTo>
                  <a:cubicBezTo>
                    <a:pt x="5582" y="457371"/>
                    <a:pt x="11629" y="452716"/>
                    <a:pt x="18374" y="453647"/>
                  </a:cubicBezTo>
                  <a:cubicBezTo>
                    <a:pt x="25119" y="454578"/>
                    <a:pt x="29771" y="460629"/>
                    <a:pt x="28841" y="467379"/>
                  </a:cubicBezTo>
                  <a:lnTo>
                    <a:pt x="27911" y="475292"/>
                  </a:lnTo>
                  <a:cubicBezTo>
                    <a:pt x="27213" y="481577"/>
                    <a:pt x="21863" y="485999"/>
                    <a:pt x="15816" y="485999"/>
                  </a:cubicBezTo>
                  <a:moveTo>
                    <a:pt x="1056647" y="508342"/>
                  </a:moveTo>
                  <a:cubicBezTo>
                    <a:pt x="1050368" y="508342"/>
                    <a:pt x="1045018" y="503455"/>
                    <a:pt x="1044553" y="496938"/>
                  </a:cubicBezTo>
                  <a:lnTo>
                    <a:pt x="1043855" y="489024"/>
                  </a:lnTo>
                  <a:cubicBezTo>
                    <a:pt x="1043157" y="482275"/>
                    <a:pt x="1048274" y="476456"/>
                    <a:pt x="1055019" y="475758"/>
                  </a:cubicBezTo>
                  <a:cubicBezTo>
                    <a:pt x="1061764" y="475292"/>
                    <a:pt x="1067579" y="480180"/>
                    <a:pt x="1068277" y="486930"/>
                  </a:cubicBezTo>
                  <a:lnTo>
                    <a:pt x="1068975" y="495308"/>
                  </a:lnTo>
                  <a:cubicBezTo>
                    <a:pt x="1069440" y="502058"/>
                    <a:pt x="1064556" y="507877"/>
                    <a:pt x="1057810" y="508342"/>
                  </a:cubicBezTo>
                  <a:cubicBezTo>
                    <a:pt x="1057578" y="508342"/>
                    <a:pt x="1057113" y="508342"/>
                    <a:pt x="1056880" y="508342"/>
                  </a:cubicBezTo>
                  <a:moveTo>
                    <a:pt x="12095" y="542555"/>
                  </a:moveTo>
                  <a:lnTo>
                    <a:pt x="12095" y="542555"/>
                  </a:lnTo>
                  <a:cubicBezTo>
                    <a:pt x="5350" y="542555"/>
                    <a:pt x="0" y="536970"/>
                    <a:pt x="0" y="530220"/>
                  </a:cubicBezTo>
                  <a:lnTo>
                    <a:pt x="0" y="521841"/>
                  </a:lnTo>
                  <a:cubicBezTo>
                    <a:pt x="233" y="515092"/>
                    <a:pt x="6047" y="510204"/>
                    <a:pt x="12560" y="509971"/>
                  </a:cubicBezTo>
                  <a:cubicBezTo>
                    <a:pt x="19305" y="509971"/>
                    <a:pt x="24654" y="515790"/>
                    <a:pt x="24422" y="522540"/>
                  </a:cubicBezTo>
                  <a:lnTo>
                    <a:pt x="24422" y="530453"/>
                  </a:lnTo>
                  <a:cubicBezTo>
                    <a:pt x="24422" y="537202"/>
                    <a:pt x="18840" y="542555"/>
                    <a:pt x="12095" y="542555"/>
                  </a:cubicBezTo>
                  <a:moveTo>
                    <a:pt x="1058043" y="555589"/>
                  </a:moveTo>
                  <a:lnTo>
                    <a:pt x="1058043" y="555589"/>
                  </a:lnTo>
                  <a:cubicBezTo>
                    <a:pt x="1051298" y="555589"/>
                    <a:pt x="1045948" y="550003"/>
                    <a:pt x="1045948" y="543254"/>
                  </a:cubicBezTo>
                  <a:lnTo>
                    <a:pt x="1045948" y="535340"/>
                  </a:lnTo>
                  <a:cubicBezTo>
                    <a:pt x="1045948" y="528591"/>
                    <a:pt x="1051531" y="523238"/>
                    <a:pt x="1058276" y="523238"/>
                  </a:cubicBezTo>
                  <a:cubicBezTo>
                    <a:pt x="1065021" y="523238"/>
                    <a:pt x="1070370" y="528591"/>
                    <a:pt x="1070370" y="535340"/>
                  </a:cubicBezTo>
                  <a:lnTo>
                    <a:pt x="1070370" y="543719"/>
                  </a:lnTo>
                  <a:cubicBezTo>
                    <a:pt x="1070370" y="550469"/>
                    <a:pt x="1064788" y="555822"/>
                    <a:pt x="1058043" y="555822"/>
                  </a:cubicBezTo>
                  <a:moveTo>
                    <a:pt x="14420" y="599345"/>
                  </a:moveTo>
                  <a:cubicBezTo>
                    <a:pt x="8141" y="599345"/>
                    <a:pt x="3024" y="594690"/>
                    <a:pt x="2326" y="588406"/>
                  </a:cubicBezTo>
                  <a:lnTo>
                    <a:pt x="1628" y="580027"/>
                  </a:lnTo>
                  <a:cubicBezTo>
                    <a:pt x="1163" y="573278"/>
                    <a:pt x="6047" y="567459"/>
                    <a:pt x="12792" y="566994"/>
                  </a:cubicBezTo>
                  <a:cubicBezTo>
                    <a:pt x="19305" y="566295"/>
                    <a:pt x="25352" y="571416"/>
                    <a:pt x="26050" y="578165"/>
                  </a:cubicBezTo>
                  <a:lnTo>
                    <a:pt x="26748" y="586079"/>
                  </a:lnTo>
                  <a:cubicBezTo>
                    <a:pt x="27445" y="592828"/>
                    <a:pt x="22561" y="598647"/>
                    <a:pt x="15816" y="599345"/>
                  </a:cubicBezTo>
                  <a:cubicBezTo>
                    <a:pt x="15351" y="599345"/>
                    <a:pt x="15118" y="599345"/>
                    <a:pt x="14653" y="599345"/>
                  </a:cubicBezTo>
                  <a:moveTo>
                    <a:pt x="1054089" y="612146"/>
                  </a:moveTo>
                  <a:cubicBezTo>
                    <a:pt x="1054089" y="612146"/>
                    <a:pt x="1053159" y="612146"/>
                    <a:pt x="1052693" y="612146"/>
                  </a:cubicBezTo>
                  <a:cubicBezTo>
                    <a:pt x="1045948" y="611215"/>
                    <a:pt x="1041297" y="605164"/>
                    <a:pt x="1041994" y="598647"/>
                  </a:cubicBezTo>
                  <a:lnTo>
                    <a:pt x="1042925" y="590734"/>
                  </a:lnTo>
                  <a:cubicBezTo>
                    <a:pt x="1043623" y="583984"/>
                    <a:pt x="1049670" y="579329"/>
                    <a:pt x="1056415" y="580027"/>
                  </a:cubicBezTo>
                  <a:cubicBezTo>
                    <a:pt x="1063160" y="580726"/>
                    <a:pt x="1067812" y="586777"/>
                    <a:pt x="1067114" y="593527"/>
                  </a:cubicBezTo>
                  <a:lnTo>
                    <a:pt x="1066184" y="601905"/>
                  </a:lnTo>
                  <a:cubicBezTo>
                    <a:pt x="1065486" y="607957"/>
                    <a:pt x="1060136" y="612612"/>
                    <a:pt x="1054089" y="612612"/>
                  </a:cubicBezTo>
                  <a:moveTo>
                    <a:pt x="23026" y="655437"/>
                  </a:moveTo>
                  <a:cubicBezTo>
                    <a:pt x="17444" y="655437"/>
                    <a:pt x="12327" y="651480"/>
                    <a:pt x="11164" y="645661"/>
                  </a:cubicBezTo>
                  <a:lnTo>
                    <a:pt x="9536" y="637515"/>
                  </a:lnTo>
                  <a:cubicBezTo>
                    <a:pt x="8141" y="630998"/>
                    <a:pt x="12560" y="624482"/>
                    <a:pt x="19072" y="623085"/>
                  </a:cubicBezTo>
                  <a:cubicBezTo>
                    <a:pt x="25817" y="621921"/>
                    <a:pt x="32097" y="626111"/>
                    <a:pt x="33260" y="632860"/>
                  </a:cubicBezTo>
                  <a:lnTo>
                    <a:pt x="34888" y="640541"/>
                  </a:lnTo>
                  <a:cubicBezTo>
                    <a:pt x="36284" y="647058"/>
                    <a:pt x="32097" y="653575"/>
                    <a:pt x="25352" y="654971"/>
                  </a:cubicBezTo>
                  <a:cubicBezTo>
                    <a:pt x="24422" y="654971"/>
                    <a:pt x="23724" y="655204"/>
                    <a:pt x="22794" y="655204"/>
                  </a:cubicBezTo>
                  <a:moveTo>
                    <a:pt x="1044088" y="668237"/>
                  </a:moveTo>
                  <a:cubicBezTo>
                    <a:pt x="1044088" y="668237"/>
                    <a:pt x="1042227" y="668237"/>
                    <a:pt x="1041297" y="668005"/>
                  </a:cubicBezTo>
                  <a:cubicBezTo>
                    <a:pt x="1034784" y="666376"/>
                    <a:pt x="1030598" y="659859"/>
                    <a:pt x="1032226" y="653342"/>
                  </a:cubicBezTo>
                  <a:lnTo>
                    <a:pt x="1034087" y="645661"/>
                  </a:lnTo>
                  <a:cubicBezTo>
                    <a:pt x="1035482" y="639144"/>
                    <a:pt x="1041994" y="634955"/>
                    <a:pt x="1048507" y="636352"/>
                  </a:cubicBezTo>
                  <a:cubicBezTo>
                    <a:pt x="1055019" y="637748"/>
                    <a:pt x="1059206" y="644265"/>
                    <a:pt x="1057810" y="650782"/>
                  </a:cubicBezTo>
                  <a:lnTo>
                    <a:pt x="1055950" y="658928"/>
                  </a:lnTo>
                  <a:cubicBezTo>
                    <a:pt x="1054554" y="664514"/>
                    <a:pt x="1049670" y="668237"/>
                    <a:pt x="1044088" y="668237"/>
                  </a:cubicBezTo>
                  <a:moveTo>
                    <a:pt x="37912" y="710364"/>
                  </a:moveTo>
                  <a:cubicBezTo>
                    <a:pt x="32795" y="710364"/>
                    <a:pt x="27911" y="707106"/>
                    <a:pt x="26282" y="701986"/>
                  </a:cubicBezTo>
                  <a:lnTo>
                    <a:pt x="23724" y="694072"/>
                  </a:lnTo>
                  <a:cubicBezTo>
                    <a:pt x="21631" y="687555"/>
                    <a:pt x="25352" y="680806"/>
                    <a:pt x="31865" y="678944"/>
                  </a:cubicBezTo>
                  <a:cubicBezTo>
                    <a:pt x="38377" y="676849"/>
                    <a:pt x="45122" y="680573"/>
                    <a:pt x="46983" y="687090"/>
                  </a:cubicBezTo>
                  <a:lnTo>
                    <a:pt x="49309" y="694538"/>
                  </a:lnTo>
                  <a:cubicBezTo>
                    <a:pt x="51402" y="700822"/>
                    <a:pt x="47913" y="707804"/>
                    <a:pt x="41401" y="709899"/>
                  </a:cubicBezTo>
                  <a:cubicBezTo>
                    <a:pt x="40238" y="710364"/>
                    <a:pt x="38842" y="710364"/>
                    <a:pt x="37679" y="710364"/>
                  </a:cubicBezTo>
                  <a:moveTo>
                    <a:pt x="1028039" y="722700"/>
                  </a:moveTo>
                  <a:cubicBezTo>
                    <a:pt x="1026644" y="722700"/>
                    <a:pt x="1025248" y="722467"/>
                    <a:pt x="1023853" y="722002"/>
                  </a:cubicBezTo>
                  <a:cubicBezTo>
                    <a:pt x="1017573" y="719674"/>
                    <a:pt x="1014316" y="712692"/>
                    <a:pt x="1016410" y="706408"/>
                  </a:cubicBezTo>
                  <a:lnTo>
                    <a:pt x="1018968" y="698960"/>
                  </a:lnTo>
                  <a:cubicBezTo>
                    <a:pt x="1021061" y="692676"/>
                    <a:pt x="1028039" y="689185"/>
                    <a:pt x="1034319" y="691279"/>
                  </a:cubicBezTo>
                  <a:cubicBezTo>
                    <a:pt x="1040599" y="693374"/>
                    <a:pt x="1044088" y="700356"/>
                    <a:pt x="1041994" y="706640"/>
                  </a:cubicBezTo>
                  <a:lnTo>
                    <a:pt x="1039203" y="714554"/>
                  </a:lnTo>
                  <a:cubicBezTo>
                    <a:pt x="1037343" y="719441"/>
                    <a:pt x="1032691" y="722700"/>
                    <a:pt x="1027807" y="722700"/>
                  </a:cubicBezTo>
                  <a:moveTo>
                    <a:pt x="58380" y="763430"/>
                  </a:moveTo>
                  <a:cubicBezTo>
                    <a:pt x="53728" y="763430"/>
                    <a:pt x="49309" y="760870"/>
                    <a:pt x="47215" y="756215"/>
                  </a:cubicBezTo>
                  <a:lnTo>
                    <a:pt x="43959" y="748534"/>
                  </a:lnTo>
                  <a:cubicBezTo>
                    <a:pt x="41401" y="742483"/>
                    <a:pt x="43959" y="735268"/>
                    <a:pt x="50239" y="732475"/>
                  </a:cubicBezTo>
                  <a:cubicBezTo>
                    <a:pt x="56519" y="729915"/>
                    <a:pt x="63497" y="732475"/>
                    <a:pt x="66288" y="738759"/>
                  </a:cubicBezTo>
                  <a:lnTo>
                    <a:pt x="69544" y="745974"/>
                  </a:lnTo>
                  <a:cubicBezTo>
                    <a:pt x="72335" y="752025"/>
                    <a:pt x="69544" y="759241"/>
                    <a:pt x="63497" y="762033"/>
                  </a:cubicBezTo>
                  <a:cubicBezTo>
                    <a:pt x="61868" y="762732"/>
                    <a:pt x="60240" y="763197"/>
                    <a:pt x="58380" y="763197"/>
                  </a:cubicBezTo>
                  <a:moveTo>
                    <a:pt x="1005943" y="775067"/>
                  </a:moveTo>
                  <a:cubicBezTo>
                    <a:pt x="1004083" y="775067"/>
                    <a:pt x="1002455" y="774602"/>
                    <a:pt x="1000594" y="773903"/>
                  </a:cubicBezTo>
                  <a:cubicBezTo>
                    <a:pt x="994546" y="771111"/>
                    <a:pt x="991988" y="763663"/>
                    <a:pt x="995012" y="757611"/>
                  </a:cubicBezTo>
                  <a:lnTo>
                    <a:pt x="998500" y="750396"/>
                  </a:lnTo>
                  <a:cubicBezTo>
                    <a:pt x="1001292" y="744345"/>
                    <a:pt x="1008502" y="741552"/>
                    <a:pt x="1014782" y="744578"/>
                  </a:cubicBezTo>
                  <a:cubicBezTo>
                    <a:pt x="1020829" y="747371"/>
                    <a:pt x="1023620" y="754586"/>
                    <a:pt x="1020596" y="760870"/>
                  </a:cubicBezTo>
                  <a:lnTo>
                    <a:pt x="1017108" y="768318"/>
                  </a:lnTo>
                  <a:cubicBezTo>
                    <a:pt x="1015014" y="772740"/>
                    <a:pt x="1010595" y="775300"/>
                    <a:pt x="1006176" y="775300"/>
                  </a:cubicBezTo>
                  <a:moveTo>
                    <a:pt x="84662" y="813703"/>
                  </a:moveTo>
                  <a:cubicBezTo>
                    <a:pt x="80475" y="813703"/>
                    <a:pt x="76521" y="811608"/>
                    <a:pt x="74196" y="807652"/>
                  </a:cubicBezTo>
                  <a:lnTo>
                    <a:pt x="70009" y="800436"/>
                  </a:lnTo>
                  <a:cubicBezTo>
                    <a:pt x="66753" y="794618"/>
                    <a:pt x="68613" y="787170"/>
                    <a:pt x="74661" y="783911"/>
                  </a:cubicBezTo>
                  <a:cubicBezTo>
                    <a:pt x="80475" y="780653"/>
                    <a:pt x="87918" y="782748"/>
                    <a:pt x="91174" y="788566"/>
                  </a:cubicBezTo>
                  <a:lnTo>
                    <a:pt x="95129" y="795316"/>
                  </a:lnTo>
                  <a:cubicBezTo>
                    <a:pt x="98617" y="801135"/>
                    <a:pt x="96524" y="808582"/>
                    <a:pt x="90942" y="812074"/>
                  </a:cubicBezTo>
                  <a:cubicBezTo>
                    <a:pt x="89081" y="813237"/>
                    <a:pt x="86755" y="813703"/>
                    <a:pt x="84662" y="813703"/>
                  </a:cubicBezTo>
                  <a:moveTo>
                    <a:pt x="978498" y="824875"/>
                  </a:moveTo>
                  <a:cubicBezTo>
                    <a:pt x="976172" y="824875"/>
                    <a:pt x="974079" y="824176"/>
                    <a:pt x="971985" y="823013"/>
                  </a:cubicBezTo>
                  <a:cubicBezTo>
                    <a:pt x="966171" y="819521"/>
                    <a:pt x="964543" y="811841"/>
                    <a:pt x="968031" y="806255"/>
                  </a:cubicBezTo>
                  <a:lnTo>
                    <a:pt x="972218" y="799505"/>
                  </a:lnTo>
                  <a:cubicBezTo>
                    <a:pt x="975707" y="793687"/>
                    <a:pt x="983150" y="791825"/>
                    <a:pt x="988964" y="795316"/>
                  </a:cubicBezTo>
                  <a:cubicBezTo>
                    <a:pt x="994779" y="798807"/>
                    <a:pt x="996640" y="806255"/>
                    <a:pt x="993151" y="812074"/>
                  </a:cubicBezTo>
                  <a:lnTo>
                    <a:pt x="988732" y="819056"/>
                  </a:lnTo>
                  <a:cubicBezTo>
                    <a:pt x="986406" y="822780"/>
                    <a:pt x="982452" y="824875"/>
                    <a:pt x="978265" y="824875"/>
                  </a:cubicBezTo>
                  <a:moveTo>
                    <a:pt x="116294" y="860950"/>
                  </a:moveTo>
                  <a:cubicBezTo>
                    <a:pt x="112573" y="860950"/>
                    <a:pt x="108851" y="859321"/>
                    <a:pt x="106525" y="856062"/>
                  </a:cubicBezTo>
                  <a:lnTo>
                    <a:pt x="101641" y="849313"/>
                  </a:lnTo>
                  <a:cubicBezTo>
                    <a:pt x="97687" y="843960"/>
                    <a:pt x="98850" y="836279"/>
                    <a:pt x="104199" y="832322"/>
                  </a:cubicBezTo>
                  <a:cubicBezTo>
                    <a:pt x="109549" y="828366"/>
                    <a:pt x="117224" y="829529"/>
                    <a:pt x="121178" y="834883"/>
                  </a:cubicBezTo>
                  <a:lnTo>
                    <a:pt x="125830" y="841167"/>
                  </a:lnTo>
                  <a:cubicBezTo>
                    <a:pt x="129784" y="846520"/>
                    <a:pt x="128854" y="854200"/>
                    <a:pt x="123504" y="858157"/>
                  </a:cubicBezTo>
                  <a:cubicBezTo>
                    <a:pt x="121178" y="859786"/>
                    <a:pt x="118853" y="860717"/>
                    <a:pt x="116061" y="860717"/>
                  </a:cubicBezTo>
                  <a:moveTo>
                    <a:pt x="945703" y="871423"/>
                  </a:moveTo>
                  <a:cubicBezTo>
                    <a:pt x="943145" y="871423"/>
                    <a:pt x="940353" y="870492"/>
                    <a:pt x="938260" y="868863"/>
                  </a:cubicBezTo>
                  <a:cubicBezTo>
                    <a:pt x="932911" y="864674"/>
                    <a:pt x="931980" y="856993"/>
                    <a:pt x="936167" y="851873"/>
                  </a:cubicBezTo>
                  <a:lnTo>
                    <a:pt x="941051" y="845589"/>
                  </a:lnTo>
                  <a:cubicBezTo>
                    <a:pt x="945238" y="840236"/>
                    <a:pt x="952913" y="839305"/>
                    <a:pt x="958030" y="843261"/>
                  </a:cubicBezTo>
                  <a:cubicBezTo>
                    <a:pt x="963380" y="847451"/>
                    <a:pt x="964310" y="855131"/>
                    <a:pt x="960356" y="860484"/>
                  </a:cubicBezTo>
                  <a:lnTo>
                    <a:pt x="955239" y="867001"/>
                  </a:lnTo>
                  <a:cubicBezTo>
                    <a:pt x="952913" y="870027"/>
                    <a:pt x="949192" y="871656"/>
                    <a:pt x="945703" y="871656"/>
                  </a:cubicBezTo>
                  <a:moveTo>
                    <a:pt x="152810" y="904473"/>
                  </a:moveTo>
                  <a:cubicBezTo>
                    <a:pt x="149554" y="904473"/>
                    <a:pt x="146298" y="903077"/>
                    <a:pt x="143972" y="900516"/>
                  </a:cubicBezTo>
                  <a:lnTo>
                    <a:pt x="138390" y="894465"/>
                  </a:lnTo>
                  <a:cubicBezTo>
                    <a:pt x="133971" y="889577"/>
                    <a:pt x="134203" y="881664"/>
                    <a:pt x="139320" y="877242"/>
                  </a:cubicBezTo>
                  <a:cubicBezTo>
                    <a:pt x="144205" y="872820"/>
                    <a:pt x="151880" y="873053"/>
                    <a:pt x="156532" y="878173"/>
                  </a:cubicBezTo>
                  <a:lnTo>
                    <a:pt x="161881" y="883992"/>
                  </a:lnTo>
                  <a:cubicBezTo>
                    <a:pt x="166533" y="888879"/>
                    <a:pt x="166300" y="896560"/>
                    <a:pt x="161184" y="901215"/>
                  </a:cubicBezTo>
                  <a:cubicBezTo>
                    <a:pt x="158858" y="903542"/>
                    <a:pt x="155834" y="904473"/>
                    <a:pt x="152810" y="904473"/>
                  </a:cubicBezTo>
                  <a:moveTo>
                    <a:pt x="908256" y="914016"/>
                  </a:moveTo>
                  <a:cubicBezTo>
                    <a:pt x="905233" y="914016"/>
                    <a:pt x="901977" y="912852"/>
                    <a:pt x="899650" y="910525"/>
                  </a:cubicBezTo>
                  <a:cubicBezTo>
                    <a:pt x="894766" y="905870"/>
                    <a:pt x="894766" y="897956"/>
                    <a:pt x="899650" y="893301"/>
                  </a:cubicBezTo>
                  <a:lnTo>
                    <a:pt x="905233" y="887715"/>
                  </a:lnTo>
                  <a:cubicBezTo>
                    <a:pt x="909884" y="882828"/>
                    <a:pt x="917560" y="882595"/>
                    <a:pt x="922444" y="887250"/>
                  </a:cubicBezTo>
                  <a:cubicBezTo>
                    <a:pt x="927329" y="891905"/>
                    <a:pt x="927561" y="899585"/>
                    <a:pt x="922909" y="904473"/>
                  </a:cubicBezTo>
                  <a:lnTo>
                    <a:pt x="917095" y="910525"/>
                  </a:lnTo>
                  <a:cubicBezTo>
                    <a:pt x="914769" y="912852"/>
                    <a:pt x="911513" y="914248"/>
                    <a:pt x="908489" y="914248"/>
                  </a:cubicBezTo>
                  <a:moveTo>
                    <a:pt x="193746" y="944040"/>
                  </a:moveTo>
                  <a:cubicBezTo>
                    <a:pt x="190955" y="944040"/>
                    <a:pt x="188164" y="943109"/>
                    <a:pt x="185838" y="941014"/>
                  </a:cubicBezTo>
                  <a:lnTo>
                    <a:pt x="179558" y="935661"/>
                  </a:lnTo>
                  <a:cubicBezTo>
                    <a:pt x="174441" y="931239"/>
                    <a:pt x="173976" y="923558"/>
                    <a:pt x="178628" y="918438"/>
                  </a:cubicBezTo>
                  <a:cubicBezTo>
                    <a:pt x="183047" y="913317"/>
                    <a:pt x="190722" y="912852"/>
                    <a:pt x="195839" y="917507"/>
                  </a:cubicBezTo>
                  <a:lnTo>
                    <a:pt x="201886" y="922860"/>
                  </a:lnTo>
                  <a:cubicBezTo>
                    <a:pt x="207003" y="927282"/>
                    <a:pt x="207468" y="934963"/>
                    <a:pt x="203282" y="940083"/>
                  </a:cubicBezTo>
                  <a:cubicBezTo>
                    <a:pt x="200956" y="942876"/>
                    <a:pt x="197467" y="944272"/>
                    <a:pt x="193978" y="944272"/>
                  </a:cubicBezTo>
                  <a:moveTo>
                    <a:pt x="866390" y="952418"/>
                  </a:moveTo>
                  <a:cubicBezTo>
                    <a:pt x="862902" y="952418"/>
                    <a:pt x="859413" y="950789"/>
                    <a:pt x="856854" y="947996"/>
                  </a:cubicBezTo>
                  <a:cubicBezTo>
                    <a:pt x="852668" y="942876"/>
                    <a:pt x="853366" y="935195"/>
                    <a:pt x="858482" y="930773"/>
                  </a:cubicBezTo>
                  <a:lnTo>
                    <a:pt x="864530" y="925653"/>
                  </a:lnTo>
                  <a:cubicBezTo>
                    <a:pt x="869647" y="921231"/>
                    <a:pt x="877322" y="921929"/>
                    <a:pt x="881741" y="927049"/>
                  </a:cubicBezTo>
                  <a:cubicBezTo>
                    <a:pt x="886161" y="932170"/>
                    <a:pt x="885463" y="939850"/>
                    <a:pt x="880346" y="944272"/>
                  </a:cubicBezTo>
                  <a:lnTo>
                    <a:pt x="874066" y="949626"/>
                  </a:lnTo>
                  <a:cubicBezTo>
                    <a:pt x="871740" y="951488"/>
                    <a:pt x="868949" y="952418"/>
                    <a:pt x="866390" y="952418"/>
                  </a:cubicBezTo>
                  <a:moveTo>
                    <a:pt x="238635" y="978719"/>
                  </a:moveTo>
                  <a:cubicBezTo>
                    <a:pt x="236309" y="978719"/>
                    <a:pt x="233751" y="978020"/>
                    <a:pt x="231658" y="976624"/>
                  </a:cubicBezTo>
                  <a:lnTo>
                    <a:pt x="224913" y="971969"/>
                  </a:lnTo>
                  <a:cubicBezTo>
                    <a:pt x="219331" y="968012"/>
                    <a:pt x="218168" y="960565"/>
                    <a:pt x="222122" y="954979"/>
                  </a:cubicBezTo>
                  <a:cubicBezTo>
                    <a:pt x="226076" y="949393"/>
                    <a:pt x="233751" y="948229"/>
                    <a:pt x="239100" y="952186"/>
                  </a:cubicBezTo>
                  <a:lnTo>
                    <a:pt x="245613" y="956841"/>
                  </a:lnTo>
                  <a:cubicBezTo>
                    <a:pt x="251195" y="960565"/>
                    <a:pt x="252591" y="968245"/>
                    <a:pt x="248637" y="973831"/>
                  </a:cubicBezTo>
                  <a:cubicBezTo>
                    <a:pt x="246311" y="977322"/>
                    <a:pt x="242589" y="979184"/>
                    <a:pt x="238635" y="979184"/>
                  </a:cubicBezTo>
                  <a:moveTo>
                    <a:pt x="820571" y="985934"/>
                  </a:moveTo>
                  <a:cubicBezTo>
                    <a:pt x="816617" y="985934"/>
                    <a:pt x="812663" y="984072"/>
                    <a:pt x="810337" y="980348"/>
                  </a:cubicBezTo>
                  <a:cubicBezTo>
                    <a:pt x="806615" y="974762"/>
                    <a:pt x="808243" y="967081"/>
                    <a:pt x="813826" y="963357"/>
                  </a:cubicBezTo>
                  <a:lnTo>
                    <a:pt x="820338" y="958935"/>
                  </a:lnTo>
                  <a:cubicBezTo>
                    <a:pt x="825920" y="955211"/>
                    <a:pt x="833596" y="956608"/>
                    <a:pt x="837317" y="962194"/>
                  </a:cubicBezTo>
                  <a:cubicBezTo>
                    <a:pt x="841038" y="967780"/>
                    <a:pt x="839643" y="975460"/>
                    <a:pt x="834061" y="979184"/>
                  </a:cubicBezTo>
                  <a:lnTo>
                    <a:pt x="827083" y="983839"/>
                  </a:lnTo>
                  <a:cubicBezTo>
                    <a:pt x="824990" y="985235"/>
                    <a:pt x="822664" y="985934"/>
                    <a:pt x="820338" y="985934"/>
                  </a:cubicBezTo>
                  <a:moveTo>
                    <a:pt x="287246" y="1008277"/>
                  </a:moveTo>
                  <a:cubicBezTo>
                    <a:pt x="285386" y="1008277"/>
                    <a:pt x="283292" y="1007812"/>
                    <a:pt x="281432" y="1006881"/>
                  </a:cubicBezTo>
                  <a:lnTo>
                    <a:pt x="274221" y="1002924"/>
                  </a:lnTo>
                  <a:cubicBezTo>
                    <a:pt x="268407" y="999666"/>
                    <a:pt x="266313" y="992218"/>
                    <a:pt x="269570" y="986399"/>
                  </a:cubicBezTo>
                  <a:cubicBezTo>
                    <a:pt x="272826" y="980581"/>
                    <a:pt x="280269" y="978486"/>
                    <a:pt x="286083" y="981744"/>
                  </a:cubicBezTo>
                  <a:lnTo>
                    <a:pt x="293061" y="985468"/>
                  </a:lnTo>
                  <a:cubicBezTo>
                    <a:pt x="298876" y="988727"/>
                    <a:pt x="301202" y="996174"/>
                    <a:pt x="297945" y="1001993"/>
                  </a:cubicBezTo>
                  <a:cubicBezTo>
                    <a:pt x="295619" y="1006182"/>
                    <a:pt x="291433" y="1008277"/>
                    <a:pt x="287246" y="1008277"/>
                  </a:cubicBezTo>
                  <a:moveTo>
                    <a:pt x="771262" y="1014328"/>
                  </a:moveTo>
                  <a:cubicBezTo>
                    <a:pt x="766843" y="1014328"/>
                    <a:pt x="762424" y="1011768"/>
                    <a:pt x="760330" y="1007579"/>
                  </a:cubicBezTo>
                  <a:cubicBezTo>
                    <a:pt x="757307" y="1001527"/>
                    <a:pt x="759633" y="994312"/>
                    <a:pt x="765680" y="991287"/>
                  </a:cubicBezTo>
                  <a:lnTo>
                    <a:pt x="772657" y="987563"/>
                  </a:lnTo>
                  <a:cubicBezTo>
                    <a:pt x="778705" y="984304"/>
                    <a:pt x="785915" y="986632"/>
                    <a:pt x="789171" y="992683"/>
                  </a:cubicBezTo>
                  <a:cubicBezTo>
                    <a:pt x="792195" y="998735"/>
                    <a:pt x="790102" y="1005950"/>
                    <a:pt x="784054" y="1009208"/>
                  </a:cubicBezTo>
                  <a:lnTo>
                    <a:pt x="776611" y="1012932"/>
                  </a:lnTo>
                  <a:cubicBezTo>
                    <a:pt x="774751" y="1013863"/>
                    <a:pt x="772890" y="1014328"/>
                    <a:pt x="771029" y="1014328"/>
                  </a:cubicBezTo>
                  <a:moveTo>
                    <a:pt x="338648" y="1032715"/>
                  </a:moveTo>
                  <a:cubicBezTo>
                    <a:pt x="337020" y="1032715"/>
                    <a:pt x="335625" y="1032483"/>
                    <a:pt x="333996" y="1031784"/>
                  </a:cubicBezTo>
                  <a:lnTo>
                    <a:pt x="326321" y="1028526"/>
                  </a:lnTo>
                  <a:cubicBezTo>
                    <a:pt x="320041" y="1025966"/>
                    <a:pt x="317250" y="1018751"/>
                    <a:pt x="319809" y="1012467"/>
                  </a:cubicBezTo>
                  <a:cubicBezTo>
                    <a:pt x="322367" y="1006182"/>
                    <a:pt x="329577" y="1003389"/>
                    <a:pt x="335857" y="1005950"/>
                  </a:cubicBezTo>
                  <a:lnTo>
                    <a:pt x="343300" y="1008975"/>
                  </a:lnTo>
                  <a:cubicBezTo>
                    <a:pt x="349580" y="1011536"/>
                    <a:pt x="352603" y="1018518"/>
                    <a:pt x="350045" y="1024802"/>
                  </a:cubicBezTo>
                  <a:cubicBezTo>
                    <a:pt x="348184" y="1029457"/>
                    <a:pt x="343533" y="1032483"/>
                    <a:pt x="338881" y="1032483"/>
                  </a:cubicBezTo>
                  <a:moveTo>
                    <a:pt x="719395" y="1037370"/>
                  </a:moveTo>
                  <a:cubicBezTo>
                    <a:pt x="714510" y="1037370"/>
                    <a:pt x="709859" y="1034345"/>
                    <a:pt x="707998" y="1029457"/>
                  </a:cubicBezTo>
                  <a:cubicBezTo>
                    <a:pt x="705672" y="1023173"/>
                    <a:pt x="708928" y="1016190"/>
                    <a:pt x="715208" y="1013863"/>
                  </a:cubicBezTo>
                  <a:lnTo>
                    <a:pt x="722651" y="1011070"/>
                  </a:lnTo>
                  <a:cubicBezTo>
                    <a:pt x="728931" y="1008510"/>
                    <a:pt x="735908" y="1011536"/>
                    <a:pt x="738467" y="1017820"/>
                  </a:cubicBezTo>
                  <a:cubicBezTo>
                    <a:pt x="741025" y="1024104"/>
                    <a:pt x="737769" y="1031086"/>
                    <a:pt x="731489" y="1033646"/>
                  </a:cubicBezTo>
                  <a:lnTo>
                    <a:pt x="723814" y="1036672"/>
                  </a:lnTo>
                  <a:cubicBezTo>
                    <a:pt x="722419" y="1037137"/>
                    <a:pt x="721023" y="1037370"/>
                    <a:pt x="719627" y="1037370"/>
                  </a:cubicBezTo>
                  <a:moveTo>
                    <a:pt x="392376" y="1051102"/>
                  </a:moveTo>
                  <a:cubicBezTo>
                    <a:pt x="392376" y="1051102"/>
                    <a:pt x="390050" y="1051102"/>
                    <a:pt x="389120" y="1050637"/>
                  </a:cubicBezTo>
                  <a:lnTo>
                    <a:pt x="381212" y="1048309"/>
                  </a:lnTo>
                  <a:cubicBezTo>
                    <a:pt x="374699" y="1046447"/>
                    <a:pt x="371211" y="1039465"/>
                    <a:pt x="373071" y="1033181"/>
                  </a:cubicBezTo>
                  <a:cubicBezTo>
                    <a:pt x="374932" y="1026664"/>
                    <a:pt x="381910" y="1023173"/>
                    <a:pt x="388189" y="1025035"/>
                  </a:cubicBezTo>
                  <a:lnTo>
                    <a:pt x="395865" y="1027362"/>
                  </a:lnTo>
                  <a:cubicBezTo>
                    <a:pt x="402377" y="1029224"/>
                    <a:pt x="406099" y="1035974"/>
                    <a:pt x="404238" y="1042491"/>
                  </a:cubicBezTo>
                  <a:cubicBezTo>
                    <a:pt x="402610" y="1047844"/>
                    <a:pt x="397726" y="1051335"/>
                    <a:pt x="392609" y="1051335"/>
                  </a:cubicBezTo>
                  <a:moveTo>
                    <a:pt x="665202" y="1054361"/>
                  </a:moveTo>
                  <a:cubicBezTo>
                    <a:pt x="659852" y="1054361"/>
                    <a:pt x="654735" y="1050637"/>
                    <a:pt x="653340" y="1045284"/>
                  </a:cubicBezTo>
                  <a:cubicBezTo>
                    <a:pt x="651712" y="1038767"/>
                    <a:pt x="655666" y="1032017"/>
                    <a:pt x="662178" y="1030388"/>
                  </a:cubicBezTo>
                  <a:lnTo>
                    <a:pt x="669854" y="1028293"/>
                  </a:lnTo>
                  <a:cubicBezTo>
                    <a:pt x="676366" y="1026664"/>
                    <a:pt x="683111" y="1030388"/>
                    <a:pt x="684739" y="1036905"/>
                  </a:cubicBezTo>
                  <a:cubicBezTo>
                    <a:pt x="686600" y="1043422"/>
                    <a:pt x="682646" y="1050171"/>
                    <a:pt x="676133" y="1051800"/>
                  </a:cubicBezTo>
                  <a:lnTo>
                    <a:pt x="667993" y="1053895"/>
                  </a:lnTo>
                  <a:cubicBezTo>
                    <a:pt x="667993" y="1053895"/>
                    <a:pt x="665900" y="1054361"/>
                    <a:pt x="664969" y="1054361"/>
                  </a:cubicBezTo>
                  <a:moveTo>
                    <a:pt x="447732" y="1063438"/>
                  </a:moveTo>
                  <a:cubicBezTo>
                    <a:pt x="447732" y="1063438"/>
                    <a:pt x="446336" y="1063438"/>
                    <a:pt x="445639" y="1063438"/>
                  </a:cubicBezTo>
                  <a:lnTo>
                    <a:pt x="437498" y="1062041"/>
                  </a:lnTo>
                  <a:cubicBezTo>
                    <a:pt x="430986" y="1060877"/>
                    <a:pt x="426566" y="1054361"/>
                    <a:pt x="427729" y="1047844"/>
                  </a:cubicBezTo>
                  <a:cubicBezTo>
                    <a:pt x="428892" y="1041094"/>
                    <a:pt x="435405" y="1036905"/>
                    <a:pt x="441917" y="1038068"/>
                  </a:cubicBezTo>
                  <a:lnTo>
                    <a:pt x="449825" y="1039465"/>
                  </a:lnTo>
                  <a:cubicBezTo>
                    <a:pt x="456570" y="1040629"/>
                    <a:pt x="460989" y="1046913"/>
                    <a:pt x="459827" y="1053430"/>
                  </a:cubicBezTo>
                  <a:cubicBezTo>
                    <a:pt x="458896" y="1059481"/>
                    <a:pt x="453779" y="1063670"/>
                    <a:pt x="447732" y="1063670"/>
                  </a:cubicBezTo>
                  <a:moveTo>
                    <a:pt x="609381" y="1065532"/>
                  </a:moveTo>
                  <a:cubicBezTo>
                    <a:pt x="603333" y="1065532"/>
                    <a:pt x="598216" y="1061110"/>
                    <a:pt x="597286" y="1055059"/>
                  </a:cubicBezTo>
                  <a:cubicBezTo>
                    <a:pt x="596356" y="1048309"/>
                    <a:pt x="601008" y="1042258"/>
                    <a:pt x="607753" y="1041327"/>
                  </a:cubicBezTo>
                  <a:lnTo>
                    <a:pt x="615661" y="1040163"/>
                  </a:lnTo>
                  <a:cubicBezTo>
                    <a:pt x="622406" y="1038999"/>
                    <a:pt x="628453" y="1043654"/>
                    <a:pt x="629616" y="1050404"/>
                  </a:cubicBezTo>
                  <a:cubicBezTo>
                    <a:pt x="630779" y="1057153"/>
                    <a:pt x="626127" y="1063205"/>
                    <a:pt x="619382" y="1064369"/>
                  </a:cubicBezTo>
                  <a:lnTo>
                    <a:pt x="611241" y="1065532"/>
                  </a:lnTo>
                  <a:cubicBezTo>
                    <a:pt x="611241" y="1065532"/>
                    <a:pt x="610078" y="1065532"/>
                    <a:pt x="609613" y="1065532"/>
                  </a:cubicBezTo>
                  <a:moveTo>
                    <a:pt x="504251" y="1069954"/>
                  </a:moveTo>
                  <a:cubicBezTo>
                    <a:pt x="504251" y="1069954"/>
                    <a:pt x="503786" y="1069954"/>
                    <a:pt x="503553" y="1069954"/>
                  </a:cubicBezTo>
                  <a:lnTo>
                    <a:pt x="495180" y="1069489"/>
                  </a:lnTo>
                  <a:cubicBezTo>
                    <a:pt x="488435" y="1069023"/>
                    <a:pt x="483550" y="1063205"/>
                    <a:pt x="484016" y="1056455"/>
                  </a:cubicBezTo>
                  <a:cubicBezTo>
                    <a:pt x="484481" y="1049706"/>
                    <a:pt x="490296" y="1044585"/>
                    <a:pt x="497041" y="1045284"/>
                  </a:cubicBezTo>
                  <a:lnTo>
                    <a:pt x="504949" y="1045749"/>
                  </a:lnTo>
                  <a:cubicBezTo>
                    <a:pt x="511694" y="1046215"/>
                    <a:pt x="516811" y="1051800"/>
                    <a:pt x="516345" y="1058550"/>
                  </a:cubicBezTo>
                  <a:cubicBezTo>
                    <a:pt x="516113" y="1065067"/>
                    <a:pt x="510531" y="1069954"/>
                    <a:pt x="504251" y="1069954"/>
                  </a:cubicBezTo>
                  <a:moveTo>
                    <a:pt x="552862" y="1070420"/>
                  </a:moveTo>
                  <a:cubicBezTo>
                    <a:pt x="546349" y="1070420"/>
                    <a:pt x="541000" y="1065300"/>
                    <a:pt x="540767" y="1058550"/>
                  </a:cubicBezTo>
                  <a:cubicBezTo>
                    <a:pt x="540767" y="1051800"/>
                    <a:pt x="545884" y="1046215"/>
                    <a:pt x="552629" y="1045982"/>
                  </a:cubicBezTo>
                  <a:lnTo>
                    <a:pt x="560537" y="1045982"/>
                  </a:lnTo>
                  <a:cubicBezTo>
                    <a:pt x="567050" y="1045284"/>
                    <a:pt x="572864" y="1050404"/>
                    <a:pt x="573329" y="1057153"/>
                  </a:cubicBezTo>
                  <a:cubicBezTo>
                    <a:pt x="573562" y="1063903"/>
                    <a:pt x="568445" y="1069489"/>
                    <a:pt x="561700" y="1069954"/>
                  </a:cubicBezTo>
                  <a:lnTo>
                    <a:pt x="553327" y="1070420"/>
                  </a:lnTo>
                  <a:lnTo>
                    <a:pt x="552862" y="1070420"/>
                  </a:ln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7677175-93C8-F441-CDB9-60E538B86033}"/>
                </a:ext>
              </a:extLst>
            </p:cNvPr>
            <p:cNvSpPr/>
            <p:nvPr/>
          </p:nvSpPr>
          <p:spPr>
            <a:xfrm>
              <a:off x="8398744" y="-685298"/>
              <a:ext cx="1070370" cy="1070419"/>
            </a:xfrm>
            <a:custGeom>
              <a:avLst/>
              <a:gdLst>
                <a:gd name="connsiteX0" fmla="*/ 513787 w 1070370"/>
                <a:gd name="connsiteY0" fmla="*/ 24466 h 1070419"/>
                <a:gd name="connsiteX1" fmla="*/ 501692 w 1070370"/>
                <a:gd name="connsiteY1" fmla="*/ 12829 h 1070419"/>
                <a:gd name="connsiteX2" fmla="*/ 513322 w 1070370"/>
                <a:gd name="connsiteY2" fmla="*/ 28 h 1070419"/>
                <a:gd name="connsiteX3" fmla="*/ 521695 w 1070370"/>
                <a:gd name="connsiteY3" fmla="*/ 28 h 1070419"/>
                <a:gd name="connsiteX4" fmla="*/ 534255 w 1070370"/>
                <a:gd name="connsiteY4" fmla="*/ 11665 h 1070419"/>
                <a:gd name="connsiteX5" fmla="*/ 522393 w 1070370"/>
                <a:gd name="connsiteY5" fmla="*/ 24234 h 1070419"/>
                <a:gd name="connsiteX6" fmla="*/ 514485 w 1070370"/>
                <a:gd name="connsiteY6" fmla="*/ 24234 h 1070419"/>
                <a:gd name="connsiteX7" fmla="*/ 514020 w 1070370"/>
                <a:gd name="connsiteY7" fmla="*/ 24466 h 1070419"/>
                <a:gd name="connsiteX8" fmla="*/ 578679 w 1070370"/>
                <a:gd name="connsiteY8" fmla="*/ 25863 h 1070419"/>
                <a:gd name="connsiteX9" fmla="*/ 577749 w 1070370"/>
                <a:gd name="connsiteY9" fmla="*/ 25863 h 1070419"/>
                <a:gd name="connsiteX10" fmla="*/ 569841 w 1070370"/>
                <a:gd name="connsiteY10" fmla="*/ 25165 h 1070419"/>
                <a:gd name="connsiteX11" fmla="*/ 558444 w 1070370"/>
                <a:gd name="connsiteY11" fmla="*/ 12131 h 1070419"/>
                <a:gd name="connsiteX12" fmla="*/ 571469 w 1070370"/>
                <a:gd name="connsiteY12" fmla="*/ 727 h 1070419"/>
                <a:gd name="connsiteX13" fmla="*/ 579842 w 1070370"/>
                <a:gd name="connsiteY13" fmla="*/ 1425 h 1070419"/>
                <a:gd name="connsiteX14" fmla="*/ 591006 w 1070370"/>
                <a:gd name="connsiteY14" fmla="*/ 14691 h 1070419"/>
                <a:gd name="connsiteX15" fmla="*/ 578912 w 1070370"/>
                <a:gd name="connsiteY15" fmla="*/ 25863 h 1070419"/>
                <a:gd name="connsiteX16" fmla="*/ 457268 w 1070370"/>
                <a:gd name="connsiteY16" fmla="*/ 29820 h 1070419"/>
                <a:gd name="connsiteX17" fmla="*/ 445174 w 1070370"/>
                <a:gd name="connsiteY17" fmla="*/ 19346 h 1070419"/>
                <a:gd name="connsiteX18" fmla="*/ 455407 w 1070370"/>
                <a:gd name="connsiteY18" fmla="*/ 5381 h 1070419"/>
                <a:gd name="connsiteX19" fmla="*/ 463781 w 1070370"/>
                <a:gd name="connsiteY19" fmla="*/ 4218 h 1070419"/>
                <a:gd name="connsiteX20" fmla="*/ 477503 w 1070370"/>
                <a:gd name="connsiteY20" fmla="*/ 14691 h 1070419"/>
                <a:gd name="connsiteX21" fmla="*/ 467037 w 1070370"/>
                <a:gd name="connsiteY21" fmla="*/ 28423 h 1070419"/>
                <a:gd name="connsiteX22" fmla="*/ 459129 w 1070370"/>
                <a:gd name="connsiteY22" fmla="*/ 29587 h 1070419"/>
                <a:gd name="connsiteX23" fmla="*/ 457268 w 1070370"/>
                <a:gd name="connsiteY23" fmla="*/ 29587 h 1070419"/>
                <a:gd name="connsiteX24" fmla="*/ 634965 w 1070370"/>
                <a:gd name="connsiteY24" fmla="*/ 33543 h 1070419"/>
                <a:gd name="connsiteX25" fmla="*/ 632639 w 1070370"/>
                <a:gd name="connsiteY25" fmla="*/ 33543 h 1070419"/>
                <a:gd name="connsiteX26" fmla="*/ 624964 w 1070370"/>
                <a:gd name="connsiteY26" fmla="*/ 32147 h 1070419"/>
                <a:gd name="connsiteX27" fmla="*/ 615195 w 1070370"/>
                <a:gd name="connsiteY27" fmla="*/ 17950 h 1070419"/>
                <a:gd name="connsiteX28" fmla="*/ 629383 w 1070370"/>
                <a:gd name="connsiteY28" fmla="*/ 8174 h 1070419"/>
                <a:gd name="connsiteX29" fmla="*/ 637524 w 1070370"/>
                <a:gd name="connsiteY29" fmla="*/ 9804 h 1070419"/>
                <a:gd name="connsiteX30" fmla="*/ 647060 w 1070370"/>
                <a:gd name="connsiteY30" fmla="*/ 24001 h 1070419"/>
                <a:gd name="connsiteX31" fmla="*/ 635198 w 1070370"/>
                <a:gd name="connsiteY31" fmla="*/ 33776 h 1070419"/>
                <a:gd name="connsiteX32" fmla="*/ 401680 w 1070370"/>
                <a:gd name="connsiteY32" fmla="*/ 41224 h 1070419"/>
                <a:gd name="connsiteX33" fmla="*/ 389818 w 1070370"/>
                <a:gd name="connsiteY33" fmla="*/ 32147 h 1070419"/>
                <a:gd name="connsiteX34" fmla="*/ 398423 w 1070370"/>
                <a:gd name="connsiteY34" fmla="*/ 17251 h 1070419"/>
                <a:gd name="connsiteX35" fmla="*/ 406564 w 1070370"/>
                <a:gd name="connsiteY35" fmla="*/ 15157 h 1070419"/>
                <a:gd name="connsiteX36" fmla="*/ 421217 w 1070370"/>
                <a:gd name="connsiteY36" fmla="*/ 24001 h 1070419"/>
                <a:gd name="connsiteX37" fmla="*/ 412379 w 1070370"/>
                <a:gd name="connsiteY37" fmla="*/ 38664 h 1070419"/>
                <a:gd name="connsiteX38" fmla="*/ 404703 w 1070370"/>
                <a:gd name="connsiteY38" fmla="*/ 40526 h 1070419"/>
                <a:gd name="connsiteX39" fmla="*/ 401680 w 1070370"/>
                <a:gd name="connsiteY39" fmla="*/ 40991 h 1070419"/>
                <a:gd name="connsiteX40" fmla="*/ 690089 w 1070370"/>
                <a:gd name="connsiteY40" fmla="*/ 47508 h 1070419"/>
                <a:gd name="connsiteX41" fmla="*/ 686600 w 1070370"/>
                <a:gd name="connsiteY41" fmla="*/ 47043 h 1070419"/>
                <a:gd name="connsiteX42" fmla="*/ 678925 w 1070370"/>
                <a:gd name="connsiteY42" fmla="*/ 44715 h 1070419"/>
                <a:gd name="connsiteX43" fmla="*/ 670551 w 1070370"/>
                <a:gd name="connsiteY43" fmla="*/ 29587 h 1070419"/>
                <a:gd name="connsiteX44" fmla="*/ 685670 w 1070370"/>
                <a:gd name="connsiteY44" fmla="*/ 21208 h 1070419"/>
                <a:gd name="connsiteX45" fmla="*/ 693578 w 1070370"/>
                <a:gd name="connsiteY45" fmla="*/ 23535 h 1070419"/>
                <a:gd name="connsiteX46" fmla="*/ 701718 w 1070370"/>
                <a:gd name="connsiteY46" fmla="*/ 38664 h 1070419"/>
                <a:gd name="connsiteX47" fmla="*/ 690089 w 1070370"/>
                <a:gd name="connsiteY47" fmla="*/ 47275 h 1070419"/>
                <a:gd name="connsiteX48" fmla="*/ 347487 w 1070370"/>
                <a:gd name="connsiteY48" fmla="*/ 58680 h 1070419"/>
                <a:gd name="connsiteX49" fmla="*/ 336090 w 1070370"/>
                <a:gd name="connsiteY49" fmla="*/ 50767 h 1070419"/>
                <a:gd name="connsiteX50" fmla="*/ 343067 w 1070370"/>
                <a:gd name="connsiteY50" fmla="*/ 34940 h 1070419"/>
                <a:gd name="connsiteX51" fmla="*/ 350743 w 1070370"/>
                <a:gd name="connsiteY51" fmla="*/ 31914 h 1070419"/>
                <a:gd name="connsiteX52" fmla="*/ 366326 w 1070370"/>
                <a:gd name="connsiteY52" fmla="*/ 39129 h 1070419"/>
                <a:gd name="connsiteX53" fmla="*/ 359116 w 1070370"/>
                <a:gd name="connsiteY53" fmla="*/ 54723 h 1070419"/>
                <a:gd name="connsiteX54" fmla="*/ 351673 w 1070370"/>
                <a:gd name="connsiteY54" fmla="*/ 57516 h 1070419"/>
                <a:gd name="connsiteX55" fmla="*/ 347254 w 1070370"/>
                <a:gd name="connsiteY55" fmla="*/ 58214 h 1070419"/>
                <a:gd name="connsiteX56" fmla="*/ 743351 w 1070370"/>
                <a:gd name="connsiteY56" fmla="*/ 67291 h 1070419"/>
                <a:gd name="connsiteX57" fmla="*/ 738467 w 1070370"/>
                <a:gd name="connsiteY57" fmla="*/ 66360 h 1070419"/>
                <a:gd name="connsiteX58" fmla="*/ 731024 w 1070370"/>
                <a:gd name="connsiteY58" fmla="*/ 63335 h 1070419"/>
                <a:gd name="connsiteX59" fmla="*/ 724512 w 1070370"/>
                <a:gd name="connsiteY59" fmla="*/ 47508 h 1070419"/>
                <a:gd name="connsiteX60" fmla="*/ 740328 w 1070370"/>
                <a:gd name="connsiteY60" fmla="*/ 40991 h 1070419"/>
                <a:gd name="connsiteX61" fmla="*/ 748003 w 1070370"/>
                <a:gd name="connsiteY61" fmla="*/ 44250 h 1070419"/>
                <a:gd name="connsiteX62" fmla="*/ 754283 w 1070370"/>
                <a:gd name="connsiteY62" fmla="*/ 60309 h 1070419"/>
                <a:gd name="connsiteX63" fmla="*/ 743119 w 1070370"/>
                <a:gd name="connsiteY63" fmla="*/ 67757 h 1070419"/>
                <a:gd name="connsiteX64" fmla="*/ 295852 w 1070370"/>
                <a:gd name="connsiteY64" fmla="*/ 81722 h 1070419"/>
                <a:gd name="connsiteX65" fmla="*/ 285153 w 1070370"/>
                <a:gd name="connsiteY65" fmla="*/ 75205 h 1070419"/>
                <a:gd name="connsiteX66" fmla="*/ 290502 w 1070370"/>
                <a:gd name="connsiteY66" fmla="*/ 58680 h 1070419"/>
                <a:gd name="connsiteX67" fmla="*/ 297945 w 1070370"/>
                <a:gd name="connsiteY67" fmla="*/ 54956 h 1070419"/>
                <a:gd name="connsiteX68" fmla="*/ 314226 w 1070370"/>
                <a:gd name="connsiteY68" fmla="*/ 60542 h 1070419"/>
                <a:gd name="connsiteX69" fmla="*/ 308644 w 1070370"/>
                <a:gd name="connsiteY69" fmla="*/ 76834 h 1070419"/>
                <a:gd name="connsiteX70" fmla="*/ 301667 w 1070370"/>
                <a:gd name="connsiteY70" fmla="*/ 80325 h 1070419"/>
                <a:gd name="connsiteX71" fmla="*/ 296085 w 1070370"/>
                <a:gd name="connsiteY71" fmla="*/ 81722 h 1070419"/>
                <a:gd name="connsiteX72" fmla="*/ 794056 w 1070370"/>
                <a:gd name="connsiteY72" fmla="*/ 92660 h 1070419"/>
                <a:gd name="connsiteX73" fmla="*/ 788008 w 1070370"/>
                <a:gd name="connsiteY73" fmla="*/ 91031 h 1070419"/>
                <a:gd name="connsiteX74" fmla="*/ 781031 w 1070370"/>
                <a:gd name="connsiteY74" fmla="*/ 87075 h 1070419"/>
                <a:gd name="connsiteX75" fmla="*/ 776146 w 1070370"/>
                <a:gd name="connsiteY75" fmla="*/ 70550 h 1070419"/>
                <a:gd name="connsiteX76" fmla="*/ 792660 w 1070370"/>
                <a:gd name="connsiteY76" fmla="*/ 65662 h 1070419"/>
                <a:gd name="connsiteX77" fmla="*/ 799870 w 1070370"/>
                <a:gd name="connsiteY77" fmla="*/ 69852 h 1070419"/>
                <a:gd name="connsiteX78" fmla="*/ 804289 w 1070370"/>
                <a:gd name="connsiteY78" fmla="*/ 86376 h 1070419"/>
                <a:gd name="connsiteX79" fmla="*/ 793823 w 1070370"/>
                <a:gd name="connsiteY79" fmla="*/ 92428 h 1070419"/>
                <a:gd name="connsiteX80" fmla="*/ 246776 w 1070370"/>
                <a:gd name="connsiteY80" fmla="*/ 110582 h 1070419"/>
                <a:gd name="connsiteX81" fmla="*/ 236542 w 1070370"/>
                <a:gd name="connsiteY81" fmla="*/ 105229 h 1070419"/>
                <a:gd name="connsiteX82" fmla="*/ 240031 w 1070370"/>
                <a:gd name="connsiteY82" fmla="*/ 88238 h 1070419"/>
                <a:gd name="connsiteX83" fmla="*/ 247009 w 1070370"/>
                <a:gd name="connsiteY83" fmla="*/ 83816 h 1070419"/>
                <a:gd name="connsiteX84" fmla="*/ 263755 w 1070370"/>
                <a:gd name="connsiteY84" fmla="*/ 87540 h 1070419"/>
                <a:gd name="connsiteX85" fmla="*/ 260033 w 1070370"/>
                <a:gd name="connsiteY85" fmla="*/ 104298 h 1070419"/>
                <a:gd name="connsiteX86" fmla="*/ 253521 w 1070370"/>
                <a:gd name="connsiteY86" fmla="*/ 108487 h 1070419"/>
                <a:gd name="connsiteX87" fmla="*/ 246776 w 1070370"/>
                <a:gd name="connsiteY87" fmla="*/ 110582 h 1070419"/>
                <a:gd name="connsiteX88" fmla="*/ 841969 w 1070370"/>
                <a:gd name="connsiteY88" fmla="*/ 123616 h 1070419"/>
                <a:gd name="connsiteX89" fmla="*/ 834759 w 1070370"/>
                <a:gd name="connsiteY89" fmla="*/ 121288 h 1070419"/>
                <a:gd name="connsiteX90" fmla="*/ 828246 w 1070370"/>
                <a:gd name="connsiteY90" fmla="*/ 116633 h 1070419"/>
                <a:gd name="connsiteX91" fmla="*/ 825222 w 1070370"/>
                <a:gd name="connsiteY91" fmla="*/ 99643 h 1070419"/>
                <a:gd name="connsiteX92" fmla="*/ 842201 w 1070370"/>
                <a:gd name="connsiteY92" fmla="*/ 96617 h 1070419"/>
                <a:gd name="connsiteX93" fmla="*/ 848946 w 1070370"/>
                <a:gd name="connsiteY93" fmla="*/ 101505 h 1070419"/>
                <a:gd name="connsiteX94" fmla="*/ 851737 w 1070370"/>
                <a:gd name="connsiteY94" fmla="*/ 118495 h 1070419"/>
                <a:gd name="connsiteX95" fmla="*/ 841969 w 1070370"/>
                <a:gd name="connsiteY95" fmla="*/ 123616 h 1070419"/>
                <a:gd name="connsiteX96" fmla="*/ 201189 w 1070370"/>
                <a:gd name="connsiteY96" fmla="*/ 144563 h 1070419"/>
                <a:gd name="connsiteX97" fmla="*/ 191885 w 1070370"/>
                <a:gd name="connsiteY97" fmla="*/ 140140 h 1070419"/>
                <a:gd name="connsiteX98" fmla="*/ 193513 w 1070370"/>
                <a:gd name="connsiteY98" fmla="*/ 122917 h 1070419"/>
                <a:gd name="connsiteX99" fmla="*/ 200026 w 1070370"/>
                <a:gd name="connsiteY99" fmla="*/ 117564 h 1070419"/>
                <a:gd name="connsiteX100" fmla="*/ 217237 w 1070370"/>
                <a:gd name="connsiteY100" fmla="*/ 119426 h 1070419"/>
                <a:gd name="connsiteX101" fmla="*/ 215377 w 1070370"/>
                <a:gd name="connsiteY101" fmla="*/ 136649 h 1070419"/>
                <a:gd name="connsiteX102" fmla="*/ 209097 w 1070370"/>
                <a:gd name="connsiteY102" fmla="*/ 141770 h 1070419"/>
                <a:gd name="connsiteX103" fmla="*/ 201421 w 1070370"/>
                <a:gd name="connsiteY103" fmla="*/ 144563 h 1070419"/>
                <a:gd name="connsiteX104" fmla="*/ 885928 w 1070370"/>
                <a:gd name="connsiteY104" fmla="*/ 159458 h 1070419"/>
                <a:gd name="connsiteX105" fmla="*/ 877787 w 1070370"/>
                <a:gd name="connsiteY105" fmla="*/ 156200 h 1070419"/>
                <a:gd name="connsiteX106" fmla="*/ 871973 w 1070370"/>
                <a:gd name="connsiteY106" fmla="*/ 150847 h 1070419"/>
                <a:gd name="connsiteX107" fmla="*/ 870810 w 1070370"/>
                <a:gd name="connsiteY107" fmla="*/ 133624 h 1070419"/>
                <a:gd name="connsiteX108" fmla="*/ 888021 w 1070370"/>
                <a:gd name="connsiteY108" fmla="*/ 132460 h 1070419"/>
                <a:gd name="connsiteX109" fmla="*/ 894301 w 1070370"/>
                <a:gd name="connsiteY109" fmla="*/ 138046 h 1070419"/>
                <a:gd name="connsiteX110" fmla="*/ 895231 w 1070370"/>
                <a:gd name="connsiteY110" fmla="*/ 155269 h 1070419"/>
                <a:gd name="connsiteX111" fmla="*/ 886160 w 1070370"/>
                <a:gd name="connsiteY111" fmla="*/ 159225 h 1070419"/>
                <a:gd name="connsiteX112" fmla="*/ 159555 w 1070370"/>
                <a:gd name="connsiteY112" fmla="*/ 182965 h 1070419"/>
                <a:gd name="connsiteX113" fmla="*/ 150950 w 1070370"/>
                <a:gd name="connsiteY113" fmla="*/ 179474 h 1070419"/>
                <a:gd name="connsiteX114" fmla="*/ 150950 w 1070370"/>
                <a:gd name="connsiteY114" fmla="*/ 162251 h 1070419"/>
                <a:gd name="connsiteX115" fmla="*/ 156764 w 1070370"/>
                <a:gd name="connsiteY115" fmla="*/ 156433 h 1070419"/>
                <a:gd name="connsiteX116" fmla="*/ 173976 w 1070370"/>
                <a:gd name="connsiteY116" fmla="*/ 156433 h 1070419"/>
                <a:gd name="connsiteX117" fmla="*/ 173976 w 1070370"/>
                <a:gd name="connsiteY117" fmla="*/ 173656 h 1070419"/>
                <a:gd name="connsiteX118" fmla="*/ 168394 w 1070370"/>
                <a:gd name="connsiteY118" fmla="*/ 179241 h 1070419"/>
                <a:gd name="connsiteX119" fmla="*/ 159555 w 1070370"/>
                <a:gd name="connsiteY119" fmla="*/ 182965 h 1070419"/>
                <a:gd name="connsiteX120" fmla="*/ 925933 w 1070370"/>
                <a:gd name="connsiteY120" fmla="*/ 199723 h 1070419"/>
                <a:gd name="connsiteX121" fmla="*/ 916862 w 1070370"/>
                <a:gd name="connsiteY121" fmla="*/ 195534 h 1070419"/>
                <a:gd name="connsiteX122" fmla="*/ 911513 w 1070370"/>
                <a:gd name="connsiteY122" fmla="*/ 189715 h 1070419"/>
                <a:gd name="connsiteX123" fmla="*/ 912210 w 1070370"/>
                <a:gd name="connsiteY123" fmla="*/ 172492 h 1070419"/>
                <a:gd name="connsiteX124" fmla="*/ 929422 w 1070370"/>
                <a:gd name="connsiteY124" fmla="*/ 173190 h 1070419"/>
                <a:gd name="connsiteX125" fmla="*/ 935004 w 1070370"/>
                <a:gd name="connsiteY125" fmla="*/ 179474 h 1070419"/>
                <a:gd name="connsiteX126" fmla="*/ 934074 w 1070370"/>
                <a:gd name="connsiteY126" fmla="*/ 196697 h 1070419"/>
                <a:gd name="connsiteX127" fmla="*/ 925933 w 1070370"/>
                <a:gd name="connsiteY127" fmla="*/ 199723 h 1070419"/>
                <a:gd name="connsiteX128" fmla="*/ 122109 w 1070370"/>
                <a:gd name="connsiteY128" fmla="*/ 226023 h 1070419"/>
                <a:gd name="connsiteX129" fmla="*/ 114666 w 1070370"/>
                <a:gd name="connsiteY129" fmla="*/ 223463 h 1070419"/>
                <a:gd name="connsiteX130" fmla="*/ 112573 w 1070370"/>
                <a:gd name="connsiteY130" fmla="*/ 206240 h 1070419"/>
                <a:gd name="connsiteX131" fmla="*/ 117690 w 1070370"/>
                <a:gd name="connsiteY131" fmla="*/ 199723 h 1070419"/>
                <a:gd name="connsiteX132" fmla="*/ 134901 w 1070370"/>
                <a:gd name="connsiteY132" fmla="*/ 197861 h 1070419"/>
                <a:gd name="connsiteX133" fmla="*/ 136762 w 1070370"/>
                <a:gd name="connsiteY133" fmla="*/ 215084 h 1070419"/>
                <a:gd name="connsiteX134" fmla="*/ 131877 w 1070370"/>
                <a:gd name="connsiteY134" fmla="*/ 221368 h 1070419"/>
                <a:gd name="connsiteX135" fmla="*/ 122341 w 1070370"/>
                <a:gd name="connsiteY135" fmla="*/ 226023 h 1070419"/>
                <a:gd name="connsiteX136" fmla="*/ 961286 w 1070370"/>
                <a:gd name="connsiteY136" fmla="*/ 244177 h 1070419"/>
                <a:gd name="connsiteX137" fmla="*/ 951285 w 1070370"/>
                <a:gd name="connsiteY137" fmla="*/ 239057 h 1070419"/>
                <a:gd name="connsiteX138" fmla="*/ 946633 w 1070370"/>
                <a:gd name="connsiteY138" fmla="*/ 232540 h 1070419"/>
                <a:gd name="connsiteX139" fmla="*/ 949192 w 1070370"/>
                <a:gd name="connsiteY139" fmla="*/ 215550 h 1070419"/>
                <a:gd name="connsiteX140" fmla="*/ 966171 w 1070370"/>
                <a:gd name="connsiteY140" fmla="*/ 218110 h 1070419"/>
                <a:gd name="connsiteX141" fmla="*/ 971055 w 1070370"/>
                <a:gd name="connsiteY141" fmla="*/ 224859 h 1070419"/>
                <a:gd name="connsiteX142" fmla="*/ 968264 w 1070370"/>
                <a:gd name="connsiteY142" fmla="*/ 241850 h 1070419"/>
                <a:gd name="connsiteX143" fmla="*/ 961286 w 1070370"/>
                <a:gd name="connsiteY143" fmla="*/ 244177 h 1070419"/>
                <a:gd name="connsiteX144" fmla="*/ 89779 w 1070370"/>
                <a:gd name="connsiteY144" fmla="*/ 272572 h 1070419"/>
                <a:gd name="connsiteX145" fmla="*/ 83499 w 1070370"/>
                <a:gd name="connsiteY145" fmla="*/ 270710 h 1070419"/>
                <a:gd name="connsiteX146" fmla="*/ 79545 w 1070370"/>
                <a:gd name="connsiteY146" fmla="*/ 253952 h 1070419"/>
                <a:gd name="connsiteX147" fmla="*/ 83964 w 1070370"/>
                <a:gd name="connsiteY147" fmla="*/ 246970 h 1070419"/>
                <a:gd name="connsiteX148" fmla="*/ 100711 w 1070370"/>
                <a:gd name="connsiteY148" fmla="*/ 243246 h 1070419"/>
                <a:gd name="connsiteX149" fmla="*/ 104432 w 1070370"/>
                <a:gd name="connsiteY149" fmla="*/ 260004 h 1070419"/>
                <a:gd name="connsiteX150" fmla="*/ 100245 w 1070370"/>
                <a:gd name="connsiteY150" fmla="*/ 266753 h 1070419"/>
                <a:gd name="connsiteX151" fmla="*/ 89779 w 1070370"/>
                <a:gd name="connsiteY151" fmla="*/ 272572 h 1070419"/>
                <a:gd name="connsiteX152" fmla="*/ 991755 w 1070370"/>
                <a:gd name="connsiteY152" fmla="*/ 292123 h 1070419"/>
                <a:gd name="connsiteX153" fmla="*/ 981056 w 1070370"/>
                <a:gd name="connsiteY153" fmla="*/ 285838 h 1070419"/>
                <a:gd name="connsiteX154" fmla="*/ 977102 w 1070370"/>
                <a:gd name="connsiteY154" fmla="*/ 279089 h 1070419"/>
                <a:gd name="connsiteX155" fmla="*/ 981522 w 1070370"/>
                <a:gd name="connsiteY155" fmla="*/ 262331 h 1070419"/>
                <a:gd name="connsiteX156" fmla="*/ 998268 w 1070370"/>
                <a:gd name="connsiteY156" fmla="*/ 266753 h 1070419"/>
                <a:gd name="connsiteX157" fmla="*/ 1002454 w 1070370"/>
                <a:gd name="connsiteY157" fmla="*/ 273968 h 1070419"/>
                <a:gd name="connsiteX158" fmla="*/ 997803 w 1070370"/>
                <a:gd name="connsiteY158" fmla="*/ 290493 h 1070419"/>
                <a:gd name="connsiteX159" fmla="*/ 991755 w 1070370"/>
                <a:gd name="connsiteY159" fmla="*/ 292123 h 1070419"/>
                <a:gd name="connsiteX160" fmla="*/ 62566 w 1070370"/>
                <a:gd name="connsiteY160" fmla="*/ 322612 h 1070419"/>
                <a:gd name="connsiteX161" fmla="*/ 57217 w 1070370"/>
                <a:gd name="connsiteY161" fmla="*/ 321448 h 1070419"/>
                <a:gd name="connsiteX162" fmla="*/ 51402 w 1070370"/>
                <a:gd name="connsiteY162" fmla="*/ 305156 h 1070419"/>
                <a:gd name="connsiteX163" fmla="*/ 55123 w 1070370"/>
                <a:gd name="connsiteY163" fmla="*/ 297708 h 1070419"/>
                <a:gd name="connsiteX164" fmla="*/ 71405 w 1070370"/>
                <a:gd name="connsiteY164" fmla="*/ 292123 h 1070419"/>
                <a:gd name="connsiteX165" fmla="*/ 76987 w 1070370"/>
                <a:gd name="connsiteY165" fmla="*/ 308415 h 1070419"/>
                <a:gd name="connsiteX166" fmla="*/ 73498 w 1070370"/>
                <a:gd name="connsiteY166" fmla="*/ 315630 h 1070419"/>
                <a:gd name="connsiteX167" fmla="*/ 62566 w 1070370"/>
                <a:gd name="connsiteY167" fmla="*/ 322612 h 1070419"/>
                <a:gd name="connsiteX168" fmla="*/ 1016642 w 1070370"/>
                <a:gd name="connsiteY168" fmla="*/ 343326 h 1070419"/>
                <a:gd name="connsiteX169" fmla="*/ 1005478 w 1070370"/>
                <a:gd name="connsiteY169" fmla="*/ 335878 h 1070419"/>
                <a:gd name="connsiteX170" fmla="*/ 1002222 w 1070370"/>
                <a:gd name="connsiteY170" fmla="*/ 328663 h 1070419"/>
                <a:gd name="connsiteX171" fmla="*/ 1008502 w 1070370"/>
                <a:gd name="connsiteY171" fmla="*/ 312604 h 1070419"/>
                <a:gd name="connsiteX172" fmla="*/ 1024550 w 1070370"/>
                <a:gd name="connsiteY172" fmla="*/ 318888 h 1070419"/>
                <a:gd name="connsiteX173" fmla="*/ 1027807 w 1070370"/>
                <a:gd name="connsiteY173" fmla="*/ 326569 h 1070419"/>
                <a:gd name="connsiteX174" fmla="*/ 1021294 w 1070370"/>
                <a:gd name="connsiteY174" fmla="*/ 342628 h 1070419"/>
                <a:gd name="connsiteX175" fmla="*/ 1016642 w 1070370"/>
                <a:gd name="connsiteY175" fmla="*/ 343559 h 1070419"/>
                <a:gd name="connsiteX176" fmla="*/ 40935 w 1070370"/>
                <a:gd name="connsiteY176" fmla="*/ 375212 h 1070419"/>
                <a:gd name="connsiteX177" fmla="*/ 36982 w 1070370"/>
                <a:gd name="connsiteY177" fmla="*/ 374514 h 1070419"/>
                <a:gd name="connsiteX178" fmla="*/ 29539 w 1070370"/>
                <a:gd name="connsiteY178" fmla="*/ 358920 h 1070419"/>
                <a:gd name="connsiteX179" fmla="*/ 32330 w 1070370"/>
                <a:gd name="connsiteY179" fmla="*/ 351007 h 1070419"/>
                <a:gd name="connsiteX180" fmla="*/ 47913 w 1070370"/>
                <a:gd name="connsiteY180" fmla="*/ 343792 h 1070419"/>
                <a:gd name="connsiteX181" fmla="*/ 55123 w 1070370"/>
                <a:gd name="connsiteY181" fmla="*/ 359386 h 1070419"/>
                <a:gd name="connsiteX182" fmla="*/ 52565 w 1070370"/>
                <a:gd name="connsiteY182" fmla="*/ 366833 h 1070419"/>
                <a:gd name="connsiteX183" fmla="*/ 41168 w 1070370"/>
                <a:gd name="connsiteY183" fmla="*/ 374980 h 1070419"/>
                <a:gd name="connsiteX184" fmla="*/ 1035947 w 1070370"/>
                <a:gd name="connsiteY184" fmla="*/ 396625 h 1070419"/>
                <a:gd name="connsiteX185" fmla="*/ 1024318 w 1070370"/>
                <a:gd name="connsiteY185" fmla="*/ 388013 h 1070419"/>
                <a:gd name="connsiteX186" fmla="*/ 1021992 w 1070370"/>
                <a:gd name="connsiteY186" fmla="*/ 380333 h 1070419"/>
                <a:gd name="connsiteX187" fmla="*/ 1029900 w 1070370"/>
                <a:gd name="connsiteY187" fmla="*/ 364972 h 1070419"/>
                <a:gd name="connsiteX188" fmla="*/ 1045251 w 1070370"/>
                <a:gd name="connsiteY188" fmla="*/ 372885 h 1070419"/>
                <a:gd name="connsiteX189" fmla="*/ 1047577 w 1070370"/>
                <a:gd name="connsiteY189" fmla="*/ 380798 h 1070419"/>
                <a:gd name="connsiteX190" fmla="*/ 1039436 w 1070370"/>
                <a:gd name="connsiteY190" fmla="*/ 395927 h 1070419"/>
                <a:gd name="connsiteX191" fmla="*/ 1035947 w 1070370"/>
                <a:gd name="connsiteY191" fmla="*/ 396392 h 1070419"/>
                <a:gd name="connsiteX192" fmla="*/ 25120 w 1070370"/>
                <a:gd name="connsiteY192" fmla="*/ 429907 h 1070419"/>
                <a:gd name="connsiteX193" fmla="*/ 22328 w 1070370"/>
                <a:gd name="connsiteY193" fmla="*/ 429674 h 1070419"/>
                <a:gd name="connsiteX194" fmla="*/ 13258 w 1070370"/>
                <a:gd name="connsiteY194" fmla="*/ 415012 h 1070419"/>
                <a:gd name="connsiteX195" fmla="*/ 15118 w 1070370"/>
                <a:gd name="connsiteY195" fmla="*/ 406865 h 1070419"/>
                <a:gd name="connsiteX196" fmla="*/ 29771 w 1070370"/>
                <a:gd name="connsiteY196" fmla="*/ 398021 h 1070419"/>
                <a:gd name="connsiteX197" fmla="*/ 38610 w 1070370"/>
                <a:gd name="connsiteY197" fmla="*/ 412684 h 1070419"/>
                <a:gd name="connsiteX198" fmla="*/ 36749 w 1070370"/>
                <a:gd name="connsiteY198" fmla="*/ 420365 h 1070419"/>
                <a:gd name="connsiteX199" fmla="*/ 24887 w 1070370"/>
                <a:gd name="connsiteY199" fmla="*/ 429907 h 1070419"/>
                <a:gd name="connsiteX200" fmla="*/ 1049437 w 1070370"/>
                <a:gd name="connsiteY200" fmla="*/ 452018 h 1070419"/>
                <a:gd name="connsiteX201" fmla="*/ 1037575 w 1070370"/>
                <a:gd name="connsiteY201" fmla="*/ 442010 h 1070419"/>
                <a:gd name="connsiteX202" fmla="*/ 1035947 w 1070370"/>
                <a:gd name="connsiteY202" fmla="*/ 434329 h 1070419"/>
                <a:gd name="connsiteX203" fmla="*/ 1045483 w 1070370"/>
                <a:gd name="connsiteY203" fmla="*/ 419899 h 1070419"/>
                <a:gd name="connsiteX204" fmla="*/ 1059904 w 1070370"/>
                <a:gd name="connsiteY204" fmla="*/ 429442 h 1070419"/>
                <a:gd name="connsiteX205" fmla="*/ 1061532 w 1070370"/>
                <a:gd name="connsiteY205" fmla="*/ 437588 h 1070419"/>
                <a:gd name="connsiteX206" fmla="*/ 1051763 w 1070370"/>
                <a:gd name="connsiteY206" fmla="*/ 451785 h 1070419"/>
                <a:gd name="connsiteX207" fmla="*/ 1049437 w 1070370"/>
                <a:gd name="connsiteY207" fmla="*/ 451785 h 1070419"/>
                <a:gd name="connsiteX208" fmla="*/ 15583 w 1070370"/>
                <a:gd name="connsiteY208" fmla="*/ 485766 h 1070419"/>
                <a:gd name="connsiteX209" fmla="*/ 14188 w 1070370"/>
                <a:gd name="connsiteY209" fmla="*/ 485766 h 1070419"/>
                <a:gd name="connsiteX210" fmla="*/ 3489 w 1070370"/>
                <a:gd name="connsiteY210" fmla="*/ 472267 h 1070419"/>
                <a:gd name="connsiteX211" fmla="*/ 4652 w 1070370"/>
                <a:gd name="connsiteY211" fmla="*/ 464121 h 1070419"/>
                <a:gd name="connsiteX212" fmla="*/ 18374 w 1070370"/>
                <a:gd name="connsiteY212" fmla="*/ 453647 h 1070419"/>
                <a:gd name="connsiteX213" fmla="*/ 28841 w 1070370"/>
                <a:gd name="connsiteY213" fmla="*/ 467379 h 1070419"/>
                <a:gd name="connsiteX214" fmla="*/ 27911 w 1070370"/>
                <a:gd name="connsiteY214" fmla="*/ 475292 h 1070419"/>
                <a:gd name="connsiteX215" fmla="*/ 15816 w 1070370"/>
                <a:gd name="connsiteY215" fmla="*/ 485999 h 1070419"/>
                <a:gd name="connsiteX216" fmla="*/ 1056648 w 1070370"/>
                <a:gd name="connsiteY216" fmla="*/ 508342 h 1070419"/>
                <a:gd name="connsiteX217" fmla="*/ 1044553 w 1070370"/>
                <a:gd name="connsiteY217" fmla="*/ 496938 h 1070419"/>
                <a:gd name="connsiteX218" fmla="*/ 1043855 w 1070370"/>
                <a:gd name="connsiteY218" fmla="*/ 489024 h 1070419"/>
                <a:gd name="connsiteX219" fmla="*/ 1055019 w 1070370"/>
                <a:gd name="connsiteY219" fmla="*/ 475758 h 1070419"/>
                <a:gd name="connsiteX220" fmla="*/ 1068277 w 1070370"/>
                <a:gd name="connsiteY220" fmla="*/ 486930 h 1070419"/>
                <a:gd name="connsiteX221" fmla="*/ 1068975 w 1070370"/>
                <a:gd name="connsiteY221" fmla="*/ 495308 h 1070419"/>
                <a:gd name="connsiteX222" fmla="*/ 1057810 w 1070370"/>
                <a:gd name="connsiteY222" fmla="*/ 508342 h 1070419"/>
                <a:gd name="connsiteX223" fmla="*/ 1056880 w 1070370"/>
                <a:gd name="connsiteY223" fmla="*/ 508342 h 1070419"/>
                <a:gd name="connsiteX224" fmla="*/ 12095 w 1070370"/>
                <a:gd name="connsiteY224" fmla="*/ 542555 h 1070419"/>
                <a:gd name="connsiteX225" fmla="*/ 12095 w 1070370"/>
                <a:gd name="connsiteY225" fmla="*/ 542555 h 1070419"/>
                <a:gd name="connsiteX226" fmla="*/ 0 w 1070370"/>
                <a:gd name="connsiteY226" fmla="*/ 530220 h 1070419"/>
                <a:gd name="connsiteX227" fmla="*/ 0 w 1070370"/>
                <a:gd name="connsiteY227" fmla="*/ 521841 h 1070419"/>
                <a:gd name="connsiteX228" fmla="*/ 12560 w 1070370"/>
                <a:gd name="connsiteY228" fmla="*/ 509971 h 1070419"/>
                <a:gd name="connsiteX229" fmla="*/ 24422 w 1070370"/>
                <a:gd name="connsiteY229" fmla="*/ 522540 h 1070419"/>
                <a:gd name="connsiteX230" fmla="*/ 24422 w 1070370"/>
                <a:gd name="connsiteY230" fmla="*/ 530453 h 1070419"/>
                <a:gd name="connsiteX231" fmla="*/ 12095 w 1070370"/>
                <a:gd name="connsiteY231" fmla="*/ 542555 h 1070419"/>
                <a:gd name="connsiteX232" fmla="*/ 1058043 w 1070370"/>
                <a:gd name="connsiteY232" fmla="*/ 555589 h 1070419"/>
                <a:gd name="connsiteX233" fmla="*/ 1058043 w 1070370"/>
                <a:gd name="connsiteY233" fmla="*/ 555589 h 1070419"/>
                <a:gd name="connsiteX234" fmla="*/ 1045948 w 1070370"/>
                <a:gd name="connsiteY234" fmla="*/ 543254 h 1070419"/>
                <a:gd name="connsiteX235" fmla="*/ 1045948 w 1070370"/>
                <a:gd name="connsiteY235" fmla="*/ 535340 h 1070419"/>
                <a:gd name="connsiteX236" fmla="*/ 1058276 w 1070370"/>
                <a:gd name="connsiteY236" fmla="*/ 523238 h 1070419"/>
                <a:gd name="connsiteX237" fmla="*/ 1070370 w 1070370"/>
                <a:gd name="connsiteY237" fmla="*/ 535340 h 1070419"/>
                <a:gd name="connsiteX238" fmla="*/ 1070370 w 1070370"/>
                <a:gd name="connsiteY238" fmla="*/ 543719 h 1070419"/>
                <a:gd name="connsiteX239" fmla="*/ 1058043 w 1070370"/>
                <a:gd name="connsiteY239" fmla="*/ 555822 h 1070419"/>
                <a:gd name="connsiteX240" fmla="*/ 14420 w 1070370"/>
                <a:gd name="connsiteY240" fmla="*/ 599345 h 1070419"/>
                <a:gd name="connsiteX241" fmla="*/ 2326 w 1070370"/>
                <a:gd name="connsiteY241" fmla="*/ 588406 h 1070419"/>
                <a:gd name="connsiteX242" fmla="*/ 1628 w 1070370"/>
                <a:gd name="connsiteY242" fmla="*/ 580027 h 1070419"/>
                <a:gd name="connsiteX243" fmla="*/ 12792 w 1070370"/>
                <a:gd name="connsiteY243" fmla="*/ 566994 h 1070419"/>
                <a:gd name="connsiteX244" fmla="*/ 26050 w 1070370"/>
                <a:gd name="connsiteY244" fmla="*/ 578165 h 1070419"/>
                <a:gd name="connsiteX245" fmla="*/ 26748 w 1070370"/>
                <a:gd name="connsiteY245" fmla="*/ 586079 h 1070419"/>
                <a:gd name="connsiteX246" fmla="*/ 15816 w 1070370"/>
                <a:gd name="connsiteY246" fmla="*/ 599345 h 1070419"/>
                <a:gd name="connsiteX247" fmla="*/ 14653 w 1070370"/>
                <a:gd name="connsiteY247" fmla="*/ 599345 h 1070419"/>
                <a:gd name="connsiteX248" fmla="*/ 1054089 w 1070370"/>
                <a:gd name="connsiteY248" fmla="*/ 612146 h 1070419"/>
                <a:gd name="connsiteX249" fmla="*/ 1052461 w 1070370"/>
                <a:gd name="connsiteY249" fmla="*/ 612146 h 1070419"/>
                <a:gd name="connsiteX250" fmla="*/ 1041762 w 1070370"/>
                <a:gd name="connsiteY250" fmla="*/ 598647 h 1070419"/>
                <a:gd name="connsiteX251" fmla="*/ 1042692 w 1070370"/>
                <a:gd name="connsiteY251" fmla="*/ 590734 h 1070419"/>
                <a:gd name="connsiteX252" fmla="*/ 1056182 w 1070370"/>
                <a:gd name="connsiteY252" fmla="*/ 580027 h 1070419"/>
                <a:gd name="connsiteX253" fmla="*/ 1066881 w 1070370"/>
                <a:gd name="connsiteY253" fmla="*/ 593527 h 1070419"/>
                <a:gd name="connsiteX254" fmla="*/ 1065951 w 1070370"/>
                <a:gd name="connsiteY254" fmla="*/ 601905 h 1070419"/>
                <a:gd name="connsiteX255" fmla="*/ 1053856 w 1070370"/>
                <a:gd name="connsiteY255" fmla="*/ 612612 h 1070419"/>
                <a:gd name="connsiteX256" fmla="*/ 23026 w 1070370"/>
                <a:gd name="connsiteY256" fmla="*/ 655437 h 1070419"/>
                <a:gd name="connsiteX257" fmla="*/ 11164 w 1070370"/>
                <a:gd name="connsiteY257" fmla="*/ 645661 h 1070419"/>
                <a:gd name="connsiteX258" fmla="*/ 9536 w 1070370"/>
                <a:gd name="connsiteY258" fmla="*/ 637515 h 1070419"/>
                <a:gd name="connsiteX259" fmla="*/ 19072 w 1070370"/>
                <a:gd name="connsiteY259" fmla="*/ 623085 h 1070419"/>
                <a:gd name="connsiteX260" fmla="*/ 33260 w 1070370"/>
                <a:gd name="connsiteY260" fmla="*/ 632860 h 1070419"/>
                <a:gd name="connsiteX261" fmla="*/ 34888 w 1070370"/>
                <a:gd name="connsiteY261" fmla="*/ 640541 h 1070419"/>
                <a:gd name="connsiteX262" fmla="*/ 25585 w 1070370"/>
                <a:gd name="connsiteY262" fmla="*/ 654971 h 1070419"/>
                <a:gd name="connsiteX263" fmla="*/ 23026 w 1070370"/>
                <a:gd name="connsiteY263" fmla="*/ 655204 h 1070419"/>
                <a:gd name="connsiteX264" fmla="*/ 1044088 w 1070370"/>
                <a:gd name="connsiteY264" fmla="*/ 668237 h 1070419"/>
                <a:gd name="connsiteX265" fmla="*/ 1041297 w 1070370"/>
                <a:gd name="connsiteY265" fmla="*/ 668005 h 1070419"/>
                <a:gd name="connsiteX266" fmla="*/ 1032226 w 1070370"/>
                <a:gd name="connsiteY266" fmla="*/ 653342 h 1070419"/>
                <a:gd name="connsiteX267" fmla="*/ 1033854 w 1070370"/>
                <a:gd name="connsiteY267" fmla="*/ 645661 h 1070419"/>
                <a:gd name="connsiteX268" fmla="*/ 1048274 w 1070370"/>
                <a:gd name="connsiteY268" fmla="*/ 636352 h 1070419"/>
                <a:gd name="connsiteX269" fmla="*/ 1057578 w 1070370"/>
                <a:gd name="connsiteY269" fmla="*/ 650782 h 1070419"/>
                <a:gd name="connsiteX270" fmla="*/ 1055717 w 1070370"/>
                <a:gd name="connsiteY270" fmla="*/ 658928 h 1070419"/>
                <a:gd name="connsiteX271" fmla="*/ 1043855 w 1070370"/>
                <a:gd name="connsiteY271" fmla="*/ 668237 h 1070419"/>
                <a:gd name="connsiteX272" fmla="*/ 37912 w 1070370"/>
                <a:gd name="connsiteY272" fmla="*/ 710364 h 1070419"/>
                <a:gd name="connsiteX273" fmla="*/ 26282 w 1070370"/>
                <a:gd name="connsiteY273" fmla="*/ 701986 h 1070419"/>
                <a:gd name="connsiteX274" fmla="*/ 23724 w 1070370"/>
                <a:gd name="connsiteY274" fmla="*/ 694072 h 1070419"/>
                <a:gd name="connsiteX275" fmla="*/ 31865 w 1070370"/>
                <a:gd name="connsiteY275" fmla="*/ 678944 h 1070419"/>
                <a:gd name="connsiteX276" fmla="*/ 46983 w 1070370"/>
                <a:gd name="connsiteY276" fmla="*/ 687090 h 1070419"/>
                <a:gd name="connsiteX277" fmla="*/ 49309 w 1070370"/>
                <a:gd name="connsiteY277" fmla="*/ 694538 h 1070419"/>
                <a:gd name="connsiteX278" fmla="*/ 41401 w 1070370"/>
                <a:gd name="connsiteY278" fmla="*/ 709899 h 1070419"/>
                <a:gd name="connsiteX279" fmla="*/ 37679 w 1070370"/>
                <a:gd name="connsiteY279" fmla="*/ 710364 h 1070419"/>
                <a:gd name="connsiteX280" fmla="*/ 1028039 w 1070370"/>
                <a:gd name="connsiteY280" fmla="*/ 722700 h 1070419"/>
                <a:gd name="connsiteX281" fmla="*/ 1023853 w 1070370"/>
                <a:gd name="connsiteY281" fmla="*/ 722002 h 1070419"/>
                <a:gd name="connsiteX282" fmla="*/ 1016410 w 1070370"/>
                <a:gd name="connsiteY282" fmla="*/ 706408 h 1070419"/>
                <a:gd name="connsiteX283" fmla="*/ 1018968 w 1070370"/>
                <a:gd name="connsiteY283" fmla="*/ 698960 h 1070419"/>
                <a:gd name="connsiteX284" fmla="*/ 1034319 w 1070370"/>
                <a:gd name="connsiteY284" fmla="*/ 691279 h 1070419"/>
                <a:gd name="connsiteX285" fmla="*/ 1041994 w 1070370"/>
                <a:gd name="connsiteY285" fmla="*/ 706640 h 1070419"/>
                <a:gd name="connsiteX286" fmla="*/ 1039203 w 1070370"/>
                <a:gd name="connsiteY286" fmla="*/ 714554 h 1070419"/>
                <a:gd name="connsiteX287" fmla="*/ 1027807 w 1070370"/>
                <a:gd name="connsiteY287" fmla="*/ 722700 h 1070419"/>
                <a:gd name="connsiteX288" fmla="*/ 58380 w 1070370"/>
                <a:gd name="connsiteY288" fmla="*/ 763430 h 1070419"/>
                <a:gd name="connsiteX289" fmla="*/ 47215 w 1070370"/>
                <a:gd name="connsiteY289" fmla="*/ 756215 h 1070419"/>
                <a:gd name="connsiteX290" fmla="*/ 43959 w 1070370"/>
                <a:gd name="connsiteY290" fmla="*/ 748534 h 1070419"/>
                <a:gd name="connsiteX291" fmla="*/ 50239 w 1070370"/>
                <a:gd name="connsiteY291" fmla="*/ 732475 h 1070419"/>
                <a:gd name="connsiteX292" fmla="*/ 66288 w 1070370"/>
                <a:gd name="connsiteY292" fmla="*/ 738759 h 1070419"/>
                <a:gd name="connsiteX293" fmla="*/ 69544 w 1070370"/>
                <a:gd name="connsiteY293" fmla="*/ 745974 h 1070419"/>
                <a:gd name="connsiteX294" fmla="*/ 63497 w 1070370"/>
                <a:gd name="connsiteY294" fmla="*/ 762033 h 1070419"/>
                <a:gd name="connsiteX295" fmla="*/ 58380 w 1070370"/>
                <a:gd name="connsiteY295" fmla="*/ 763197 h 1070419"/>
                <a:gd name="connsiteX296" fmla="*/ 1005943 w 1070370"/>
                <a:gd name="connsiteY296" fmla="*/ 775067 h 1070419"/>
                <a:gd name="connsiteX297" fmla="*/ 1000594 w 1070370"/>
                <a:gd name="connsiteY297" fmla="*/ 773903 h 1070419"/>
                <a:gd name="connsiteX298" fmla="*/ 995012 w 1070370"/>
                <a:gd name="connsiteY298" fmla="*/ 757611 h 1070419"/>
                <a:gd name="connsiteX299" fmla="*/ 998501 w 1070370"/>
                <a:gd name="connsiteY299" fmla="*/ 750396 h 1070419"/>
                <a:gd name="connsiteX300" fmla="*/ 1014782 w 1070370"/>
                <a:gd name="connsiteY300" fmla="*/ 744578 h 1070419"/>
                <a:gd name="connsiteX301" fmla="*/ 1020596 w 1070370"/>
                <a:gd name="connsiteY301" fmla="*/ 760870 h 1070419"/>
                <a:gd name="connsiteX302" fmla="*/ 1017108 w 1070370"/>
                <a:gd name="connsiteY302" fmla="*/ 768318 h 1070419"/>
                <a:gd name="connsiteX303" fmla="*/ 1006176 w 1070370"/>
                <a:gd name="connsiteY303" fmla="*/ 775300 h 1070419"/>
                <a:gd name="connsiteX304" fmla="*/ 84662 w 1070370"/>
                <a:gd name="connsiteY304" fmla="*/ 813703 h 1070419"/>
                <a:gd name="connsiteX305" fmla="*/ 74196 w 1070370"/>
                <a:gd name="connsiteY305" fmla="*/ 807652 h 1070419"/>
                <a:gd name="connsiteX306" fmla="*/ 70009 w 1070370"/>
                <a:gd name="connsiteY306" fmla="*/ 800436 h 1070419"/>
                <a:gd name="connsiteX307" fmla="*/ 74661 w 1070370"/>
                <a:gd name="connsiteY307" fmla="*/ 783911 h 1070419"/>
                <a:gd name="connsiteX308" fmla="*/ 91175 w 1070370"/>
                <a:gd name="connsiteY308" fmla="*/ 788566 h 1070419"/>
                <a:gd name="connsiteX309" fmla="*/ 95129 w 1070370"/>
                <a:gd name="connsiteY309" fmla="*/ 795316 h 1070419"/>
                <a:gd name="connsiteX310" fmla="*/ 90942 w 1070370"/>
                <a:gd name="connsiteY310" fmla="*/ 812074 h 1070419"/>
                <a:gd name="connsiteX311" fmla="*/ 84662 w 1070370"/>
                <a:gd name="connsiteY311" fmla="*/ 813703 h 1070419"/>
                <a:gd name="connsiteX312" fmla="*/ 978498 w 1070370"/>
                <a:gd name="connsiteY312" fmla="*/ 824875 h 1070419"/>
                <a:gd name="connsiteX313" fmla="*/ 971985 w 1070370"/>
                <a:gd name="connsiteY313" fmla="*/ 823013 h 1070419"/>
                <a:gd name="connsiteX314" fmla="*/ 968031 w 1070370"/>
                <a:gd name="connsiteY314" fmla="*/ 806255 h 1070419"/>
                <a:gd name="connsiteX315" fmla="*/ 972218 w 1070370"/>
                <a:gd name="connsiteY315" fmla="*/ 799505 h 1070419"/>
                <a:gd name="connsiteX316" fmla="*/ 988964 w 1070370"/>
                <a:gd name="connsiteY316" fmla="*/ 795316 h 1070419"/>
                <a:gd name="connsiteX317" fmla="*/ 993151 w 1070370"/>
                <a:gd name="connsiteY317" fmla="*/ 812074 h 1070419"/>
                <a:gd name="connsiteX318" fmla="*/ 988732 w 1070370"/>
                <a:gd name="connsiteY318" fmla="*/ 819056 h 1070419"/>
                <a:gd name="connsiteX319" fmla="*/ 978265 w 1070370"/>
                <a:gd name="connsiteY319" fmla="*/ 824875 h 1070419"/>
                <a:gd name="connsiteX320" fmla="*/ 116294 w 1070370"/>
                <a:gd name="connsiteY320" fmla="*/ 860950 h 1070419"/>
                <a:gd name="connsiteX321" fmla="*/ 106525 w 1070370"/>
                <a:gd name="connsiteY321" fmla="*/ 856062 h 1070419"/>
                <a:gd name="connsiteX322" fmla="*/ 101641 w 1070370"/>
                <a:gd name="connsiteY322" fmla="*/ 849313 h 1070419"/>
                <a:gd name="connsiteX323" fmla="*/ 104432 w 1070370"/>
                <a:gd name="connsiteY323" fmla="*/ 832322 h 1070419"/>
                <a:gd name="connsiteX324" fmla="*/ 121411 w 1070370"/>
                <a:gd name="connsiteY324" fmla="*/ 834883 h 1070419"/>
                <a:gd name="connsiteX325" fmla="*/ 126063 w 1070370"/>
                <a:gd name="connsiteY325" fmla="*/ 841167 h 1070419"/>
                <a:gd name="connsiteX326" fmla="*/ 123737 w 1070370"/>
                <a:gd name="connsiteY326" fmla="*/ 858157 h 1070419"/>
                <a:gd name="connsiteX327" fmla="*/ 116294 w 1070370"/>
                <a:gd name="connsiteY327" fmla="*/ 860717 h 1070419"/>
                <a:gd name="connsiteX328" fmla="*/ 945703 w 1070370"/>
                <a:gd name="connsiteY328" fmla="*/ 871423 h 1070419"/>
                <a:gd name="connsiteX329" fmla="*/ 938260 w 1070370"/>
                <a:gd name="connsiteY329" fmla="*/ 868863 h 1070419"/>
                <a:gd name="connsiteX330" fmla="*/ 936167 w 1070370"/>
                <a:gd name="connsiteY330" fmla="*/ 851873 h 1070419"/>
                <a:gd name="connsiteX331" fmla="*/ 941051 w 1070370"/>
                <a:gd name="connsiteY331" fmla="*/ 845589 h 1070419"/>
                <a:gd name="connsiteX332" fmla="*/ 958030 w 1070370"/>
                <a:gd name="connsiteY332" fmla="*/ 843261 h 1070419"/>
                <a:gd name="connsiteX333" fmla="*/ 960356 w 1070370"/>
                <a:gd name="connsiteY333" fmla="*/ 860484 h 1070419"/>
                <a:gd name="connsiteX334" fmla="*/ 955239 w 1070370"/>
                <a:gd name="connsiteY334" fmla="*/ 867001 h 1070419"/>
                <a:gd name="connsiteX335" fmla="*/ 945703 w 1070370"/>
                <a:gd name="connsiteY335" fmla="*/ 871656 h 1070419"/>
                <a:gd name="connsiteX336" fmla="*/ 152578 w 1070370"/>
                <a:gd name="connsiteY336" fmla="*/ 904473 h 1070419"/>
                <a:gd name="connsiteX337" fmla="*/ 143739 w 1070370"/>
                <a:gd name="connsiteY337" fmla="*/ 900516 h 1070419"/>
                <a:gd name="connsiteX338" fmla="*/ 138157 w 1070370"/>
                <a:gd name="connsiteY338" fmla="*/ 894465 h 1070419"/>
                <a:gd name="connsiteX339" fmla="*/ 139088 w 1070370"/>
                <a:gd name="connsiteY339" fmla="*/ 877242 h 1070419"/>
                <a:gd name="connsiteX340" fmla="*/ 156299 w 1070370"/>
                <a:gd name="connsiteY340" fmla="*/ 878173 h 1070419"/>
                <a:gd name="connsiteX341" fmla="*/ 161649 w 1070370"/>
                <a:gd name="connsiteY341" fmla="*/ 883992 h 1070419"/>
                <a:gd name="connsiteX342" fmla="*/ 161184 w 1070370"/>
                <a:gd name="connsiteY342" fmla="*/ 901215 h 1070419"/>
                <a:gd name="connsiteX343" fmla="*/ 152810 w 1070370"/>
                <a:gd name="connsiteY343" fmla="*/ 904473 h 1070419"/>
                <a:gd name="connsiteX344" fmla="*/ 908256 w 1070370"/>
                <a:gd name="connsiteY344" fmla="*/ 914016 h 1070419"/>
                <a:gd name="connsiteX345" fmla="*/ 899651 w 1070370"/>
                <a:gd name="connsiteY345" fmla="*/ 910525 h 1070419"/>
                <a:gd name="connsiteX346" fmla="*/ 899651 w 1070370"/>
                <a:gd name="connsiteY346" fmla="*/ 893301 h 1070419"/>
                <a:gd name="connsiteX347" fmla="*/ 905233 w 1070370"/>
                <a:gd name="connsiteY347" fmla="*/ 887715 h 1070419"/>
                <a:gd name="connsiteX348" fmla="*/ 922444 w 1070370"/>
                <a:gd name="connsiteY348" fmla="*/ 887250 h 1070419"/>
                <a:gd name="connsiteX349" fmla="*/ 922909 w 1070370"/>
                <a:gd name="connsiteY349" fmla="*/ 904473 h 1070419"/>
                <a:gd name="connsiteX350" fmla="*/ 917095 w 1070370"/>
                <a:gd name="connsiteY350" fmla="*/ 910525 h 1070419"/>
                <a:gd name="connsiteX351" fmla="*/ 908489 w 1070370"/>
                <a:gd name="connsiteY351" fmla="*/ 914248 h 1070419"/>
                <a:gd name="connsiteX352" fmla="*/ 193746 w 1070370"/>
                <a:gd name="connsiteY352" fmla="*/ 944040 h 1070419"/>
                <a:gd name="connsiteX353" fmla="*/ 185838 w 1070370"/>
                <a:gd name="connsiteY353" fmla="*/ 941014 h 1070419"/>
                <a:gd name="connsiteX354" fmla="*/ 179558 w 1070370"/>
                <a:gd name="connsiteY354" fmla="*/ 935661 h 1070419"/>
                <a:gd name="connsiteX355" fmla="*/ 178628 w 1070370"/>
                <a:gd name="connsiteY355" fmla="*/ 918438 h 1070419"/>
                <a:gd name="connsiteX356" fmla="*/ 195839 w 1070370"/>
                <a:gd name="connsiteY356" fmla="*/ 917507 h 1070419"/>
                <a:gd name="connsiteX357" fmla="*/ 201886 w 1070370"/>
                <a:gd name="connsiteY357" fmla="*/ 922860 h 1070419"/>
                <a:gd name="connsiteX358" fmla="*/ 203282 w 1070370"/>
                <a:gd name="connsiteY358" fmla="*/ 940083 h 1070419"/>
                <a:gd name="connsiteX359" fmla="*/ 193978 w 1070370"/>
                <a:gd name="connsiteY359" fmla="*/ 944272 h 1070419"/>
                <a:gd name="connsiteX360" fmla="*/ 866390 w 1070370"/>
                <a:gd name="connsiteY360" fmla="*/ 952418 h 1070419"/>
                <a:gd name="connsiteX361" fmla="*/ 856854 w 1070370"/>
                <a:gd name="connsiteY361" fmla="*/ 947996 h 1070419"/>
                <a:gd name="connsiteX362" fmla="*/ 858482 w 1070370"/>
                <a:gd name="connsiteY362" fmla="*/ 930773 h 1070419"/>
                <a:gd name="connsiteX363" fmla="*/ 864530 w 1070370"/>
                <a:gd name="connsiteY363" fmla="*/ 925653 h 1070419"/>
                <a:gd name="connsiteX364" fmla="*/ 881741 w 1070370"/>
                <a:gd name="connsiteY364" fmla="*/ 927049 h 1070419"/>
                <a:gd name="connsiteX365" fmla="*/ 880346 w 1070370"/>
                <a:gd name="connsiteY365" fmla="*/ 944272 h 1070419"/>
                <a:gd name="connsiteX366" fmla="*/ 874066 w 1070370"/>
                <a:gd name="connsiteY366" fmla="*/ 949626 h 1070419"/>
                <a:gd name="connsiteX367" fmla="*/ 866390 w 1070370"/>
                <a:gd name="connsiteY367" fmla="*/ 952418 h 1070419"/>
                <a:gd name="connsiteX368" fmla="*/ 238635 w 1070370"/>
                <a:gd name="connsiteY368" fmla="*/ 978719 h 1070419"/>
                <a:gd name="connsiteX369" fmla="*/ 231658 w 1070370"/>
                <a:gd name="connsiteY369" fmla="*/ 976624 h 1070419"/>
                <a:gd name="connsiteX370" fmla="*/ 224913 w 1070370"/>
                <a:gd name="connsiteY370" fmla="*/ 971969 h 1070419"/>
                <a:gd name="connsiteX371" fmla="*/ 222122 w 1070370"/>
                <a:gd name="connsiteY371" fmla="*/ 954979 h 1070419"/>
                <a:gd name="connsiteX372" fmla="*/ 239101 w 1070370"/>
                <a:gd name="connsiteY372" fmla="*/ 952186 h 1070419"/>
                <a:gd name="connsiteX373" fmla="*/ 245613 w 1070370"/>
                <a:gd name="connsiteY373" fmla="*/ 956841 h 1070419"/>
                <a:gd name="connsiteX374" fmla="*/ 248637 w 1070370"/>
                <a:gd name="connsiteY374" fmla="*/ 973831 h 1070419"/>
                <a:gd name="connsiteX375" fmla="*/ 238635 w 1070370"/>
                <a:gd name="connsiteY375" fmla="*/ 979184 h 1070419"/>
                <a:gd name="connsiteX376" fmla="*/ 820571 w 1070370"/>
                <a:gd name="connsiteY376" fmla="*/ 985934 h 1070419"/>
                <a:gd name="connsiteX377" fmla="*/ 810337 w 1070370"/>
                <a:gd name="connsiteY377" fmla="*/ 980348 h 1070419"/>
                <a:gd name="connsiteX378" fmla="*/ 813826 w 1070370"/>
                <a:gd name="connsiteY378" fmla="*/ 963357 h 1070419"/>
                <a:gd name="connsiteX379" fmla="*/ 820338 w 1070370"/>
                <a:gd name="connsiteY379" fmla="*/ 958935 h 1070419"/>
                <a:gd name="connsiteX380" fmla="*/ 837317 w 1070370"/>
                <a:gd name="connsiteY380" fmla="*/ 962194 h 1070419"/>
                <a:gd name="connsiteX381" fmla="*/ 834061 w 1070370"/>
                <a:gd name="connsiteY381" fmla="*/ 979184 h 1070419"/>
                <a:gd name="connsiteX382" fmla="*/ 827083 w 1070370"/>
                <a:gd name="connsiteY382" fmla="*/ 983839 h 1070419"/>
                <a:gd name="connsiteX383" fmla="*/ 820338 w 1070370"/>
                <a:gd name="connsiteY383" fmla="*/ 985934 h 1070419"/>
                <a:gd name="connsiteX384" fmla="*/ 287014 w 1070370"/>
                <a:gd name="connsiteY384" fmla="*/ 1008277 h 1070419"/>
                <a:gd name="connsiteX385" fmla="*/ 281199 w 1070370"/>
                <a:gd name="connsiteY385" fmla="*/ 1006881 h 1070419"/>
                <a:gd name="connsiteX386" fmla="*/ 273989 w 1070370"/>
                <a:gd name="connsiteY386" fmla="*/ 1002924 h 1070419"/>
                <a:gd name="connsiteX387" fmla="*/ 269337 w 1070370"/>
                <a:gd name="connsiteY387" fmla="*/ 986399 h 1070419"/>
                <a:gd name="connsiteX388" fmla="*/ 285851 w 1070370"/>
                <a:gd name="connsiteY388" fmla="*/ 981744 h 1070419"/>
                <a:gd name="connsiteX389" fmla="*/ 292828 w 1070370"/>
                <a:gd name="connsiteY389" fmla="*/ 985468 h 1070419"/>
                <a:gd name="connsiteX390" fmla="*/ 297713 w 1070370"/>
                <a:gd name="connsiteY390" fmla="*/ 1001993 h 1070419"/>
                <a:gd name="connsiteX391" fmla="*/ 287014 w 1070370"/>
                <a:gd name="connsiteY391" fmla="*/ 1008277 h 1070419"/>
                <a:gd name="connsiteX392" fmla="*/ 771262 w 1070370"/>
                <a:gd name="connsiteY392" fmla="*/ 1014328 h 1070419"/>
                <a:gd name="connsiteX393" fmla="*/ 760330 w 1070370"/>
                <a:gd name="connsiteY393" fmla="*/ 1007579 h 1070419"/>
                <a:gd name="connsiteX394" fmla="*/ 765680 w 1070370"/>
                <a:gd name="connsiteY394" fmla="*/ 991287 h 1070419"/>
                <a:gd name="connsiteX395" fmla="*/ 772657 w 1070370"/>
                <a:gd name="connsiteY395" fmla="*/ 987563 h 1070419"/>
                <a:gd name="connsiteX396" fmla="*/ 789171 w 1070370"/>
                <a:gd name="connsiteY396" fmla="*/ 992683 h 1070419"/>
                <a:gd name="connsiteX397" fmla="*/ 784054 w 1070370"/>
                <a:gd name="connsiteY397" fmla="*/ 1009208 h 1070419"/>
                <a:gd name="connsiteX398" fmla="*/ 776611 w 1070370"/>
                <a:gd name="connsiteY398" fmla="*/ 1012932 h 1070419"/>
                <a:gd name="connsiteX399" fmla="*/ 771029 w 1070370"/>
                <a:gd name="connsiteY399" fmla="*/ 1014328 h 1070419"/>
                <a:gd name="connsiteX400" fmla="*/ 338648 w 1070370"/>
                <a:gd name="connsiteY400" fmla="*/ 1032715 h 1070419"/>
                <a:gd name="connsiteX401" fmla="*/ 333996 w 1070370"/>
                <a:gd name="connsiteY401" fmla="*/ 1031784 h 1070419"/>
                <a:gd name="connsiteX402" fmla="*/ 326321 w 1070370"/>
                <a:gd name="connsiteY402" fmla="*/ 1028526 h 1070419"/>
                <a:gd name="connsiteX403" fmla="*/ 319809 w 1070370"/>
                <a:gd name="connsiteY403" fmla="*/ 1012467 h 1070419"/>
                <a:gd name="connsiteX404" fmla="*/ 335857 w 1070370"/>
                <a:gd name="connsiteY404" fmla="*/ 1005950 h 1070419"/>
                <a:gd name="connsiteX405" fmla="*/ 343300 w 1070370"/>
                <a:gd name="connsiteY405" fmla="*/ 1008975 h 1070419"/>
                <a:gd name="connsiteX406" fmla="*/ 350045 w 1070370"/>
                <a:gd name="connsiteY406" fmla="*/ 1024802 h 1070419"/>
                <a:gd name="connsiteX407" fmla="*/ 338881 w 1070370"/>
                <a:gd name="connsiteY407" fmla="*/ 1032483 h 1070419"/>
                <a:gd name="connsiteX408" fmla="*/ 719395 w 1070370"/>
                <a:gd name="connsiteY408" fmla="*/ 1037370 h 1070419"/>
                <a:gd name="connsiteX409" fmla="*/ 707998 w 1070370"/>
                <a:gd name="connsiteY409" fmla="*/ 1029457 h 1070419"/>
                <a:gd name="connsiteX410" fmla="*/ 715208 w 1070370"/>
                <a:gd name="connsiteY410" fmla="*/ 1013863 h 1070419"/>
                <a:gd name="connsiteX411" fmla="*/ 722651 w 1070370"/>
                <a:gd name="connsiteY411" fmla="*/ 1011070 h 1070419"/>
                <a:gd name="connsiteX412" fmla="*/ 738467 w 1070370"/>
                <a:gd name="connsiteY412" fmla="*/ 1017820 h 1070419"/>
                <a:gd name="connsiteX413" fmla="*/ 731489 w 1070370"/>
                <a:gd name="connsiteY413" fmla="*/ 1033646 h 1070419"/>
                <a:gd name="connsiteX414" fmla="*/ 723814 w 1070370"/>
                <a:gd name="connsiteY414" fmla="*/ 1036672 h 1070419"/>
                <a:gd name="connsiteX415" fmla="*/ 719627 w 1070370"/>
                <a:gd name="connsiteY415" fmla="*/ 1037370 h 1070419"/>
                <a:gd name="connsiteX416" fmla="*/ 392376 w 1070370"/>
                <a:gd name="connsiteY416" fmla="*/ 1051102 h 1070419"/>
                <a:gd name="connsiteX417" fmla="*/ 389120 w 1070370"/>
                <a:gd name="connsiteY417" fmla="*/ 1050637 h 1070419"/>
                <a:gd name="connsiteX418" fmla="*/ 381212 w 1070370"/>
                <a:gd name="connsiteY418" fmla="*/ 1048309 h 1070419"/>
                <a:gd name="connsiteX419" fmla="*/ 373071 w 1070370"/>
                <a:gd name="connsiteY419" fmla="*/ 1033181 h 1070419"/>
                <a:gd name="connsiteX420" fmla="*/ 388189 w 1070370"/>
                <a:gd name="connsiteY420" fmla="*/ 1025035 h 1070419"/>
                <a:gd name="connsiteX421" fmla="*/ 395865 w 1070370"/>
                <a:gd name="connsiteY421" fmla="*/ 1027362 h 1070419"/>
                <a:gd name="connsiteX422" fmla="*/ 404238 w 1070370"/>
                <a:gd name="connsiteY422" fmla="*/ 1042491 h 1070419"/>
                <a:gd name="connsiteX423" fmla="*/ 392609 w 1070370"/>
                <a:gd name="connsiteY423" fmla="*/ 1051335 h 1070419"/>
                <a:gd name="connsiteX424" fmla="*/ 665202 w 1070370"/>
                <a:gd name="connsiteY424" fmla="*/ 1054361 h 1070419"/>
                <a:gd name="connsiteX425" fmla="*/ 653340 w 1070370"/>
                <a:gd name="connsiteY425" fmla="*/ 1045284 h 1070419"/>
                <a:gd name="connsiteX426" fmla="*/ 662178 w 1070370"/>
                <a:gd name="connsiteY426" fmla="*/ 1030388 h 1070419"/>
                <a:gd name="connsiteX427" fmla="*/ 669854 w 1070370"/>
                <a:gd name="connsiteY427" fmla="*/ 1028293 h 1070419"/>
                <a:gd name="connsiteX428" fmla="*/ 684739 w 1070370"/>
                <a:gd name="connsiteY428" fmla="*/ 1036905 h 1070419"/>
                <a:gd name="connsiteX429" fmla="*/ 676133 w 1070370"/>
                <a:gd name="connsiteY429" fmla="*/ 1051800 h 1070419"/>
                <a:gd name="connsiteX430" fmla="*/ 667993 w 1070370"/>
                <a:gd name="connsiteY430" fmla="*/ 1053895 h 1070419"/>
                <a:gd name="connsiteX431" fmla="*/ 664969 w 1070370"/>
                <a:gd name="connsiteY431" fmla="*/ 1054361 h 1070419"/>
                <a:gd name="connsiteX432" fmla="*/ 447732 w 1070370"/>
                <a:gd name="connsiteY432" fmla="*/ 1063438 h 1070419"/>
                <a:gd name="connsiteX433" fmla="*/ 445639 w 1070370"/>
                <a:gd name="connsiteY433" fmla="*/ 1063438 h 1070419"/>
                <a:gd name="connsiteX434" fmla="*/ 437498 w 1070370"/>
                <a:gd name="connsiteY434" fmla="*/ 1062041 h 1070419"/>
                <a:gd name="connsiteX435" fmla="*/ 427729 w 1070370"/>
                <a:gd name="connsiteY435" fmla="*/ 1047844 h 1070419"/>
                <a:gd name="connsiteX436" fmla="*/ 441917 w 1070370"/>
                <a:gd name="connsiteY436" fmla="*/ 1038068 h 1070419"/>
                <a:gd name="connsiteX437" fmla="*/ 449825 w 1070370"/>
                <a:gd name="connsiteY437" fmla="*/ 1039465 h 1070419"/>
                <a:gd name="connsiteX438" fmla="*/ 459827 w 1070370"/>
                <a:gd name="connsiteY438" fmla="*/ 1053430 h 1070419"/>
                <a:gd name="connsiteX439" fmla="*/ 447732 w 1070370"/>
                <a:gd name="connsiteY439" fmla="*/ 1063670 h 1070419"/>
                <a:gd name="connsiteX440" fmla="*/ 609381 w 1070370"/>
                <a:gd name="connsiteY440" fmla="*/ 1065532 h 1070419"/>
                <a:gd name="connsiteX441" fmla="*/ 597286 w 1070370"/>
                <a:gd name="connsiteY441" fmla="*/ 1055059 h 1070419"/>
                <a:gd name="connsiteX442" fmla="*/ 607753 w 1070370"/>
                <a:gd name="connsiteY442" fmla="*/ 1041327 h 1070419"/>
                <a:gd name="connsiteX443" fmla="*/ 615661 w 1070370"/>
                <a:gd name="connsiteY443" fmla="*/ 1040163 h 1070419"/>
                <a:gd name="connsiteX444" fmla="*/ 629616 w 1070370"/>
                <a:gd name="connsiteY444" fmla="*/ 1050404 h 1070419"/>
                <a:gd name="connsiteX445" fmla="*/ 619382 w 1070370"/>
                <a:gd name="connsiteY445" fmla="*/ 1064369 h 1070419"/>
                <a:gd name="connsiteX446" fmla="*/ 611241 w 1070370"/>
                <a:gd name="connsiteY446" fmla="*/ 1065532 h 1070419"/>
                <a:gd name="connsiteX447" fmla="*/ 609613 w 1070370"/>
                <a:gd name="connsiteY447" fmla="*/ 1065532 h 1070419"/>
                <a:gd name="connsiteX448" fmla="*/ 504251 w 1070370"/>
                <a:gd name="connsiteY448" fmla="*/ 1069954 h 1070419"/>
                <a:gd name="connsiteX449" fmla="*/ 503553 w 1070370"/>
                <a:gd name="connsiteY449" fmla="*/ 1069954 h 1070419"/>
                <a:gd name="connsiteX450" fmla="*/ 495180 w 1070370"/>
                <a:gd name="connsiteY450" fmla="*/ 1069489 h 1070419"/>
                <a:gd name="connsiteX451" fmla="*/ 484016 w 1070370"/>
                <a:gd name="connsiteY451" fmla="*/ 1056455 h 1070419"/>
                <a:gd name="connsiteX452" fmla="*/ 497041 w 1070370"/>
                <a:gd name="connsiteY452" fmla="*/ 1045284 h 1070419"/>
                <a:gd name="connsiteX453" fmla="*/ 504949 w 1070370"/>
                <a:gd name="connsiteY453" fmla="*/ 1045749 h 1070419"/>
                <a:gd name="connsiteX454" fmla="*/ 516345 w 1070370"/>
                <a:gd name="connsiteY454" fmla="*/ 1058550 h 1070419"/>
                <a:gd name="connsiteX455" fmla="*/ 504251 w 1070370"/>
                <a:gd name="connsiteY455" fmla="*/ 1069954 h 1070419"/>
                <a:gd name="connsiteX456" fmla="*/ 552862 w 1070370"/>
                <a:gd name="connsiteY456" fmla="*/ 1070420 h 1070419"/>
                <a:gd name="connsiteX457" fmla="*/ 540767 w 1070370"/>
                <a:gd name="connsiteY457" fmla="*/ 1058550 h 1070419"/>
                <a:gd name="connsiteX458" fmla="*/ 552629 w 1070370"/>
                <a:gd name="connsiteY458" fmla="*/ 1045982 h 1070419"/>
                <a:gd name="connsiteX459" fmla="*/ 560537 w 1070370"/>
                <a:gd name="connsiteY459" fmla="*/ 1045982 h 1070419"/>
                <a:gd name="connsiteX460" fmla="*/ 573330 w 1070370"/>
                <a:gd name="connsiteY460" fmla="*/ 1057153 h 1070419"/>
                <a:gd name="connsiteX461" fmla="*/ 561700 w 1070370"/>
                <a:gd name="connsiteY461" fmla="*/ 1069954 h 1070419"/>
                <a:gd name="connsiteX462" fmla="*/ 553327 w 1070370"/>
                <a:gd name="connsiteY462" fmla="*/ 1070420 h 1070419"/>
                <a:gd name="connsiteX463" fmla="*/ 552862 w 1070370"/>
                <a:gd name="connsiteY463" fmla="*/ 1070420 h 107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370" h="1070419">
                  <a:moveTo>
                    <a:pt x="513787" y="24466"/>
                  </a:moveTo>
                  <a:cubicBezTo>
                    <a:pt x="507275" y="24466"/>
                    <a:pt x="501925" y="19346"/>
                    <a:pt x="501692" y="12829"/>
                  </a:cubicBezTo>
                  <a:cubicBezTo>
                    <a:pt x="501460" y="6080"/>
                    <a:pt x="506577" y="494"/>
                    <a:pt x="513322" y="28"/>
                  </a:cubicBezTo>
                  <a:lnTo>
                    <a:pt x="521695" y="28"/>
                  </a:lnTo>
                  <a:cubicBezTo>
                    <a:pt x="528207" y="-437"/>
                    <a:pt x="534022" y="4916"/>
                    <a:pt x="534255" y="11665"/>
                  </a:cubicBezTo>
                  <a:cubicBezTo>
                    <a:pt x="534255" y="18415"/>
                    <a:pt x="529138" y="24001"/>
                    <a:pt x="522393" y="24234"/>
                  </a:cubicBezTo>
                  <a:lnTo>
                    <a:pt x="514485" y="24234"/>
                  </a:lnTo>
                  <a:cubicBezTo>
                    <a:pt x="514485" y="24234"/>
                    <a:pt x="514252" y="24466"/>
                    <a:pt x="514020" y="24466"/>
                  </a:cubicBezTo>
                  <a:moveTo>
                    <a:pt x="578679" y="25863"/>
                  </a:moveTo>
                  <a:cubicBezTo>
                    <a:pt x="578679" y="25863"/>
                    <a:pt x="577981" y="25863"/>
                    <a:pt x="577749" y="25863"/>
                  </a:cubicBezTo>
                  <a:lnTo>
                    <a:pt x="569841" y="25165"/>
                  </a:lnTo>
                  <a:cubicBezTo>
                    <a:pt x="563096" y="24699"/>
                    <a:pt x="557979" y="18881"/>
                    <a:pt x="558444" y="12131"/>
                  </a:cubicBezTo>
                  <a:cubicBezTo>
                    <a:pt x="558909" y="5381"/>
                    <a:pt x="564956" y="261"/>
                    <a:pt x="571469" y="727"/>
                  </a:cubicBezTo>
                  <a:lnTo>
                    <a:pt x="579842" y="1425"/>
                  </a:lnTo>
                  <a:cubicBezTo>
                    <a:pt x="586587" y="1890"/>
                    <a:pt x="591471" y="7942"/>
                    <a:pt x="591006" y="14691"/>
                  </a:cubicBezTo>
                  <a:cubicBezTo>
                    <a:pt x="590541" y="20975"/>
                    <a:pt x="585192" y="25863"/>
                    <a:pt x="578912" y="25863"/>
                  </a:cubicBezTo>
                  <a:moveTo>
                    <a:pt x="457268" y="29820"/>
                  </a:moveTo>
                  <a:cubicBezTo>
                    <a:pt x="451221" y="29820"/>
                    <a:pt x="446104" y="25397"/>
                    <a:pt x="445174" y="19346"/>
                  </a:cubicBezTo>
                  <a:cubicBezTo>
                    <a:pt x="444243" y="12596"/>
                    <a:pt x="448895" y="6545"/>
                    <a:pt x="455407" y="5381"/>
                  </a:cubicBezTo>
                  <a:lnTo>
                    <a:pt x="463781" y="4218"/>
                  </a:lnTo>
                  <a:cubicBezTo>
                    <a:pt x="470293" y="3287"/>
                    <a:pt x="476573" y="7942"/>
                    <a:pt x="477503" y="14691"/>
                  </a:cubicBezTo>
                  <a:cubicBezTo>
                    <a:pt x="478434" y="21441"/>
                    <a:pt x="473782" y="27492"/>
                    <a:pt x="467037" y="28423"/>
                  </a:cubicBezTo>
                  <a:lnTo>
                    <a:pt x="459129" y="29587"/>
                  </a:lnTo>
                  <a:cubicBezTo>
                    <a:pt x="459129" y="29587"/>
                    <a:pt x="457966" y="29587"/>
                    <a:pt x="457268" y="29587"/>
                  </a:cubicBezTo>
                  <a:moveTo>
                    <a:pt x="634965" y="33543"/>
                  </a:moveTo>
                  <a:cubicBezTo>
                    <a:pt x="634965" y="33543"/>
                    <a:pt x="633337" y="33543"/>
                    <a:pt x="632639" y="33543"/>
                  </a:cubicBezTo>
                  <a:lnTo>
                    <a:pt x="624964" y="32147"/>
                  </a:lnTo>
                  <a:cubicBezTo>
                    <a:pt x="618219" y="30983"/>
                    <a:pt x="613800" y="24699"/>
                    <a:pt x="615195" y="17950"/>
                  </a:cubicBezTo>
                  <a:cubicBezTo>
                    <a:pt x="616358" y="11200"/>
                    <a:pt x="622638" y="6778"/>
                    <a:pt x="629383" y="8174"/>
                  </a:cubicBezTo>
                  <a:lnTo>
                    <a:pt x="637524" y="9804"/>
                  </a:lnTo>
                  <a:cubicBezTo>
                    <a:pt x="644036" y="11200"/>
                    <a:pt x="648455" y="17484"/>
                    <a:pt x="647060" y="24001"/>
                  </a:cubicBezTo>
                  <a:cubicBezTo>
                    <a:pt x="645897" y="29820"/>
                    <a:pt x="640780" y="33776"/>
                    <a:pt x="635198" y="33776"/>
                  </a:cubicBezTo>
                  <a:moveTo>
                    <a:pt x="401680" y="41224"/>
                  </a:moveTo>
                  <a:cubicBezTo>
                    <a:pt x="396330" y="41224"/>
                    <a:pt x="391213" y="37500"/>
                    <a:pt x="389818" y="32147"/>
                  </a:cubicBezTo>
                  <a:cubicBezTo>
                    <a:pt x="388189" y="25630"/>
                    <a:pt x="391911" y="18881"/>
                    <a:pt x="398423" y="17251"/>
                  </a:cubicBezTo>
                  <a:lnTo>
                    <a:pt x="406564" y="15157"/>
                  </a:lnTo>
                  <a:cubicBezTo>
                    <a:pt x="413309" y="13527"/>
                    <a:pt x="419589" y="17484"/>
                    <a:pt x="421217" y="24001"/>
                  </a:cubicBezTo>
                  <a:cubicBezTo>
                    <a:pt x="422845" y="30518"/>
                    <a:pt x="418891" y="37267"/>
                    <a:pt x="412379" y="38664"/>
                  </a:cubicBezTo>
                  <a:lnTo>
                    <a:pt x="404703" y="40526"/>
                  </a:lnTo>
                  <a:cubicBezTo>
                    <a:pt x="404703" y="40526"/>
                    <a:pt x="402610" y="40991"/>
                    <a:pt x="401680" y="40991"/>
                  </a:cubicBezTo>
                  <a:moveTo>
                    <a:pt x="690089" y="47508"/>
                  </a:moveTo>
                  <a:cubicBezTo>
                    <a:pt x="688926" y="47508"/>
                    <a:pt x="687763" y="47508"/>
                    <a:pt x="686600" y="47043"/>
                  </a:cubicBezTo>
                  <a:lnTo>
                    <a:pt x="678925" y="44715"/>
                  </a:lnTo>
                  <a:cubicBezTo>
                    <a:pt x="672412" y="42853"/>
                    <a:pt x="668691" y="36104"/>
                    <a:pt x="670551" y="29587"/>
                  </a:cubicBezTo>
                  <a:cubicBezTo>
                    <a:pt x="672412" y="23070"/>
                    <a:pt x="679157" y="19346"/>
                    <a:pt x="685670" y="21208"/>
                  </a:cubicBezTo>
                  <a:lnTo>
                    <a:pt x="693578" y="23535"/>
                  </a:lnTo>
                  <a:cubicBezTo>
                    <a:pt x="700090" y="25397"/>
                    <a:pt x="703579" y="32380"/>
                    <a:pt x="701718" y="38664"/>
                  </a:cubicBezTo>
                  <a:cubicBezTo>
                    <a:pt x="700090" y="43784"/>
                    <a:pt x="695206" y="47275"/>
                    <a:pt x="690089" y="47275"/>
                  </a:cubicBezTo>
                  <a:moveTo>
                    <a:pt x="347487" y="58680"/>
                  </a:moveTo>
                  <a:cubicBezTo>
                    <a:pt x="342602" y="58680"/>
                    <a:pt x="337950" y="55654"/>
                    <a:pt x="336090" y="50767"/>
                  </a:cubicBezTo>
                  <a:cubicBezTo>
                    <a:pt x="333764" y="44482"/>
                    <a:pt x="336788" y="37500"/>
                    <a:pt x="343067" y="34940"/>
                  </a:cubicBezTo>
                  <a:lnTo>
                    <a:pt x="350743" y="31914"/>
                  </a:lnTo>
                  <a:cubicBezTo>
                    <a:pt x="357023" y="29587"/>
                    <a:pt x="364000" y="32845"/>
                    <a:pt x="366326" y="39129"/>
                  </a:cubicBezTo>
                  <a:cubicBezTo>
                    <a:pt x="368652" y="45413"/>
                    <a:pt x="365396" y="52396"/>
                    <a:pt x="359116" y="54723"/>
                  </a:cubicBezTo>
                  <a:lnTo>
                    <a:pt x="351673" y="57516"/>
                  </a:lnTo>
                  <a:cubicBezTo>
                    <a:pt x="350278" y="57982"/>
                    <a:pt x="348650" y="58214"/>
                    <a:pt x="347254" y="58214"/>
                  </a:cubicBezTo>
                  <a:moveTo>
                    <a:pt x="743351" y="67291"/>
                  </a:moveTo>
                  <a:cubicBezTo>
                    <a:pt x="741723" y="67291"/>
                    <a:pt x="740095" y="67059"/>
                    <a:pt x="738467" y="66360"/>
                  </a:cubicBezTo>
                  <a:lnTo>
                    <a:pt x="731024" y="63335"/>
                  </a:lnTo>
                  <a:cubicBezTo>
                    <a:pt x="724744" y="60775"/>
                    <a:pt x="721953" y="53560"/>
                    <a:pt x="724512" y="47508"/>
                  </a:cubicBezTo>
                  <a:cubicBezTo>
                    <a:pt x="727070" y="41224"/>
                    <a:pt x="734280" y="38431"/>
                    <a:pt x="740328" y="40991"/>
                  </a:cubicBezTo>
                  <a:lnTo>
                    <a:pt x="748003" y="44250"/>
                  </a:lnTo>
                  <a:cubicBezTo>
                    <a:pt x="754283" y="46810"/>
                    <a:pt x="757074" y="54025"/>
                    <a:pt x="754283" y="60309"/>
                  </a:cubicBezTo>
                  <a:cubicBezTo>
                    <a:pt x="752422" y="64964"/>
                    <a:pt x="747771" y="67757"/>
                    <a:pt x="743119" y="67757"/>
                  </a:cubicBezTo>
                  <a:moveTo>
                    <a:pt x="295852" y="81722"/>
                  </a:moveTo>
                  <a:cubicBezTo>
                    <a:pt x="291433" y="81722"/>
                    <a:pt x="287246" y="79394"/>
                    <a:pt x="285153" y="75205"/>
                  </a:cubicBezTo>
                  <a:cubicBezTo>
                    <a:pt x="282129" y="69153"/>
                    <a:pt x="284455" y="61938"/>
                    <a:pt x="290502" y="58680"/>
                  </a:cubicBezTo>
                  <a:lnTo>
                    <a:pt x="297945" y="54956"/>
                  </a:lnTo>
                  <a:cubicBezTo>
                    <a:pt x="303993" y="51930"/>
                    <a:pt x="311203" y="54490"/>
                    <a:pt x="314226" y="60542"/>
                  </a:cubicBezTo>
                  <a:cubicBezTo>
                    <a:pt x="317250" y="66593"/>
                    <a:pt x="314692" y="73808"/>
                    <a:pt x="308644" y="76834"/>
                  </a:cubicBezTo>
                  <a:lnTo>
                    <a:pt x="301667" y="80325"/>
                  </a:lnTo>
                  <a:cubicBezTo>
                    <a:pt x="299806" y="81256"/>
                    <a:pt x="297945" y="81722"/>
                    <a:pt x="296085" y="81722"/>
                  </a:cubicBezTo>
                  <a:moveTo>
                    <a:pt x="794056" y="92660"/>
                  </a:moveTo>
                  <a:cubicBezTo>
                    <a:pt x="791962" y="92660"/>
                    <a:pt x="789869" y="92195"/>
                    <a:pt x="788008" y="91031"/>
                  </a:cubicBezTo>
                  <a:lnTo>
                    <a:pt x="781031" y="87075"/>
                  </a:lnTo>
                  <a:cubicBezTo>
                    <a:pt x="775216" y="83816"/>
                    <a:pt x="772890" y="76368"/>
                    <a:pt x="776146" y="70550"/>
                  </a:cubicBezTo>
                  <a:cubicBezTo>
                    <a:pt x="779403" y="64731"/>
                    <a:pt x="786845" y="62404"/>
                    <a:pt x="792660" y="65662"/>
                  </a:cubicBezTo>
                  <a:lnTo>
                    <a:pt x="799870" y="69852"/>
                  </a:lnTo>
                  <a:cubicBezTo>
                    <a:pt x="805685" y="73110"/>
                    <a:pt x="807778" y="80558"/>
                    <a:pt x="804289" y="86376"/>
                  </a:cubicBezTo>
                  <a:cubicBezTo>
                    <a:pt x="801964" y="90333"/>
                    <a:pt x="798010" y="92428"/>
                    <a:pt x="793823" y="92428"/>
                  </a:cubicBezTo>
                  <a:moveTo>
                    <a:pt x="246776" y="110582"/>
                  </a:moveTo>
                  <a:cubicBezTo>
                    <a:pt x="242822" y="110582"/>
                    <a:pt x="238868" y="108720"/>
                    <a:pt x="236542" y="105229"/>
                  </a:cubicBezTo>
                  <a:cubicBezTo>
                    <a:pt x="232821" y="99643"/>
                    <a:pt x="234449" y="91962"/>
                    <a:pt x="240031" y="88238"/>
                  </a:cubicBezTo>
                  <a:lnTo>
                    <a:pt x="247009" y="83816"/>
                  </a:lnTo>
                  <a:cubicBezTo>
                    <a:pt x="252591" y="80092"/>
                    <a:pt x="260266" y="81954"/>
                    <a:pt x="263755" y="87540"/>
                  </a:cubicBezTo>
                  <a:cubicBezTo>
                    <a:pt x="267476" y="93126"/>
                    <a:pt x="265616" y="100807"/>
                    <a:pt x="260033" y="104298"/>
                  </a:cubicBezTo>
                  <a:lnTo>
                    <a:pt x="253521" y="108487"/>
                  </a:lnTo>
                  <a:cubicBezTo>
                    <a:pt x="251428" y="109884"/>
                    <a:pt x="249102" y="110582"/>
                    <a:pt x="246776" y="110582"/>
                  </a:cubicBezTo>
                  <a:moveTo>
                    <a:pt x="841969" y="123616"/>
                  </a:moveTo>
                  <a:cubicBezTo>
                    <a:pt x="839410" y="123616"/>
                    <a:pt x="837084" y="122917"/>
                    <a:pt x="834759" y="121288"/>
                  </a:cubicBezTo>
                  <a:lnTo>
                    <a:pt x="828246" y="116633"/>
                  </a:lnTo>
                  <a:cubicBezTo>
                    <a:pt x="822664" y="112677"/>
                    <a:pt x="821501" y="105229"/>
                    <a:pt x="825222" y="99643"/>
                  </a:cubicBezTo>
                  <a:cubicBezTo>
                    <a:pt x="829176" y="94057"/>
                    <a:pt x="836619" y="92893"/>
                    <a:pt x="842201" y="96617"/>
                  </a:cubicBezTo>
                  <a:lnTo>
                    <a:pt x="848946" y="101505"/>
                  </a:lnTo>
                  <a:cubicBezTo>
                    <a:pt x="854528" y="105462"/>
                    <a:pt x="855691" y="113142"/>
                    <a:pt x="851737" y="118495"/>
                  </a:cubicBezTo>
                  <a:cubicBezTo>
                    <a:pt x="849412" y="121754"/>
                    <a:pt x="845690" y="123616"/>
                    <a:pt x="841969" y="123616"/>
                  </a:cubicBezTo>
                  <a:moveTo>
                    <a:pt x="201189" y="144563"/>
                  </a:moveTo>
                  <a:cubicBezTo>
                    <a:pt x="197700" y="144563"/>
                    <a:pt x="194211" y="143166"/>
                    <a:pt x="191885" y="140140"/>
                  </a:cubicBezTo>
                  <a:cubicBezTo>
                    <a:pt x="187699" y="135020"/>
                    <a:pt x="188396" y="127339"/>
                    <a:pt x="193513" y="122917"/>
                  </a:cubicBezTo>
                  <a:lnTo>
                    <a:pt x="200026" y="117564"/>
                  </a:lnTo>
                  <a:cubicBezTo>
                    <a:pt x="205143" y="113375"/>
                    <a:pt x="212818" y="114073"/>
                    <a:pt x="217237" y="119426"/>
                  </a:cubicBezTo>
                  <a:cubicBezTo>
                    <a:pt x="221424" y="124779"/>
                    <a:pt x="220726" y="132460"/>
                    <a:pt x="215377" y="136649"/>
                  </a:cubicBezTo>
                  <a:lnTo>
                    <a:pt x="209097" y="141770"/>
                  </a:lnTo>
                  <a:cubicBezTo>
                    <a:pt x="206771" y="143632"/>
                    <a:pt x="203980" y="144563"/>
                    <a:pt x="201421" y="144563"/>
                  </a:cubicBezTo>
                  <a:moveTo>
                    <a:pt x="885928" y="159458"/>
                  </a:moveTo>
                  <a:cubicBezTo>
                    <a:pt x="882904" y="159458"/>
                    <a:pt x="880113" y="158295"/>
                    <a:pt x="877787" y="156200"/>
                  </a:cubicBezTo>
                  <a:lnTo>
                    <a:pt x="871973" y="150847"/>
                  </a:lnTo>
                  <a:cubicBezTo>
                    <a:pt x="866856" y="146424"/>
                    <a:pt x="866390" y="138744"/>
                    <a:pt x="870810" y="133624"/>
                  </a:cubicBezTo>
                  <a:cubicBezTo>
                    <a:pt x="875229" y="128503"/>
                    <a:pt x="882904" y="128038"/>
                    <a:pt x="888021" y="132460"/>
                  </a:cubicBezTo>
                  <a:lnTo>
                    <a:pt x="894301" y="138046"/>
                  </a:lnTo>
                  <a:cubicBezTo>
                    <a:pt x="899418" y="142468"/>
                    <a:pt x="899651" y="150148"/>
                    <a:pt x="895231" y="155269"/>
                  </a:cubicBezTo>
                  <a:cubicBezTo>
                    <a:pt x="892906" y="157829"/>
                    <a:pt x="889417" y="159225"/>
                    <a:pt x="886160" y="159225"/>
                  </a:cubicBezTo>
                  <a:moveTo>
                    <a:pt x="159555" y="182965"/>
                  </a:moveTo>
                  <a:cubicBezTo>
                    <a:pt x="156532" y="182965"/>
                    <a:pt x="153508" y="181802"/>
                    <a:pt x="150950" y="179474"/>
                  </a:cubicBezTo>
                  <a:cubicBezTo>
                    <a:pt x="146065" y="174819"/>
                    <a:pt x="146065" y="167139"/>
                    <a:pt x="150950" y="162251"/>
                  </a:cubicBezTo>
                  <a:lnTo>
                    <a:pt x="156764" y="156433"/>
                  </a:lnTo>
                  <a:cubicBezTo>
                    <a:pt x="161416" y="151778"/>
                    <a:pt x="169324" y="151778"/>
                    <a:pt x="173976" y="156433"/>
                  </a:cubicBezTo>
                  <a:cubicBezTo>
                    <a:pt x="178860" y="161087"/>
                    <a:pt x="178860" y="169001"/>
                    <a:pt x="173976" y="173656"/>
                  </a:cubicBezTo>
                  <a:lnTo>
                    <a:pt x="168394" y="179241"/>
                  </a:lnTo>
                  <a:cubicBezTo>
                    <a:pt x="166068" y="181802"/>
                    <a:pt x="162812" y="182965"/>
                    <a:pt x="159555" y="182965"/>
                  </a:cubicBezTo>
                  <a:moveTo>
                    <a:pt x="925933" y="199723"/>
                  </a:moveTo>
                  <a:cubicBezTo>
                    <a:pt x="922444" y="199723"/>
                    <a:pt x="919188" y="198326"/>
                    <a:pt x="916862" y="195534"/>
                  </a:cubicBezTo>
                  <a:lnTo>
                    <a:pt x="911513" y="189715"/>
                  </a:lnTo>
                  <a:cubicBezTo>
                    <a:pt x="906861" y="184827"/>
                    <a:pt x="907326" y="177147"/>
                    <a:pt x="912210" y="172492"/>
                  </a:cubicBezTo>
                  <a:cubicBezTo>
                    <a:pt x="917095" y="168070"/>
                    <a:pt x="924770" y="168302"/>
                    <a:pt x="929422" y="173190"/>
                  </a:cubicBezTo>
                  <a:lnTo>
                    <a:pt x="935004" y="179474"/>
                  </a:lnTo>
                  <a:cubicBezTo>
                    <a:pt x="939423" y="184595"/>
                    <a:pt x="938958" y="192275"/>
                    <a:pt x="934074" y="196697"/>
                  </a:cubicBezTo>
                  <a:cubicBezTo>
                    <a:pt x="931748" y="198792"/>
                    <a:pt x="928957" y="199723"/>
                    <a:pt x="925933" y="199723"/>
                  </a:cubicBezTo>
                  <a:moveTo>
                    <a:pt x="122109" y="226023"/>
                  </a:moveTo>
                  <a:cubicBezTo>
                    <a:pt x="119550" y="226023"/>
                    <a:pt x="116759" y="225092"/>
                    <a:pt x="114666" y="223463"/>
                  </a:cubicBezTo>
                  <a:cubicBezTo>
                    <a:pt x="109316" y="219274"/>
                    <a:pt x="108386" y="211593"/>
                    <a:pt x="112573" y="206240"/>
                  </a:cubicBezTo>
                  <a:lnTo>
                    <a:pt x="117690" y="199723"/>
                  </a:lnTo>
                  <a:cubicBezTo>
                    <a:pt x="121876" y="194370"/>
                    <a:pt x="129552" y="193672"/>
                    <a:pt x="134901" y="197861"/>
                  </a:cubicBezTo>
                  <a:cubicBezTo>
                    <a:pt x="140251" y="202050"/>
                    <a:pt x="140948" y="209731"/>
                    <a:pt x="136762" y="215084"/>
                  </a:cubicBezTo>
                  <a:lnTo>
                    <a:pt x="131877" y="221368"/>
                  </a:lnTo>
                  <a:cubicBezTo>
                    <a:pt x="129552" y="224394"/>
                    <a:pt x="125830" y="226023"/>
                    <a:pt x="122341" y="226023"/>
                  </a:cubicBezTo>
                  <a:moveTo>
                    <a:pt x="961286" y="244177"/>
                  </a:moveTo>
                  <a:cubicBezTo>
                    <a:pt x="957565" y="244177"/>
                    <a:pt x="953844" y="242315"/>
                    <a:pt x="951285" y="239057"/>
                  </a:cubicBezTo>
                  <a:lnTo>
                    <a:pt x="946633" y="232540"/>
                  </a:lnTo>
                  <a:cubicBezTo>
                    <a:pt x="942679" y="227187"/>
                    <a:pt x="943842" y="219506"/>
                    <a:pt x="949192" y="215550"/>
                  </a:cubicBezTo>
                  <a:cubicBezTo>
                    <a:pt x="954541" y="211593"/>
                    <a:pt x="962217" y="212757"/>
                    <a:pt x="966171" y="218110"/>
                  </a:cubicBezTo>
                  <a:lnTo>
                    <a:pt x="971055" y="224859"/>
                  </a:lnTo>
                  <a:cubicBezTo>
                    <a:pt x="975009" y="230445"/>
                    <a:pt x="973614" y="237893"/>
                    <a:pt x="968264" y="241850"/>
                  </a:cubicBezTo>
                  <a:cubicBezTo>
                    <a:pt x="966171" y="243479"/>
                    <a:pt x="963612" y="244177"/>
                    <a:pt x="961286" y="244177"/>
                  </a:cubicBezTo>
                  <a:moveTo>
                    <a:pt x="89779" y="272572"/>
                  </a:moveTo>
                  <a:cubicBezTo>
                    <a:pt x="87686" y="272572"/>
                    <a:pt x="85360" y="271874"/>
                    <a:pt x="83499" y="270710"/>
                  </a:cubicBezTo>
                  <a:cubicBezTo>
                    <a:pt x="77684" y="267219"/>
                    <a:pt x="76056" y="259771"/>
                    <a:pt x="79545" y="253952"/>
                  </a:cubicBezTo>
                  <a:lnTo>
                    <a:pt x="83964" y="246970"/>
                  </a:lnTo>
                  <a:cubicBezTo>
                    <a:pt x="87686" y="241384"/>
                    <a:pt x="95129" y="239522"/>
                    <a:pt x="100711" y="243246"/>
                  </a:cubicBezTo>
                  <a:cubicBezTo>
                    <a:pt x="106293" y="246970"/>
                    <a:pt x="107921" y="254418"/>
                    <a:pt x="104432" y="260004"/>
                  </a:cubicBezTo>
                  <a:lnTo>
                    <a:pt x="100245" y="266753"/>
                  </a:lnTo>
                  <a:cubicBezTo>
                    <a:pt x="97920" y="270477"/>
                    <a:pt x="93966" y="272572"/>
                    <a:pt x="89779" y="272572"/>
                  </a:cubicBezTo>
                  <a:moveTo>
                    <a:pt x="991755" y="292123"/>
                  </a:moveTo>
                  <a:cubicBezTo>
                    <a:pt x="987569" y="292123"/>
                    <a:pt x="983382" y="289795"/>
                    <a:pt x="981056" y="285838"/>
                  </a:cubicBezTo>
                  <a:lnTo>
                    <a:pt x="977102" y="279089"/>
                  </a:lnTo>
                  <a:cubicBezTo>
                    <a:pt x="973846" y="273270"/>
                    <a:pt x="975707" y="265822"/>
                    <a:pt x="981522" y="262331"/>
                  </a:cubicBezTo>
                  <a:cubicBezTo>
                    <a:pt x="987336" y="259073"/>
                    <a:pt x="994779" y="260935"/>
                    <a:pt x="998268" y="266753"/>
                  </a:cubicBezTo>
                  <a:lnTo>
                    <a:pt x="1002454" y="273968"/>
                  </a:lnTo>
                  <a:cubicBezTo>
                    <a:pt x="1005711" y="279787"/>
                    <a:pt x="1003617" y="287235"/>
                    <a:pt x="997803" y="290493"/>
                  </a:cubicBezTo>
                  <a:cubicBezTo>
                    <a:pt x="995942" y="291657"/>
                    <a:pt x="993849" y="292123"/>
                    <a:pt x="991755" y="292123"/>
                  </a:cubicBezTo>
                  <a:moveTo>
                    <a:pt x="62566" y="322612"/>
                  </a:moveTo>
                  <a:cubicBezTo>
                    <a:pt x="60705" y="322612"/>
                    <a:pt x="59077" y="322147"/>
                    <a:pt x="57217" y="321448"/>
                  </a:cubicBezTo>
                  <a:cubicBezTo>
                    <a:pt x="51169" y="318655"/>
                    <a:pt x="48611" y="311208"/>
                    <a:pt x="51402" y="305156"/>
                  </a:cubicBezTo>
                  <a:lnTo>
                    <a:pt x="55123" y="297708"/>
                  </a:lnTo>
                  <a:cubicBezTo>
                    <a:pt x="58147" y="291657"/>
                    <a:pt x="65357" y="289097"/>
                    <a:pt x="71405" y="292123"/>
                  </a:cubicBezTo>
                  <a:cubicBezTo>
                    <a:pt x="77452" y="295148"/>
                    <a:pt x="79778" y="302363"/>
                    <a:pt x="76987" y="308415"/>
                  </a:cubicBezTo>
                  <a:lnTo>
                    <a:pt x="73498" y="315630"/>
                  </a:lnTo>
                  <a:cubicBezTo>
                    <a:pt x="71405" y="320052"/>
                    <a:pt x="66985" y="322612"/>
                    <a:pt x="62566" y="322612"/>
                  </a:cubicBezTo>
                  <a:moveTo>
                    <a:pt x="1016642" y="343326"/>
                  </a:moveTo>
                  <a:cubicBezTo>
                    <a:pt x="1011991" y="343326"/>
                    <a:pt x="1007339" y="340533"/>
                    <a:pt x="1005478" y="335878"/>
                  </a:cubicBezTo>
                  <a:lnTo>
                    <a:pt x="1002222" y="328663"/>
                  </a:lnTo>
                  <a:cubicBezTo>
                    <a:pt x="999431" y="322612"/>
                    <a:pt x="1002222" y="315397"/>
                    <a:pt x="1008502" y="312604"/>
                  </a:cubicBezTo>
                  <a:cubicBezTo>
                    <a:pt x="1014782" y="309811"/>
                    <a:pt x="1021759" y="312604"/>
                    <a:pt x="1024550" y="318888"/>
                  </a:cubicBezTo>
                  <a:lnTo>
                    <a:pt x="1027807" y="326569"/>
                  </a:lnTo>
                  <a:cubicBezTo>
                    <a:pt x="1030365" y="332853"/>
                    <a:pt x="1027574" y="339835"/>
                    <a:pt x="1021294" y="342628"/>
                  </a:cubicBezTo>
                  <a:cubicBezTo>
                    <a:pt x="1019666" y="343326"/>
                    <a:pt x="1018038" y="343559"/>
                    <a:pt x="1016642" y="343559"/>
                  </a:cubicBezTo>
                  <a:moveTo>
                    <a:pt x="40935" y="375212"/>
                  </a:moveTo>
                  <a:cubicBezTo>
                    <a:pt x="39540" y="375212"/>
                    <a:pt x="38377" y="375212"/>
                    <a:pt x="36982" y="374514"/>
                  </a:cubicBezTo>
                  <a:cubicBezTo>
                    <a:pt x="30702" y="372187"/>
                    <a:pt x="27213" y="365437"/>
                    <a:pt x="29539" y="358920"/>
                  </a:cubicBezTo>
                  <a:cubicBezTo>
                    <a:pt x="30469" y="356360"/>
                    <a:pt x="31399" y="353567"/>
                    <a:pt x="32330" y="351007"/>
                  </a:cubicBezTo>
                  <a:cubicBezTo>
                    <a:pt x="34656" y="344723"/>
                    <a:pt x="41633" y="341464"/>
                    <a:pt x="47913" y="343792"/>
                  </a:cubicBezTo>
                  <a:cubicBezTo>
                    <a:pt x="54193" y="346119"/>
                    <a:pt x="57449" y="353102"/>
                    <a:pt x="55123" y="359386"/>
                  </a:cubicBezTo>
                  <a:lnTo>
                    <a:pt x="52565" y="366833"/>
                  </a:lnTo>
                  <a:cubicBezTo>
                    <a:pt x="50704" y="371954"/>
                    <a:pt x="46052" y="374980"/>
                    <a:pt x="41168" y="374980"/>
                  </a:cubicBezTo>
                  <a:moveTo>
                    <a:pt x="1035947" y="396625"/>
                  </a:moveTo>
                  <a:cubicBezTo>
                    <a:pt x="1030598" y="396625"/>
                    <a:pt x="1025946" y="393134"/>
                    <a:pt x="1024318" y="388013"/>
                  </a:cubicBezTo>
                  <a:lnTo>
                    <a:pt x="1021992" y="380333"/>
                  </a:lnTo>
                  <a:cubicBezTo>
                    <a:pt x="1019899" y="373816"/>
                    <a:pt x="1023620" y="367066"/>
                    <a:pt x="1029900" y="364972"/>
                  </a:cubicBezTo>
                  <a:cubicBezTo>
                    <a:pt x="1036180" y="362877"/>
                    <a:pt x="1043157" y="366601"/>
                    <a:pt x="1045251" y="372885"/>
                  </a:cubicBezTo>
                  <a:lnTo>
                    <a:pt x="1047577" y="380798"/>
                  </a:lnTo>
                  <a:cubicBezTo>
                    <a:pt x="1049437" y="387315"/>
                    <a:pt x="1045948" y="394065"/>
                    <a:pt x="1039436" y="395927"/>
                  </a:cubicBezTo>
                  <a:cubicBezTo>
                    <a:pt x="1038273" y="396392"/>
                    <a:pt x="1037110" y="396392"/>
                    <a:pt x="1035947" y="396392"/>
                  </a:cubicBezTo>
                  <a:moveTo>
                    <a:pt x="25120" y="429907"/>
                  </a:moveTo>
                  <a:cubicBezTo>
                    <a:pt x="25120" y="429907"/>
                    <a:pt x="23259" y="429907"/>
                    <a:pt x="22328" y="429674"/>
                  </a:cubicBezTo>
                  <a:cubicBezTo>
                    <a:pt x="15816" y="428045"/>
                    <a:pt x="11629" y="421528"/>
                    <a:pt x="13258" y="415012"/>
                  </a:cubicBezTo>
                  <a:lnTo>
                    <a:pt x="15118" y="406865"/>
                  </a:lnTo>
                  <a:cubicBezTo>
                    <a:pt x="16746" y="400349"/>
                    <a:pt x="23259" y="396392"/>
                    <a:pt x="29771" y="398021"/>
                  </a:cubicBezTo>
                  <a:cubicBezTo>
                    <a:pt x="36284" y="399650"/>
                    <a:pt x="40238" y="406167"/>
                    <a:pt x="38610" y="412684"/>
                  </a:cubicBezTo>
                  <a:lnTo>
                    <a:pt x="36749" y="420365"/>
                  </a:lnTo>
                  <a:cubicBezTo>
                    <a:pt x="35353" y="425951"/>
                    <a:pt x="30469" y="429907"/>
                    <a:pt x="24887" y="429907"/>
                  </a:cubicBezTo>
                  <a:moveTo>
                    <a:pt x="1049437" y="452018"/>
                  </a:moveTo>
                  <a:cubicBezTo>
                    <a:pt x="1043623" y="452018"/>
                    <a:pt x="1038506" y="447828"/>
                    <a:pt x="1037575" y="442010"/>
                  </a:cubicBezTo>
                  <a:lnTo>
                    <a:pt x="1035947" y="434329"/>
                  </a:lnTo>
                  <a:cubicBezTo>
                    <a:pt x="1034552" y="427813"/>
                    <a:pt x="1038971" y="421296"/>
                    <a:pt x="1045483" y="419899"/>
                  </a:cubicBezTo>
                  <a:cubicBezTo>
                    <a:pt x="1051996" y="418503"/>
                    <a:pt x="1058508" y="422925"/>
                    <a:pt x="1059904" y="429442"/>
                  </a:cubicBezTo>
                  <a:lnTo>
                    <a:pt x="1061532" y="437588"/>
                  </a:lnTo>
                  <a:cubicBezTo>
                    <a:pt x="1062695" y="444105"/>
                    <a:pt x="1058276" y="450621"/>
                    <a:pt x="1051763" y="451785"/>
                  </a:cubicBezTo>
                  <a:cubicBezTo>
                    <a:pt x="1051065" y="451785"/>
                    <a:pt x="1050368" y="451785"/>
                    <a:pt x="1049437" y="451785"/>
                  </a:cubicBezTo>
                  <a:moveTo>
                    <a:pt x="15583" y="485766"/>
                  </a:moveTo>
                  <a:cubicBezTo>
                    <a:pt x="15583" y="485766"/>
                    <a:pt x="14653" y="485766"/>
                    <a:pt x="14188" y="485766"/>
                  </a:cubicBezTo>
                  <a:cubicBezTo>
                    <a:pt x="7443" y="485068"/>
                    <a:pt x="2791" y="479016"/>
                    <a:pt x="3489" y="472267"/>
                  </a:cubicBezTo>
                  <a:lnTo>
                    <a:pt x="4652" y="464121"/>
                  </a:lnTo>
                  <a:cubicBezTo>
                    <a:pt x="5582" y="457371"/>
                    <a:pt x="11629" y="452716"/>
                    <a:pt x="18374" y="453647"/>
                  </a:cubicBezTo>
                  <a:cubicBezTo>
                    <a:pt x="25120" y="454578"/>
                    <a:pt x="29771" y="460629"/>
                    <a:pt x="28841" y="467379"/>
                  </a:cubicBezTo>
                  <a:lnTo>
                    <a:pt x="27911" y="475292"/>
                  </a:lnTo>
                  <a:cubicBezTo>
                    <a:pt x="27213" y="481577"/>
                    <a:pt x="21863" y="485999"/>
                    <a:pt x="15816" y="485999"/>
                  </a:cubicBezTo>
                  <a:moveTo>
                    <a:pt x="1056648" y="508342"/>
                  </a:moveTo>
                  <a:cubicBezTo>
                    <a:pt x="1050368" y="508342"/>
                    <a:pt x="1045018" y="503455"/>
                    <a:pt x="1044553" y="496938"/>
                  </a:cubicBezTo>
                  <a:lnTo>
                    <a:pt x="1043855" y="489024"/>
                  </a:lnTo>
                  <a:cubicBezTo>
                    <a:pt x="1043157" y="482275"/>
                    <a:pt x="1048274" y="476456"/>
                    <a:pt x="1055019" y="475758"/>
                  </a:cubicBezTo>
                  <a:cubicBezTo>
                    <a:pt x="1061764" y="475292"/>
                    <a:pt x="1067579" y="480180"/>
                    <a:pt x="1068277" y="486930"/>
                  </a:cubicBezTo>
                  <a:lnTo>
                    <a:pt x="1068975" y="495308"/>
                  </a:lnTo>
                  <a:cubicBezTo>
                    <a:pt x="1069440" y="502058"/>
                    <a:pt x="1064323" y="507877"/>
                    <a:pt x="1057810" y="508342"/>
                  </a:cubicBezTo>
                  <a:cubicBezTo>
                    <a:pt x="1057578" y="508342"/>
                    <a:pt x="1057113" y="508342"/>
                    <a:pt x="1056880" y="508342"/>
                  </a:cubicBezTo>
                  <a:moveTo>
                    <a:pt x="12095" y="542555"/>
                  </a:moveTo>
                  <a:lnTo>
                    <a:pt x="12095" y="542555"/>
                  </a:lnTo>
                  <a:cubicBezTo>
                    <a:pt x="5350" y="542555"/>
                    <a:pt x="0" y="536970"/>
                    <a:pt x="0" y="530220"/>
                  </a:cubicBezTo>
                  <a:lnTo>
                    <a:pt x="0" y="521841"/>
                  </a:lnTo>
                  <a:cubicBezTo>
                    <a:pt x="233" y="515092"/>
                    <a:pt x="6047" y="510204"/>
                    <a:pt x="12560" y="509971"/>
                  </a:cubicBezTo>
                  <a:cubicBezTo>
                    <a:pt x="19305" y="509971"/>
                    <a:pt x="24654" y="515790"/>
                    <a:pt x="24422" y="522540"/>
                  </a:cubicBezTo>
                  <a:lnTo>
                    <a:pt x="24422" y="530453"/>
                  </a:lnTo>
                  <a:cubicBezTo>
                    <a:pt x="24422" y="537202"/>
                    <a:pt x="18840" y="542555"/>
                    <a:pt x="12095" y="542555"/>
                  </a:cubicBezTo>
                  <a:moveTo>
                    <a:pt x="1058043" y="555589"/>
                  </a:moveTo>
                  <a:lnTo>
                    <a:pt x="1058043" y="555589"/>
                  </a:lnTo>
                  <a:cubicBezTo>
                    <a:pt x="1051298" y="555589"/>
                    <a:pt x="1045948" y="550003"/>
                    <a:pt x="1045948" y="543254"/>
                  </a:cubicBezTo>
                  <a:lnTo>
                    <a:pt x="1045948" y="535340"/>
                  </a:lnTo>
                  <a:cubicBezTo>
                    <a:pt x="1045948" y="528591"/>
                    <a:pt x="1051531" y="523238"/>
                    <a:pt x="1058276" y="523238"/>
                  </a:cubicBezTo>
                  <a:cubicBezTo>
                    <a:pt x="1065021" y="523238"/>
                    <a:pt x="1070370" y="528591"/>
                    <a:pt x="1070370" y="535340"/>
                  </a:cubicBezTo>
                  <a:lnTo>
                    <a:pt x="1070370" y="543719"/>
                  </a:lnTo>
                  <a:cubicBezTo>
                    <a:pt x="1070370" y="550469"/>
                    <a:pt x="1064788" y="555822"/>
                    <a:pt x="1058043" y="555822"/>
                  </a:cubicBezTo>
                  <a:moveTo>
                    <a:pt x="14420" y="599345"/>
                  </a:moveTo>
                  <a:cubicBezTo>
                    <a:pt x="8141" y="599345"/>
                    <a:pt x="3024" y="594690"/>
                    <a:pt x="2326" y="588406"/>
                  </a:cubicBezTo>
                  <a:lnTo>
                    <a:pt x="1628" y="580027"/>
                  </a:lnTo>
                  <a:cubicBezTo>
                    <a:pt x="1163" y="573278"/>
                    <a:pt x="6047" y="567459"/>
                    <a:pt x="12792" y="566994"/>
                  </a:cubicBezTo>
                  <a:cubicBezTo>
                    <a:pt x="19305" y="566295"/>
                    <a:pt x="25352" y="571416"/>
                    <a:pt x="26050" y="578165"/>
                  </a:cubicBezTo>
                  <a:lnTo>
                    <a:pt x="26748" y="586079"/>
                  </a:lnTo>
                  <a:cubicBezTo>
                    <a:pt x="27445" y="592828"/>
                    <a:pt x="22561" y="598647"/>
                    <a:pt x="15816" y="599345"/>
                  </a:cubicBezTo>
                  <a:cubicBezTo>
                    <a:pt x="15351" y="599345"/>
                    <a:pt x="15118" y="599345"/>
                    <a:pt x="14653" y="599345"/>
                  </a:cubicBezTo>
                  <a:moveTo>
                    <a:pt x="1054089" y="612146"/>
                  </a:moveTo>
                  <a:cubicBezTo>
                    <a:pt x="1054089" y="612146"/>
                    <a:pt x="1053159" y="612146"/>
                    <a:pt x="1052461" y="612146"/>
                  </a:cubicBezTo>
                  <a:cubicBezTo>
                    <a:pt x="1045716" y="611215"/>
                    <a:pt x="1041064" y="605164"/>
                    <a:pt x="1041762" y="598647"/>
                  </a:cubicBezTo>
                  <a:lnTo>
                    <a:pt x="1042692" y="590734"/>
                  </a:lnTo>
                  <a:cubicBezTo>
                    <a:pt x="1043390" y="583984"/>
                    <a:pt x="1049437" y="579329"/>
                    <a:pt x="1056182" y="580027"/>
                  </a:cubicBezTo>
                  <a:cubicBezTo>
                    <a:pt x="1062927" y="580726"/>
                    <a:pt x="1067579" y="586777"/>
                    <a:pt x="1066881" y="593527"/>
                  </a:cubicBezTo>
                  <a:lnTo>
                    <a:pt x="1065951" y="601905"/>
                  </a:lnTo>
                  <a:cubicBezTo>
                    <a:pt x="1065253" y="607957"/>
                    <a:pt x="1059904" y="612612"/>
                    <a:pt x="1053856" y="612612"/>
                  </a:cubicBezTo>
                  <a:moveTo>
                    <a:pt x="23026" y="655437"/>
                  </a:moveTo>
                  <a:cubicBezTo>
                    <a:pt x="17444" y="655437"/>
                    <a:pt x="12327" y="651480"/>
                    <a:pt x="11164" y="645661"/>
                  </a:cubicBezTo>
                  <a:lnTo>
                    <a:pt x="9536" y="637515"/>
                  </a:lnTo>
                  <a:cubicBezTo>
                    <a:pt x="8141" y="630998"/>
                    <a:pt x="12560" y="624482"/>
                    <a:pt x="19072" y="623085"/>
                  </a:cubicBezTo>
                  <a:cubicBezTo>
                    <a:pt x="25817" y="621921"/>
                    <a:pt x="32097" y="626111"/>
                    <a:pt x="33260" y="632860"/>
                  </a:cubicBezTo>
                  <a:lnTo>
                    <a:pt x="34888" y="640541"/>
                  </a:lnTo>
                  <a:cubicBezTo>
                    <a:pt x="36284" y="647058"/>
                    <a:pt x="32097" y="653575"/>
                    <a:pt x="25585" y="654971"/>
                  </a:cubicBezTo>
                  <a:cubicBezTo>
                    <a:pt x="24654" y="654971"/>
                    <a:pt x="23957" y="655204"/>
                    <a:pt x="23026" y="655204"/>
                  </a:cubicBezTo>
                  <a:moveTo>
                    <a:pt x="1044088" y="668237"/>
                  </a:moveTo>
                  <a:cubicBezTo>
                    <a:pt x="1044088" y="668237"/>
                    <a:pt x="1042227" y="668237"/>
                    <a:pt x="1041297" y="668005"/>
                  </a:cubicBezTo>
                  <a:cubicBezTo>
                    <a:pt x="1034784" y="666376"/>
                    <a:pt x="1030598" y="659859"/>
                    <a:pt x="1032226" y="653342"/>
                  </a:cubicBezTo>
                  <a:lnTo>
                    <a:pt x="1033854" y="645661"/>
                  </a:lnTo>
                  <a:cubicBezTo>
                    <a:pt x="1035249" y="639144"/>
                    <a:pt x="1041762" y="634955"/>
                    <a:pt x="1048274" y="636352"/>
                  </a:cubicBezTo>
                  <a:cubicBezTo>
                    <a:pt x="1054787" y="637748"/>
                    <a:pt x="1058973" y="644265"/>
                    <a:pt x="1057578" y="650782"/>
                  </a:cubicBezTo>
                  <a:lnTo>
                    <a:pt x="1055717" y="658928"/>
                  </a:lnTo>
                  <a:cubicBezTo>
                    <a:pt x="1054322" y="664514"/>
                    <a:pt x="1049437" y="668237"/>
                    <a:pt x="1043855" y="668237"/>
                  </a:cubicBezTo>
                  <a:moveTo>
                    <a:pt x="37912" y="710364"/>
                  </a:moveTo>
                  <a:cubicBezTo>
                    <a:pt x="32795" y="710364"/>
                    <a:pt x="27911" y="707106"/>
                    <a:pt x="26282" y="701986"/>
                  </a:cubicBezTo>
                  <a:lnTo>
                    <a:pt x="23724" y="694072"/>
                  </a:lnTo>
                  <a:cubicBezTo>
                    <a:pt x="21631" y="687555"/>
                    <a:pt x="25352" y="680806"/>
                    <a:pt x="31865" y="678944"/>
                  </a:cubicBezTo>
                  <a:cubicBezTo>
                    <a:pt x="38377" y="676849"/>
                    <a:pt x="45122" y="680573"/>
                    <a:pt x="46983" y="687090"/>
                  </a:cubicBezTo>
                  <a:lnTo>
                    <a:pt x="49309" y="694538"/>
                  </a:lnTo>
                  <a:cubicBezTo>
                    <a:pt x="51402" y="700822"/>
                    <a:pt x="47913" y="707804"/>
                    <a:pt x="41401" y="709899"/>
                  </a:cubicBezTo>
                  <a:cubicBezTo>
                    <a:pt x="40238" y="710364"/>
                    <a:pt x="38842" y="710364"/>
                    <a:pt x="37679" y="710364"/>
                  </a:cubicBezTo>
                  <a:moveTo>
                    <a:pt x="1028039" y="722700"/>
                  </a:moveTo>
                  <a:cubicBezTo>
                    <a:pt x="1026644" y="722700"/>
                    <a:pt x="1025248" y="722467"/>
                    <a:pt x="1023853" y="722002"/>
                  </a:cubicBezTo>
                  <a:cubicBezTo>
                    <a:pt x="1017573" y="719674"/>
                    <a:pt x="1014316" y="712692"/>
                    <a:pt x="1016410" y="706408"/>
                  </a:cubicBezTo>
                  <a:lnTo>
                    <a:pt x="1018968" y="698960"/>
                  </a:lnTo>
                  <a:cubicBezTo>
                    <a:pt x="1021061" y="692676"/>
                    <a:pt x="1028039" y="689185"/>
                    <a:pt x="1034319" y="691279"/>
                  </a:cubicBezTo>
                  <a:cubicBezTo>
                    <a:pt x="1040599" y="693374"/>
                    <a:pt x="1044088" y="700356"/>
                    <a:pt x="1041994" y="706640"/>
                  </a:cubicBezTo>
                  <a:lnTo>
                    <a:pt x="1039203" y="714554"/>
                  </a:lnTo>
                  <a:cubicBezTo>
                    <a:pt x="1037343" y="719441"/>
                    <a:pt x="1032691" y="722700"/>
                    <a:pt x="1027807" y="722700"/>
                  </a:cubicBezTo>
                  <a:moveTo>
                    <a:pt x="58380" y="763430"/>
                  </a:moveTo>
                  <a:cubicBezTo>
                    <a:pt x="53728" y="763430"/>
                    <a:pt x="49309" y="760870"/>
                    <a:pt x="47215" y="756215"/>
                  </a:cubicBezTo>
                  <a:lnTo>
                    <a:pt x="43959" y="748534"/>
                  </a:lnTo>
                  <a:cubicBezTo>
                    <a:pt x="41168" y="742483"/>
                    <a:pt x="43959" y="735268"/>
                    <a:pt x="50239" y="732475"/>
                  </a:cubicBezTo>
                  <a:cubicBezTo>
                    <a:pt x="56519" y="729915"/>
                    <a:pt x="63497" y="732475"/>
                    <a:pt x="66288" y="738759"/>
                  </a:cubicBezTo>
                  <a:lnTo>
                    <a:pt x="69544" y="745974"/>
                  </a:lnTo>
                  <a:cubicBezTo>
                    <a:pt x="72335" y="752025"/>
                    <a:pt x="69544" y="759241"/>
                    <a:pt x="63497" y="762033"/>
                  </a:cubicBezTo>
                  <a:cubicBezTo>
                    <a:pt x="61868" y="762732"/>
                    <a:pt x="60240" y="763197"/>
                    <a:pt x="58380" y="763197"/>
                  </a:cubicBezTo>
                  <a:moveTo>
                    <a:pt x="1005943" y="775067"/>
                  </a:moveTo>
                  <a:cubicBezTo>
                    <a:pt x="1004083" y="775067"/>
                    <a:pt x="1002454" y="774602"/>
                    <a:pt x="1000594" y="773903"/>
                  </a:cubicBezTo>
                  <a:cubicBezTo>
                    <a:pt x="994546" y="771111"/>
                    <a:pt x="991988" y="763663"/>
                    <a:pt x="995012" y="757611"/>
                  </a:cubicBezTo>
                  <a:lnTo>
                    <a:pt x="998501" y="750396"/>
                  </a:lnTo>
                  <a:cubicBezTo>
                    <a:pt x="1001292" y="744345"/>
                    <a:pt x="1008502" y="741552"/>
                    <a:pt x="1014782" y="744578"/>
                  </a:cubicBezTo>
                  <a:cubicBezTo>
                    <a:pt x="1020829" y="747371"/>
                    <a:pt x="1023620" y="754586"/>
                    <a:pt x="1020596" y="760870"/>
                  </a:cubicBezTo>
                  <a:lnTo>
                    <a:pt x="1017108" y="768318"/>
                  </a:lnTo>
                  <a:cubicBezTo>
                    <a:pt x="1015014" y="772740"/>
                    <a:pt x="1010595" y="775300"/>
                    <a:pt x="1006176" y="775300"/>
                  </a:cubicBezTo>
                  <a:moveTo>
                    <a:pt x="84662" y="813703"/>
                  </a:moveTo>
                  <a:cubicBezTo>
                    <a:pt x="80475" y="813703"/>
                    <a:pt x="76521" y="811608"/>
                    <a:pt x="74196" y="807652"/>
                  </a:cubicBezTo>
                  <a:lnTo>
                    <a:pt x="70009" y="800436"/>
                  </a:lnTo>
                  <a:cubicBezTo>
                    <a:pt x="66753" y="794618"/>
                    <a:pt x="68613" y="787170"/>
                    <a:pt x="74661" y="783911"/>
                  </a:cubicBezTo>
                  <a:cubicBezTo>
                    <a:pt x="80475" y="780653"/>
                    <a:pt x="87918" y="782748"/>
                    <a:pt x="91175" y="788566"/>
                  </a:cubicBezTo>
                  <a:lnTo>
                    <a:pt x="95129" y="795316"/>
                  </a:lnTo>
                  <a:cubicBezTo>
                    <a:pt x="98617" y="801135"/>
                    <a:pt x="96757" y="808582"/>
                    <a:pt x="90942" y="812074"/>
                  </a:cubicBezTo>
                  <a:cubicBezTo>
                    <a:pt x="89081" y="813237"/>
                    <a:pt x="86755" y="813703"/>
                    <a:pt x="84662" y="813703"/>
                  </a:cubicBezTo>
                  <a:moveTo>
                    <a:pt x="978498" y="824875"/>
                  </a:moveTo>
                  <a:cubicBezTo>
                    <a:pt x="976405" y="824875"/>
                    <a:pt x="974079" y="824176"/>
                    <a:pt x="971985" y="823013"/>
                  </a:cubicBezTo>
                  <a:cubicBezTo>
                    <a:pt x="966403" y="819521"/>
                    <a:pt x="964543" y="811841"/>
                    <a:pt x="968031" y="806255"/>
                  </a:cubicBezTo>
                  <a:lnTo>
                    <a:pt x="972218" y="799505"/>
                  </a:lnTo>
                  <a:cubicBezTo>
                    <a:pt x="975707" y="793687"/>
                    <a:pt x="983150" y="791825"/>
                    <a:pt x="988964" y="795316"/>
                  </a:cubicBezTo>
                  <a:cubicBezTo>
                    <a:pt x="994779" y="798807"/>
                    <a:pt x="996640" y="806255"/>
                    <a:pt x="993151" y="812074"/>
                  </a:cubicBezTo>
                  <a:lnTo>
                    <a:pt x="988732" y="819056"/>
                  </a:lnTo>
                  <a:cubicBezTo>
                    <a:pt x="986406" y="822780"/>
                    <a:pt x="982452" y="824875"/>
                    <a:pt x="978265" y="824875"/>
                  </a:cubicBezTo>
                  <a:moveTo>
                    <a:pt x="116294" y="860950"/>
                  </a:moveTo>
                  <a:cubicBezTo>
                    <a:pt x="112573" y="860950"/>
                    <a:pt x="108851" y="859321"/>
                    <a:pt x="106525" y="856062"/>
                  </a:cubicBezTo>
                  <a:lnTo>
                    <a:pt x="101641" y="849313"/>
                  </a:lnTo>
                  <a:cubicBezTo>
                    <a:pt x="97687" y="843960"/>
                    <a:pt x="98850" y="836279"/>
                    <a:pt x="104432" y="832322"/>
                  </a:cubicBezTo>
                  <a:cubicBezTo>
                    <a:pt x="109782" y="828366"/>
                    <a:pt x="117457" y="829529"/>
                    <a:pt x="121411" y="834883"/>
                  </a:cubicBezTo>
                  <a:lnTo>
                    <a:pt x="126063" y="841167"/>
                  </a:lnTo>
                  <a:cubicBezTo>
                    <a:pt x="130017" y="846520"/>
                    <a:pt x="129086" y="854200"/>
                    <a:pt x="123737" y="858157"/>
                  </a:cubicBezTo>
                  <a:cubicBezTo>
                    <a:pt x="121411" y="859786"/>
                    <a:pt x="119085" y="860717"/>
                    <a:pt x="116294" y="860717"/>
                  </a:cubicBezTo>
                  <a:moveTo>
                    <a:pt x="945703" y="871423"/>
                  </a:moveTo>
                  <a:cubicBezTo>
                    <a:pt x="943145" y="871423"/>
                    <a:pt x="940353" y="870492"/>
                    <a:pt x="938260" y="868863"/>
                  </a:cubicBezTo>
                  <a:cubicBezTo>
                    <a:pt x="932911" y="864674"/>
                    <a:pt x="931980" y="856993"/>
                    <a:pt x="936167" y="851873"/>
                  </a:cubicBezTo>
                  <a:lnTo>
                    <a:pt x="941051" y="845589"/>
                  </a:lnTo>
                  <a:cubicBezTo>
                    <a:pt x="945238" y="840236"/>
                    <a:pt x="952681" y="839305"/>
                    <a:pt x="958030" y="843261"/>
                  </a:cubicBezTo>
                  <a:cubicBezTo>
                    <a:pt x="963380" y="847451"/>
                    <a:pt x="964310" y="855131"/>
                    <a:pt x="960356" y="860484"/>
                  </a:cubicBezTo>
                  <a:lnTo>
                    <a:pt x="955239" y="867001"/>
                  </a:lnTo>
                  <a:cubicBezTo>
                    <a:pt x="952913" y="870027"/>
                    <a:pt x="949192" y="871656"/>
                    <a:pt x="945703" y="871656"/>
                  </a:cubicBezTo>
                  <a:moveTo>
                    <a:pt x="152578" y="904473"/>
                  </a:moveTo>
                  <a:cubicBezTo>
                    <a:pt x="149322" y="904473"/>
                    <a:pt x="146065" y="903077"/>
                    <a:pt x="143739" y="900516"/>
                  </a:cubicBezTo>
                  <a:lnTo>
                    <a:pt x="138157" y="894465"/>
                  </a:lnTo>
                  <a:cubicBezTo>
                    <a:pt x="133738" y="889577"/>
                    <a:pt x="133971" y="881664"/>
                    <a:pt x="139088" y="877242"/>
                  </a:cubicBezTo>
                  <a:cubicBezTo>
                    <a:pt x="143972" y="872820"/>
                    <a:pt x="151880" y="873053"/>
                    <a:pt x="156299" y="878173"/>
                  </a:cubicBezTo>
                  <a:lnTo>
                    <a:pt x="161649" y="883992"/>
                  </a:lnTo>
                  <a:cubicBezTo>
                    <a:pt x="166300" y="888879"/>
                    <a:pt x="166068" y="896560"/>
                    <a:pt x="161184" y="901215"/>
                  </a:cubicBezTo>
                  <a:cubicBezTo>
                    <a:pt x="158858" y="903542"/>
                    <a:pt x="155834" y="904473"/>
                    <a:pt x="152810" y="904473"/>
                  </a:cubicBezTo>
                  <a:moveTo>
                    <a:pt x="908256" y="914016"/>
                  </a:moveTo>
                  <a:cubicBezTo>
                    <a:pt x="905233" y="914016"/>
                    <a:pt x="901976" y="912852"/>
                    <a:pt x="899651" y="910525"/>
                  </a:cubicBezTo>
                  <a:cubicBezTo>
                    <a:pt x="894766" y="905870"/>
                    <a:pt x="894766" y="897956"/>
                    <a:pt x="899651" y="893301"/>
                  </a:cubicBezTo>
                  <a:lnTo>
                    <a:pt x="905233" y="887715"/>
                  </a:lnTo>
                  <a:cubicBezTo>
                    <a:pt x="909884" y="882828"/>
                    <a:pt x="917560" y="882595"/>
                    <a:pt x="922444" y="887250"/>
                  </a:cubicBezTo>
                  <a:cubicBezTo>
                    <a:pt x="927329" y="891905"/>
                    <a:pt x="927561" y="899585"/>
                    <a:pt x="922909" y="904473"/>
                  </a:cubicBezTo>
                  <a:lnTo>
                    <a:pt x="917095" y="910525"/>
                  </a:lnTo>
                  <a:cubicBezTo>
                    <a:pt x="914769" y="912852"/>
                    <a:pt x="911513" y="914248"/>
                    <a:pt x="908489" y="914248"/>
                  </a:cubicBezTo>
                  <a:moveTo>
                    <a:pt x="193746" y="944040"/>
                  </a:moveTo>
                  <a:cubicBezTo>
                    <a:pt x="190955" y="944040"/>
                    <a:pt x="188164" y="943109"/>
                    <a:pt x="185838" y="941014"/>
                  </a:cubicBezTo>
                  <a:lnTo>
                    <a:pt x="179558" y="935661"/>
                  </a:lnTo>
                  <a:cubicBezTo>
                    <a:pt x="174441" y="931239"/>
                    <a:pt x="173976" y="923558"/>
                    <a:pt x="178628" y="918438"/>
                  </a:cubicBezTo>
                  <a:cubicBezTo>
                    <a:pt x="183047" y="913317"/>
                    <a:pt x="190722" y="912852"/>
                    <a:pt x="195839" y="917507"/>
                  </a:cubicBezTo>
                  <a:lnTo>
                    <a:pt x="201886" y="922860"/>
                  </a:lnTo>
                  <a:cubicBezTo>
                    <a:pt x="207003" y="927282"/>
                    <a:pt x="207469" y="934963"/>
                    <a:pt x="203282" y="940083"/>
                  </a:cubicBezTo>
                  <a:cubicBezTo>
                    <a:pt x="200956" y="942876"/>
                    <a:pt x="197467" y="944272"/>
                    <a:pt x="193978" y="944272"/>
                  </a:cubicBezTo>
                  <a:moveTo>
                    <a:pt x="866390" y="952418"/>
                  </a:moveTo>
                  <a:cubicBezTo>
                    <a:pt x="862902" y="952418"/>
                    <a:pt x="859413" y="950789"/>
                    <a:pt x="856854" y="947996"/>
                  </a:cubicBezTo>
                  <a:cubicBezTo>
                    <a:pt x="852668" y="942876"/>
                    <a:pt x="853366" y="935195"/>
                    <a:pt x="858482" y="930773"/>
                  </a:cubicBezTo>
                  <a:lnTo>
                    <a:pt x="864530" y="925653"/>
                  </a:lnTo>
                  <a:cubicBezTo>
                    <a:pt x="869647" y="921231"/>
                    <a:pt x="877322" y="921929"/>
                    <a:pt x="881741" y="927049"/>
                  </a:cubicBezTo>
                  <a:cubicBezTo>
                    <a:pt x="886160" y="932170"/>
                    <a:pt x="885463" y="939850"/>
                    <a:pt x="880346" y="944272"/>
                  </a:cubicBezTo>
                  <a:lnTo>
                    <a:pt x="874066" y="949626"/>
                  </a:lnTo>
                  <a:cubicBezTo>
                    <a:pt x="871740" y="951488"/>
                    <a:pt x="868949" y="952418"/>
                    <a:pt x="866390" y="952418"/>
                  </a:cubicBezTo>
                  <a:moveTo>
                    <a:pt x="238635" y="978719"/>
                  </a:moveTo>
                  <a:cubicBezTo>
                    <a:pt x="236309" y="978719"/>
                    <a:pt x="233751" y="978020"/>
                    <a:pt x="231658" y="976624"/>
                  </a:cubicBezTo>
                  <a:lnTo>
                    <a:pt x="224913" y="971969"/>
                  </a:lnTo>
                  <a:cubicBezTo>
                    <a:pt x="219563" y="968012"/>
                    <a:pt x="218168" y="960565"/>
                    <a:pt x="222122" y="954979"/>
                  </a:cubicBezTo>
                  <a:cubicBezTo>
                    <a:pt x="226076" y="949393"/>
                    <a:pt x="233518" y="948229"/>
                    <a:pt x="239101" y="952186"/>
                  </a:cubicBezTo>
                  <a:lnTo>
                    <a:pt x="245613" y="956841"/>
                  </a:lnTo>
                  <a:cubicBezTo>
                    <a:pt x="251195" y="960565"/>
                    <a:pt x="252591" y="968245"/>
                    <a:pt x="248637" y="973831"/>
                  </a:cubicBezTo>
                  <a:cubicBezTo>
                    <a:pt x="246311" y="977322"/>
                    <a:pt x="242589" y="979184"/>
                    <a:pt x="238635" y="979184"/>
                  </a:cubicBezTo>
                  <a:moveTo>
                    <a:pt x="820571" y="985934"/>
                  </a:moveTo>
                  <a:cubicBezTo>
                    <a:pt x="816617" y="985934"/>
                    <a:pt x="812663" y="984072"/>
                    <a:pt x="810337" y="980348"/>
                  </a:cubicBezTo>
                  <a:cubicBezTo>
                    <a:pt x="806615" y="974762"/>
                    <a:pt x="808243" y="967081"/>
                    <a:pt x="813826" y="963357"/>
                  </a:cubicBezTo>
                  <a:lnTo>
                    <a:pt x="820338" y="958935"/>
                  </a:lnTo>
                  <a:cubicBezTo>
                    <a:pt x="825920" y="955211"/>
                    <a:pt x="833596" y="956608"/>
                    <a:pt x="837317" y="962194"/>
                  </a:cubicBezTo>
                  <a:cubicBezTo>
                    <a:pt x="841038" y="967780"/>
                    <a:pt x="839643" y="975460"/>
                    <a:pt x="834061" y="979184"/>
                  </a:cubicBezTo>
                  <a:lnTo>
                    <a:pt x="827083" y="983839"/>
                  </a:lnTo>
                  <a:cubicBezTo>
                    <a:pt x="824990" y="985235"/>
                    <a:pt x="822664" y="985934"/>
                    <a:pt x="820338" y="985934"/>
                  </a:cubicBezTo>
                  <a:moveTo>
                    <a:pt x="287014" y="1008277"/>
                  </a:moveTo>
                  <a:cubicBezTo>
                    <a:pt x="285153" y="1008277"/>
                    <a:pt x="283060" y="1007812"/>
                    <a:pt x="281199" y="1006881"/>
                  </a:cubicBezTo>
                  <a:lnTo>
                    <a:pt x="273989" y="1002924"/>
                  </a:lnTo>
                  <a:cubicBezTo>
                    <a:pt x="268174" y="999666"/>
                    <a:pt x="266081" y="992218"/>
                    <a:pt x="269337" y="986399"/>
                  </a:cubicBezTo>
                  <a:cubicBezTo>
                    <a:pt x="272593" y="980581"/>
                    <a:pt x="280036" y="978486"/>
                    <a:pt x="285851" y="981744"/>
                  </a:cubicBezTo>
                  <a:lnTo>
                    <a:pt x="292828" y="985468"/>
                  </a:lnTo>
                  <a:cubicBezTo>
                    <a:pt x="298643" y="988727"/>
                    <a:pt x="300969" y="996174"/>
                    <a:pt x="297713" y="1001993"/>
                  </a:cubicBezTo>
                  <a:cubicBezTo>
                    <a:pt x="295387" y="1006182"/>
                    <a:pt x="291200" y="1008277"/>
                    <a:pt x="287014" y="1008277"/>
                  </a:cubicBezTo>
                  <a:moveTo>
                    <a:pt x="771262" y="1014328"/>
                  </a:moveTo>
                  <a:cubicBezTo>
                    <a:pt x="766843" y="1014328"/>
                    <a:pt x="762424" y="1011768"/>
                    <a:pt x="760330" y="1007579"/>
                  </a:cubicBezTo>
                  <a:cubicBezTo>
                    <a:pt x="757307" y="1001527"/>
                    <a:pt x="759633" y="994312"/>
                    <a:pt x="765680" y="991287"/>
                  </a:cubicBezTo>
                  <a:lnTo>
                    <a:pt x="772657" y="987563"/>
                  </a:lnTo>
                  <a:cubicBezTo>
                    <a:pt x="778705" y="984304"/>
                    <a:pt x="785915" y="986632"/>
                    <a:pt x="789171" y="992683"/>
                  </a:cubicBezTo>
                  <a:cubicBezTo>
                    <a:pt x="792195" y="998735"/>
                    <a:pt x="790102" y="1005950"/>
                    <a:pt x="784054" y="1009208"/>
                  </a:cubicBezTo>
                  <a:lnTo>
                    <a:pt x="776611" y="1012932"/>
                  </a:lnTo>
                  <a:cubicBezTo>
                    <a:pt x="774751" y="1013863"/>
                    <a:pt x="772890" y="1014328"/>
                    <a:pt x="771029" y="1014328"/>
                  </a:cubicBezTo>
                  <a:moveTo>
                    <a:pt x="338648" y="1032715"/>
                  </a:moveTo>
                  <a:cubicBezTo>
                    <a:pt x="337020" y="1032715"/>
                    <a:pt x="335625" y="1032483"/>
                    <a:pt x="333996" y="1031784"/>
                  </a:cubicBezTo>
                  <a:lnTo>
                    <a:pt x="326321" y="1028526"/>
                  </a:lnTo>
                  <a:cubicBezTo>
                    <a:pt x="320041" y="1025966"/>
                    <a:pt x="317250" y="1018751"/>
                    <a:pt x="319809" y="1012467"/>
                  </a:cubicBezTo>
                  <a:cubicBezTo>
                    <a:pt x="322367" y="1006182"/>
                    <a:pt x="329577" y="1003389"/>
                    <a:pt x="335857" y="1005950"/>
                  </a:cubicBezTo>
                  <a:lnTo>
                    <a:pt x="343300" y="1008975"/>
                  </a:lnTo>
                  <a:cubicBezTo>
                    <a:pt x="349580" y="1011536"/>
                    <a:pt x="352603" y="1018518"/>
                    <a:pt x="350045" y="1024802"/>
                  </a:cubicBezTo>
                  <a:cubicBezTo>
                    <a:pt x="348184" y="1029457"/>
                    <a:pt x="343533" y="1032483"/>
                    <a:pt x="338881" y="1032483"/>
                  </a:cubicBezTo>
                  <a:moveTo>
                    <a:pt x="719395" y="1037370"/>
                  </a:moveTo>
                  <a:cubicBezTo>
                    <a:pt x="714510" y="1037370"/>
                    <a:pt x="709859" y="1034345"/>
                    <a:pt x="707998" y="1029457"/>
                  </a:cubicBezTo>
                  <a:cubicBezTo>
                    <a:pt x="705672" y="1023173"/>
                    <a:pt x="708928" y="1016190"/>
                    <a:pt x="715208" y="1013863"/>
                  </a:cubicBezTo>
                  <a:lnTo>
                    <a:pt x="722651" y="1011070"/>
                  </a:lnTo>
                  <a:cubicBezTo>
                    <a:pt x="728931" y="1008510"/>
                    <a:pt x="735909" y="1011536"/>
                    <a:pt x="738467" y="1017820"/>
                  </a:cubicBezTo>
                  <a:cubicBezTo>
                    <a:pt x="741026" y="1024104"/>
                    <a:pt x="737769" y="1031086"/>
                    <a:pt x="731489" y="1033646"/>
                  </a:cubicBezTo>
                  <a:lnTo>
                    <a:pt x="723814" y="1036672"/>
                  </a:lnTo>
                  <a:cubicBezTo>
                    <a:pt x="722418" y="1037137"/>
                    <a:pt x="721023" y="1037370"/>
                    <a:pt x="719627" y="1037370"/>
                  </a:cubicBezTo>
                  <a:moveTo>
                    <a:pt x="392376" y="1051102"/>
                  </a:moveTo>
                  <a:cubicBezTo>
                    <a:pt x="392376" y="1051102"/>
                    <a:pt x="390283" y="1051102"/>
                    <a:pt x="389120" y="1050637"/>
                  </a:cubicBezTo>
                  <a:lnTo>
                    <a:pt x="381212" y="1048309"/>
                  </a:lnTo>
                  <a:cubicBezTo>
                    <a:pt x="374699" y="1046447"/>
                    <a:pt x="371211" y="1039465"/>
                    <a:pt x="373071" y="1033181"/>
                  </a:cubicBezTo>
                  <a:cubicBezTo>
                    <a:pt x="374932" y="1026664"/>
                    <a:pt x="381910" y="1023173"/>
                    <a:pt x="388189" y="1025035"/>
                  </a:cubicBezTo>
                  <a:lnTo>
                    <a:pt x="395865" y="1027362"/>
                  </a:lnTo>
                  <a:cubicBezTo>
                    <a:pt x="402377" y="1029224"/>
                    <a:pt x="406099" y="1035974"/>
                    <a:pt x="404238" y="1042491"/>
                  </a:cubicBezTo>
                  <a:cubicBezTo>
                    <a:pt x="402610" y="1047844"/>
                    <a:pt x="397726" y="1051335"/>
                    <a:pt x="392609" y="1051335"/>
                  </a:cubicBezTo>
                  <a:moveTo>
                    <a:pt x="665202" y="1054361"/>
                  </a:moveTo>
                  <a:cubicBezTo>
                    <a:pt x="659852" y="1054361"/>
                    <a:pt x="654735" y="1050637"/>
                    <a:pt x="653340" y="1045284"/>
                  </a:cubicBezTo>
                  <a:cubicBezTo>
                    <a:pt x="651712" y="1038767"/>
                    <a:pt x="655666" y="1032017"/>
                    <a:pt x="662178" y="1030388"/>
                  </a:cubicBezTo>
                  <a:lnTo>
                    <a:pt x="669854" y="1028293"/>
                  </a:lnTo>
                  <a:cubicBezTo>
                    <a:pt x="676366" y="1026664"/>
                    <a:pt x="683111" y="1030388"/>
                    <a:pt x="684739" y="1036905"/>
                  </a:cubicBezTo>
                  <a:cubicBezTo>
                    <a:pt x="686600" y="1043422"/>
                    <a:pt x="682646" y="1050171"/>
                    <a:pt x="676133" y="1051800"/>
                  </a:cubicBezTo>
                  <a:lnTo>
                    <a:pt x="667993" y="1053895"/>
                  </a:lnTo>
                  <a:cubicBezTo>
                    <a:pt x="667993" y="1053895"/>
                    <a:pt x="665900" y="1054361"/>
                    <a:pt x="664969" y="1054361"/>
                  </a:cubicBezTo>
                  <a:moveTo>
                    <a:pt x="447732" y="1063438"/>
                  </a:moveTo>
                  <a:cubicBezTo>
                    <a:pt x="447732" y="1063438"/>
                    <a:pt x="446336" y="1063438"/>
                    <a:pt x="445639" y="1063438"/>
                  </a:cubicBezTo>
                  <a:lnTo>
                    <a:pt x="437498" y="1062041"/>
                  </a:lnTo>
                  <a:cubicBezTo>
                    <a:pt x="430986" y="1060877"/>
                    <a:pt x="426566" y="1054361"/>
                    <a:pt x="427729" y="1047844"/>
                  </a:cubicBezTo>
                  <a:cubicBezTo>
                    <a:pt x="428892" y="1041094"/>
                    <a:pt x="435405" y="1036905"/>
                    <a:pt x="441917" y="1038068"/>
                  </a:cubicBezTo>
                  <a:lnTo>
                    <a:pt x="449825" y="1039465"/>
                  </a:lnTo>
                  <a:cubicBezTo>
                    <a:pt x="456570" y="1040629"/>
                    <a:pt x="460990" y="1046913"/>
                    <a:pt x="459827" y="1053430"/>
                  </a:cubicBezTo>
                  <a:cubicBezTo>
                    <a:pt x="458896" y="1059481"/>
                    <a:pt x="453779" y="1063670"/>
                    <a:pt x="447732" y="1063670"/>
                  </a:cubicBezTo>
                  <a:moveTo>
                    <a:pt x="609381" y="1065532"/>
                  </a:moveTo>
                  <a:cubicBezTo>
                    <a:pt x="603333" y="1065532"/>
                    <a:pt x="598216" y="1061110"/>
                    <a:pt x="597286" y="1055059"/>
                  </a:cubicBezTo>
                  <a:cubicBezTo>
                    <a:pt x="596356" y="1048309"/>
                    <a:pt x="601008" y="1042258"/>
                    <a:pt x="607753" y="1041327"/>
                  </a:cubicBezTo>
                  <a:lnTo>
                    <a:pt x="615661" y="1040163"/>
                  </a:lnTo>
                  <a:cubicBezTo>
                    <a:pt x="622406" y="1038999"/>
                    <a:pt x="628453" y="1043654"/>
                    <a:pt x="629616" y="1050404"/>
                  </a:cubicBezTo>
                  <a:cubicBezTo>
                    <a:pt x="630779" y="1057153"/>
                    <a:pt x="626127" y="1063205"/>
                    <a:pt x="619382" y="1064369"/>
                  </a:cubicBezTo>
                  <a:lnTo>
                    <a:pt x="611241" y="1065532"/>
                  </a:lnTo>
                  <a:cubicBezTo>
                    <a:pt x="611241" y="1065532"/>
                    <a:pt x="610078" y="1065532"/>
                    <a:pt x="609613" y="1065532"/>
                  </a:cubicBezTo>
                  <a:moveTo>
                    <a:pt x="504251" y="1069954"/>
                  </a:moveTo>
                  <a:cubicBezTo>
                    <a:pt x="504251" y="1069954"/>
                    <a:pt x="503786" y="1069954"/>
                    <a:pt x="503553" y="1069954"/>
                  </a:cubicBezTo>
                  <a:lnTo>
                    <a:pt x="495180" y="1069489"/>
                  </a:lnTo>
                  <a:cubicBezTo>
                    <a:pt x="488435" y="1069023"/>
                    <a:pt x="483551" y="1063205"/>
                    <a:pt x="484016" y="1056455"/>
                  </a:cubicBezTo>
                  <a:cubicBezTo>
                    <a:pt x="484481" y="1049706"/>
                    <a:pt x="490528" y="1044585"/>
                    <a:pt x="497041" y="1045284"/>
                  </a:cubicBezTo>
                  <a:lnTo>
                    <a:pt x="504949" y="1045749"/>
                  </a:lnTo>
                  <a:cubicBezTo>
                    <a:pt x="511694" y="1046215"/>
                    <a:pt x="516811" y="1051800"/>
                    <a:pt x="516345" y="1058550"/>
                  </a:cubicBezTo>
                  <a:cubicBezTo>
                    <a:pt x="516113" y="1065067"/>
                    <a:pt x="510531" y="1069954"/>
                    <a:pt x="504251" y="1069954"/>
                  </a:cubicBezTo>
                  <a:moveTo>
                    <a:pt x="552862" y="1070420"/>
                  </a:moveTo>
                  <a:cubicBezTo>
                    <a:pt x="546349" y="1070420"/>
                    <a:pt x="541000" y="1065300"/>
                    <a:pt x="540767" y="1058550"/>
                  </a:cubicBezTo>
                  <a:cubicBezTo>
                    <a:pt x="540767" y="1051800"/>
                    <a:pt x="545884" y="1046215"/>
                    <a:pt x="552629" y="1045982"/>
                  </a:cubicBezTo>
                  <a:lnTo>
                    <a:pt x="560537" y="1045982"/>
                  </a:lnTo>
                  <a:cubicBezTo>
                    <a:pt x="567050" y="1045284"/>
                    <a:pt x="572864" y="1050404"/>
                    <a:pt x="573330" y="1057153"/>
                  </a:cubicBezTo>
                  <a:cubicBezTo>
                    <a:pt x="573562" y="1063903"/>
                    <a:pt x="568445" y="1069489"/>
                    <a:pt x="561700" y="1069954"/>
                  </a:cubicBezTo>
                  <a:lnTo>
                    <a:pt x="553327" y="1070420"/>
                  </a:lnTo>
                  <a:lnTo>
                    <a:pt x="552862" y="1070420"/>
                  </a:ln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BB10BBF-5B5F-D9AD-823A-47D1E9CE2AFC}"/>
                </a:ext>
              </a:extLst>
            </p:cNvPr>
            <p:cNvSpPr/>
            <p:nvPr/>
          </p:nvSpPr>
          <p:spPr>
            <a:xfrm>
              <a:off x="14763981" y="4577547"/>
              <a:ext cx="1070602" cy="1070392"/>
            </a:xfrm>
            <a:custGeom>
              <a:avLst/>
              <a:gdLst>
                <a:gd name="connsiteX0" fmla="*/ 514020 w 1070602"/>
                <a:gd name="connsiteY0" fmla="*/ 24439 h 1070392"/>
                <a:gd name="connsiteX1" fmla="*/ 501925 w 1070602"/>
                <a:gd name="connsiteY1" fmla="*/ 12801 h 1070392"/>
                <a:gd name="connsiteX2" fmla="*/ 513555 w 1070602"/>
                <a:gd name="connsiteY2" fmla="*/ 0 h 1070392"/>
                <a:gd name="connsiteX3" fmla="*/ 521928 w 1070602"/>
                <a:gd name="connsiteY3" fmla="*/ 0 h 1070392"/>
                <a:gd name="connsiteX4" fmla="*/ 534488 w 1070602"/>
                <a:gd name="connsiteY4" fmla="*/ 11637 h 1070392"/>
                <a:gd name="connsiteX5" fmla="*/ 522625 w 1070602"/>
                <a:gd name="connsiteY5" fmla="*/ 24206 h 1070392"/>
                <a:gd name="connsiteX6" fmla="*/ 514717 w 1070602"/>
                <a:gd name="connsiteY6" fmla="*/ 24206 h 1070392"/>
                <a:gd name="connsiteX7" fmla="*/ 514253 w 1070602"/>
                <a:gd name="connsiteY7" fmla="*/ 24439 h 1070392"/>
                <a:gd name="connsiteX8" fmla="*/ 578912 w 1070602"/>
                <a:gd name="connsiteY8" fmla="*/ 25835 h 1070392"/>
                <a:gd name="connsiteX9" fmla="*/ 577981 w 1070602"/>
                <a:gd name="connsiteY9" fmla="*/ 25835 h 1070392"/>
                <a:gd name="connsiteX10" fmla="*/ 570074 w 1070602"/>
                <a:gd name="connsiteY10" fmla="*/ 25369 h 1070392"/>
                <a:gd name="connsiteX11" fmla="*/ 558677 w 1070602"/>
                <a:gd name="connsiteY11" fmla="*/ 12335 h 1070392"/>
                <a:gd name="connsiteX12" fmla="*/ 571702 w 1070602"/>
                <a:gd name="connsiteY12" fmla="*/ 931 h 1070392"/>
                <a:gd name="connsiteX13" fmla="*/ 579843 w 1070602"/>
                <a:gd name="connsiteY13" fmla="*/ 1629 h 1070392"/>
                <a:gd name="connsiteX14" fmla="*/ 591006 w 1070602"/>
                <a:gd name="connsiteY14" fmla="*/ 14663 h 1070392"/>
                <a:gd name="connsiteX15" fmla="*/ 578912 w 1070602"/>
                <a:gd name="connsiteY15" fmla="*/ 25835 h 1070392"/>
                <a:gd name="connsiteX16" fmla="*/ 457501 w 1070602"/>
                <a:gd name="connsiteY16" fmla="*/ 29791 h 1070392"/>
                <a:gd name="connsiteX17" fmla="*/ 445406 w 1070602"/>
                <a:gd name="connsiteY17" fmla="*/ 19318 h 1070392"/>
                <a:gd name="connsiteX18" fmla="*/ 455640 w 1070602"/>
                <a:gd name="connsiteY18" fmla="*/ 5353 h 1070392"/>
                <a:gd name="connsiteX19" fmla="*/ 463781 w 1070602"/>
                <a:gd name="connsiteY19" fmla="*/ 4189 h 1070392"/>
                <a:gd name="connsiteX20" fmla="*/ 477503 w 1070602"/>
                <a:gd name="connsiteY20" fmla="*/ 14663 h 1070392"/>
                <a:gd name="connsiteX21" fmla="*/ 467037 w 1070602"/>
                <a:gd name="connsiteY21" fmla="*/ 28395 h 1070392"/>
                <a:gd name="connsiteX22" fmla="*/ 459129 w 1070602"/>
                <a:gd name="connsiteY22" fmla="*/ 29559 h 1070392"/>
                <a:gd name="connsiteX23" fmla="*/ 457268 w 1070602"/>
                <a:gd name="connsiteY23" fmla="*/ 29559 h 1070392"/>
                <a:gd name="connsiteX24" fmla="*/ 635198 w 1070602"/>
                <a:gd name="connsiteY24" fmla="*/ 33515 h 1070392"/>
                <a:gd name="connsiteX25" fmla="*/ 632873 w 1070602"/>
                <a:gd name="connsiteY25" fmla="*/ 33515 h 1070392"/>
                <a:gd name="connsiteX26" fmla="*/ 624964 w 1070602"/>
                <a:gd name="connsiteY26" fmla="*/ 32119 h 1070392"/>
                <a:gd name="connsiteX27" fmla="*/ 615196 w 1070602"/>
                <a:gd name="connsiteY27" fmla="*/ 17922 h 1070392"/>
                <a:gd name="connsiteX28" fmla="*/ 629383 w 1070602"/>
                <a:gd name="connsiteY28" fmla="*/ 8146 h 1070392"/>
                <a:gd name="connsiteX29" fmla="*/ 637524 w 1070602"/>
                <a:gd name="connsiteY29" fmla="*/ 9776 h 1070392"/>
                <a:gd name="connsiteX30" fmla="*/ 647293 w 1070602"/>
                <a:gd name="connsiteY30" fmla="*/ 23973 h 1070392"/>
                <a:gd name="connsiteX31" fmla="*/ 635431 w 1070602"/>
                <a:gd name="connsiteY31" fmla="*/ 33980 h 1070392"/>
                <a:gd name="connsiteX32" fmla="*/ 401912 w 1070602"/>
                <a:gd name="connsiteY32" fmla="*/ 41196 h 1070392"/>
                <a:gd name="connsiteX33" fmla="*/ 390051 w 1070602"/>
                <a:gd name="connsiteY33" fmla="*/ 32119 h 1070392"/>
                <a:gd name="connsiteX34" fmla="*/ 398656 w 1070602"/>
                <a:gd name="connsiteY34" fmla="*/ 17224 h 1070392"/>
                <a:gd name="connsiteX35" fmla="*/ 406797 w 1070602"/>
                <a:gd name="connsiteY35" fmla="*/ 15128 h 1070392"/>
                <a:gd name="connsiteX36" fmla="*/ 421449 w 1070602"/>
                <a:gd name="connsiteY36" fmla="*/ 23973 h 1070392"/>
                <a:gd name="connsiteX37" fmla="*/ 412379 w 1070602"/>
                <a:gd name="connsiteY37" fmla="*/ 38636 h 1070392"/>
                <a:gd name="connsiteX38" fmla="*/ 404703 w 1070602"/>
                <a:gd name="connsiteY38" fmla="*/ 40498 h 1070392"/>
                <a:gd name="connsiteX39" fmla="*/ 401680 w 1070602"/>
                <a:gd name="connsiteY39" fmla="*/ 40963 h 1070392"/>
                <a:gd name="connsiteX40" fmla="*/ 690322 w 1070602"/>
                <a:gd name="connsiteY40" fmla="*/ 47480 h 1070392"/>
                <a:gd name="connsiteX41" fmla="*/ 686600 w 1070602"/>
                <a:gd name="connsiteY41" fmla="*/ 47015 h 1070392"/>
                <a:gd name="connsiteX42" fmla="*/ 679157 w 1070602"/>
                <a:gd name="connsiteY42" fmla="*/ 44687 h 1070392"/>
                <a:gd name="connsiteX43" fmla="*/ 670784 w 1070602"/>
                <a:gd name="connsiteY43" fmla="*/ 29559 h 1070392"/>
                <a:gd name="connsiteX44" fmla="*/ 685903 w 1070602"/>
                <a:gd name="connsiteY44" fmla="*/ 21180 h 1070392"/>
                <a:gd name="connsiteX45" fmla="*/ 693811 w 1070602"/>
                <a:gd name="connsiteY45" fmla="*/ 23507 h 1070392"/>
                <a:gd name="connsiteX46" fmla="*/ 701951 w 1070602"/>
                <a:gd name="connsiteY46" fmla="*/ 38636 h 1070392"/>
                <a:gd name="connsiteX47" fmla="*/ 690322 w 1070602"/>
                <a:gd name="connsiteY47" fmla="*/ 47247 h 1070392"/>
                <a:gd name="connsiteX48" fmla="*/ 347719 w 1070602"/>
                <a:gd name="connsiteY48" fmla="*/ 58652 h 1070392"/>
                <a:gd name="connsiteX49" fmla="*/ 336323 w 1070602"/>
                <a:gd name="connsiteY49" fmla="*/ 50738 h 1070392"/>
                <a:gd name="connsiteX50" fmla="*/ 343300 w 1070602"/>
                <a:gd name="connsiteY50" fmla="*/ 34912 h 1070392"/>
                <a:gd name="connsiteX51" fmla="*/ 351208 w 1070602"/>
                <a:gd name="connsiteY51" fmla="*/ 32119 h 1070392"/>
                <a:gd name="connsiteX52" fmla="*/ 366792 w 1070602"/>
                <a:gd name="connsiteY52" fmla="*/ 39334 h 1070392"/>
                <a:gd name="connsiteX53" fmla="*/ 359582 w 1070602"/>
                <a:gd name="connsiteY53" fmla="*/ 54928 h 1070392"/>
                <a:gd name="connsiteX54" fmla="*/ 352139 w 1070602"/>
                <a:gd name="connsiteY54" fmla="*/ 57721 h 1070392"/>
                <a:gd name="connsiteX55" fmla="*/ 347719 w 1070602"/>
                <a:gd name="connsiteY55" fmla="*/ 58419 h 1070392"/>
                <a:gd name="connsiteX56" fmla="*/ 743584 w 1070602"/>
                <a:gd name="connsiteY56" fmla="*/ 67263 h 1070392"/>
                <a:gd name="connsiteX57" fmla="*/ 738700 w 1070602"/>
                <a:gd name="connsiteY57" fmla="*/ 66332 h 1070392"/>
                <a:gd name="connsiteX58" fmla="*/ 731490 w 1070602"/>
                <a:gd name="connsiteY58" fmla="*/ 63307 h 1070392"/>
                <a:gd name="connsiteX59" fmla="*/ 724977 w 1070602"/>
                <a:gd name="connsiteY59" fmla="*/ 47480 h 1070392"/>
                <a:gd name="connsiteX60" fmla="*/ 740793 w 1070602"/>
                <a:gd name="connsiteY60" fmla="*/ 40963 h 1070392"/>
                <a:gd name="connsiteX61" fmla="*/ 748469 w 1070602"/>
                <a:gd name="connsiteY61" fmla="*/ 44221 h 1070392"/>
                <a:gd name="connsiteX62" fmla="*/ 754748 w 1070602"/>
                <a:gd name="connsiteY62" fmla="*/ 60281 h 1070392"/>
                <a:gd name="connsiteX63" fmla="*/ 743584 w 1070602"/>
                <a:gd name="connsiteY63" fmla="*/ 67496 h 1070392"/>
                <a:gd name="connsiteX64" fmla="*/ 296085 w 1070602"/>
                <a:gd name="connsiteY64" fmla="*/ 81926 h 1070392"/>
                <a:gd name="connsiteX65" fmla="*/ 285153 w 1070602"/>
                <a:gd name="connsiteY65" fmla="*/ 75177 h 1070392"/>
                <a:gd name="connsiteX66" fmla="*/ 290503 w 1070602"/>
                <a:gd name="connsiteY66" fmla="*/ 58884 h 1070392"/>
                <a:gd name="connsiteX67" fmla="*/ 297945 w 1070602"/>
                <a:gd name="connsiteY67" fmla="*/ 55160 h 1070392"/>
                <a:gd name="connsiteX68" fmla="*/ 314227 w 1070602"/>
                <a:gd name="connsiteY68" fmla="*/ 60747 h 1070392"/>
                <a:gd name="connsiteX69" fmla="*/ 308645 w 1070602"/>
                <a:gd name="connsiteY69" fmla="*/ 77038 h 1070392"/>
                <a:gd name="connsiteX70" fmla="*/ 301667 w 1070602"/>
                <a:gd name="connsiteY70" fmla="*/ 80529 h 1070392"/>
                <a:gd name="connsiteX71" fmla="*/ 296085 w 1070602"/>
                <a:gd name="connsiteY71" fmla="*/ 81926 h 1070392"/>
                <a:gd name="connsiteX72" fmla="*/ 794288 w 1070602"/>
                <a:gd name="connsiteY72" fmla="*/ 92633 h 1070392"/>
                <a:gd name="connsiteX73" fmla="*/ 788241 w 1070602"/>
                <a:gd name="connsiteY73" fmla="*/ 91003 h 1070392"/>
                <a:gd name="connsiteX74" fmla="*/ 781263 w 1070602"/>
                <a:gd name="connsiteY74" fmla="*/ 87047 h 1070392"/>
                <a:gd name="connsiteX75" fmla="*/ 776379 w 1070602"/>
                <a:gd name="connsiteY75" fmla="*/ 70522 h 1070392"/>
                <a:gd name="connsiteX76" fmla="*/ 792893 w 1070602"/>
                <a:gd name="connsiteY76" fmla="*/ 65634 h 1070392"/>
                <a:gd name="connsiteX77" fmla="*/ 800103 w 1070602"/>
                <a:gd name="connsiteY77" fmla="*/ 69591 h 1070392"/>
                <a:gd name="connsiteX78" fmla="*/ 804755 w 1070602"/>
                <a:gd name="connsiteY78" fmla="*/ 86116 h 1070392"/>
                <a:gd name="connsiteX79" fmla="*/ 794056 w 1070602"/>
                <a:gd name="connsiteY79" fmla="*/ 92400 h 1070392"/>
                <a:gd name="connsiteX80" fmla="*/ 247008 w 1070602"/>
                <a:gd name="connsiteY80" fmla="*/ 110554 h 1070392"/>
                <a:gd name="connsiteX81" fmla="*/ 236775 w 1070602"/>
                <a:gd name="connsiteY81" fmla="*/ 105201 h 1070392"/>
                <a:gd name="connsiteX82" fmla="*/ 240264 w 1070602"/>
                <a:gd name="connsiteY82" fmla="*/ 88210 h 1070392"/>
                <a:gd name="connsiteX83" fmla="*/ 247241 w 1070602"/>
                <a:gd name="connsiteY83" fmla="*/ 83555 h 1070392"/>
                <a:gd name="connsiteX84" fmla="*/ 263988 w 1070602"/>
                <a:gd name="connsiteY84" fmla="*/ 87279 h 1070392"/>
                <a:gd name="connsiteX85" fmla="*/ 260266 w 1070602"/>
                <a:gd name="connsiteY85" fmla="*/ 104037 h 1070392"/>
                <a:gd name="connsiteX86" fmla="*/ 253754 w 1070602"/>
                <a:gd name="connsiteY86" fmla="*/ 108226 h 1070392"/>
                <a:gd name="connsiteX87" fmla="*/ 247008 w 1070602"/>
                <a:gd name="connsiteY87" fmla="*/ 110321 h 1070392"/>
                <a:gd name="connsiteX88" fmla="*/ 842202 w 1070602"/>
                <a:gd name="connsiteY88" fmla="*/ 123587 h 1070392"/>
                <a:gd name="connsiteX89" fmla="*/ 834991 w 1070602"/>
                <a:gd name="connsiteY89" fmla="*/ 121260 h 1070392"/>
                <a:gd name="connsiteX90" fmla="*/ 828479 w 1070602"/>
                <a:gd name="connsiteY90" fmla="*/ 116605 h 1070392"/>
                <a:gd name="connsiteX91" fmla="*/ 825455 w 1070602"/>
                <a:gd name="connsiteY91" fmla="*/ 99615 h 1070392"/>
                <a:gd name="connsiteX92" fmla="*/ 842434 w 1070602"/>
                <a:gd name="connsiteY92" fmla="*/ 96589 h 1070392"/>
                <a:gd name="connsiteX93" fmla="*/ 849179 w 1070602"/>
                <a:gd name="connsiteY93" fmla="*/ 101477 h 1070392"/>
                <a:gd name="connsiteX94" fmla="*/ 851737 w 1070602"/>
                <a:gd name="connsiteY94" fmla="*/ 118467 h 1070392"/>
                <a:gd name="connsiteX95" fmla="*/ 841969 w 1070602"/>
                <a:gd name="connsiteY95" fmla="*/ 123355 h 1070392"/>
                <a:gd name="connsiteX96" fmla="*/ 201421 w 1070602"/>
                <a:gd name="connsiteY96" fmla="*/ 144534 h 1070392"/>
                <a:gd name="connsiteX97" fmla="*/ 192118 w 1070602"/>
                <a:gd name="connsiteY97" fmla="*/ 140113 h 1070392"/>
                <a:gd name="connsiteX98" fmla="*/ 193746 w 1070602"/>
                <a:gd name="connsiteY98" fmla="*/ 122889 h 1070392"/>
                <a:gd name="connsiteX99" fmla="*/ 200259 w 1070602"/>
                <a:gd name="connsiteY99" fmla="*/ 117536 h 1070392"/>
                <a:gd name="connsiteX100" fmla="*/ 217470 w 1070602"/>
                <a:gd name="connsiteY100" fmla="*/ 119398 h 1070392"/>
                <a:gd name="connsiteX101" fmla="*/ 215610 w 1070602"/>
                <a:gd name="connsiteY101" fmla="*/ 136621 h 1070392"/>
                <a:gd name="connsiteX102" fmla="*/ 209562 w 1070602"/>
                <a:gd name="connsiteY102" fmla="*/ 141509 h 1070392"/>
                <a:gd name="connsiteX103" fmla="*/ 201654 w 1070602"/>
                <a:gd name="connsiteY103" fmla="*/ 144302 h 1070392"/>
                <a:gd name="connsiteX104" fmla="*/ 886161 w 1070602"/>
                <a:gd name="connsiteY104" fmla="*/ 159430 h 1070392"/>
                <a:gd name="connsiteX105" fmla="*/ 878020 w 1070602"/>
                <a:gd name="connsiteY105" fmla="*/ 156171 h 1070392"/>
                <a:gd name="connsiteX106" fmla="*/ 871973 w 1070602"/>
                <a:gd name="connsiteY106" fmla="*/ 150819 h 1070392"/>
                <a:gd name="connsiteX107" fmla="*/ 870810 w 1070602"/>
                <a:gd name="connsiteY107" fmla="*/ 133596 h 1070392"/>
                <a:gd name="connsiteX108" fmla="*/ 888022 w 1070602"/>
                <a:gd name="connsiteY108" fmla="*/ 132432 h 1070392"/>
                <a:gd name="connsiteX109" fmla="*/ 894301 w 1070602"/>
                <a:gd name="connsiteY109" fmla="*/ 138017 h 1070392"/>
                <a:gd name="connsiteX110" fmla="*/ 895232 w 1070602"/>
                <a:gd name="connsiteY110" fmla="*/ 155241 h 1070392"/>
                <a:gd name="connsiteX111" fmla="*/ 886161 w 1070602"/>
                <a:gd name="connsiteY111" fmla="*/ 159197 h 1070392"/>
                <a:gd name="connsiteX112" fmla="*/ 159788 w 1070602"/>
                <a:gd name="connsiteY112" fmla="*/ 182937 h 1070392"/>
                <a:gd name="connsiteX113" fmla="*/ 151415 w 1070602"/>
                <a:gd name="connsiteY113" fmla="*/ 179446 h 1070392"/>
                <a:gd name="connsiteX114" fmla="*/ 151182 w 1070602"/>
                <a:gd name="connsiteY114" fmla="*/ 162223 h 1070392"/>
                <a:gd name="connsiteX115" fmla="*/ 156997 w 1070602"/>
                <a:gd name="connsiteY115" fmla="*/ 156171 h 1070392"/>
                <a:gd name="connsiteX116" fmla="*/ 174209 w 1070602"/>
                <a:gd name="connsiteY116" fmla="*/ 156171 h 1070392"/>
                <a:gd name="connsiteX117" fmla="*/ 174209 w 1070602"/>
                <a:gd name="connsiteY117" fmla="*/ 173395 h 1070392"/>
                <a:gd name="connsiteX118" fmla="*/ 168626 w 1070602"/>
                <a:gd name="connsiteY118" fmla="*/ 178981 h 1070392"/>
                <a:gd name="connsiteX119" fmla="*/ 159788 w 1070602"/>
                <a:gd name="connsiteY119" fmla="*/ 182705 h 1070392"/>
                <a:gd name="connsiteX120" fmla="*/ 926166 w 1070602"/>
                <a:gd name="connsiteY120" fmla="*/ 199695 h 1070392"/>
                <a:gd name="connsiteX121" fmla="*/ 917095 w 1070602"/>
                <a:gd name="connsiteY121" fmla="*/ 195505 h 1070392"/>
                <a:gd name="connsiteX122" fmla="*/ 911745 w 1070602"/>
                <a:gd name="connsiteY122" fmla="*/ 189687 h 1070392"/>
                <a:gd name="connsiteX123" fmla="*/ 912443 w 1070602"/>
                <a:gd name="connsiteY123" fmla="*/ 172464 h 1070392"/>
                <a:gd name="connsiteX124" fmla="*/ 929654 w 1070602"/>
                <a:gd name="connsiteY124" fmla="*/ 173162 h 1070392"/>
                <a:gd name="connsiteX125" fmla="*/ 935237 w 1070602"/>
                <a:gd name="connsiteY125" fmla="*/ 179446 h 1070392"/>
                <a:gd name="connsiteX126" fmla="*/ 934074 w 1070602"/>
                <a:gd name="connsiteY126" fmla="*/ 196669 h 1070392"/>
                <a:gd name="connsiteX127" fmla="*/ 925933 w 1070602"/>
                <a:gd name="connsiteY127" fmla="*/ 199695 h 1070392"/>
                <a:gd name="connsiteX128" fmla="*/ 122342 w 1070602"/>
                <a:gd name="connsiteY128" fmla="*/ 225995 h 1070392"/>
                <a:gd name="connsiteX129" fmla="*/ 114899 w 1070602"/>
                <a:gd name="connsiteY129" fmla="*/ 223435 h 1070392"/>
                <a:gd name="connsiteX130" fmla="*/ 112805 w 1070602"/>
                <a:gd name="connsiteY130" fmla="*/ 206212 h 1070392"/>
                <a:gd name="connsiteX131" fmla="*/ 117922 w 1070602"/>
                <a:gd name="connsiteY131" fmla="*/ 199695 h 1070392"/>
                <a:gd name="connsiteX132" fmla="*/ 135134 w 1070602"/>
                <a:gd name="connsiteY132" fmla="*/ 197833 h 1070392"/>
                <a:gd name="connsiteX133" fmla="*/ 136995 w 1070602"/>
                <a:gd name="connsiteY133" fmla="*/ 215056 h 1070392"/>
                <a:gd name="connsiteX134" fmla="*/ 132111 w 1070602"/>
                <a:gd name="connsiteY134" fmla="*/ 221340 h 1070392"/>
                <a:gd name="connsiteX135" fmla="*/ 122574 w 1070602"/>
                <a:gd name="connsiteY135" fmla="*/ 225995 h 1070392"/>
                <a:gd name="connsiteX136" fmla="*/ 961752 w 1070602"/>
                <a:gd name="connsiteY136" fmla="*/ 244149 h 1070392"/>
                <a:gd name="connsiteX137" fmla="*/ 951751 w 1070602"/>
                <a:gd name="connsiteY137" fmla="*/ 239029 h 1070392"/>
                <a:gd name="connsiteX138" fmla="*/ 947099 w 1070602"/>
                <a:gd name="connsiteY138" fmla="*/ 232512 h 1070392"/>
                <a:gd name="connsiteX139" fmla="*/ 949657 w 1070602"/>
                <a:gd name="connsiteY139" fmla="*/ 215522 h 1070392"/>
                <a:gd name="connsiteX140" fmla="*/ 966636 w 1070602"/>
                <a:gd name="connsiteY140" fmla="*/ 218081 h 1070392"/>
                <a:gd name="connsiteX141" fmla="*/ 971521 w 1070602"/>
                <a:gd name="connsiteY141" fmla="*/ 224831 h 1070392"/>
                <a:gd name="connsiteX142" fmla="*/ 968729 w 1070602"/>
                <a:gd name="connsiteY142" fmla="*/ 241822 h 1070392"/>
                <a:gd name="connsiteX143" fmla="*/ 961752 w 1070602"/>
                <a:gd name="connsiteY143" fmla="*/ 244149 h 1070392"/>
                <a:gd name="connsiteX144" fmla="*/ 90011 w 1070602"/>
                <a:gd name="connsiteY144" fmla="*/ 272544 h 1070392"/>
                <a:gd name="connsiteX145" fmla="*/ 83732 w 1070602"/>
                <a:gd name="connsiteY145" fmla="*/ 270682 h 1070392"/>
                <a:gd name="connsiteX146" fmla="*/ 79778 w 1070602"/>
                <a:gd name="connsiteY146" fmla="*/ 253924 h 1070392"/>
                <a:gd name="connsiteX147" fmla="*/ 84197 w 1070602"/>
                <a:gd name="connsiteY147" fmla="*/ 246942 h 1070392"/>
                <a:gd name="connsiteX148" fmla="*/ 100943 w 1070602"/>
                <a:gd name="connsiteY148" fmla="*/ 243218 h 1070392"/>
                <a:gd name="connsiteX149" fmla="*/ 104665 w 1070602"/>
                <a:gd name="connsiteY149" fmla="*/ 259976 h 1070392"/>
                <a:gd name="connsiteX150" fmla="*/ 100478 w 1070602"/>
                <a:gd name="connsiteY150" fmla="*/ 266725 h 1070392"/>
                <a:gd name="connsiteX151" fmla="*/ 90011 w 1070602"/>
                <a:gd name="connsiteY151" fmla="*/ 272544 h 1070392"/>
                <a:gd name="connsiteX152" fmla="*/ 991988 w 1070602"/>
                <a:gd name="connsiteY152" fmla="*/ 292095 h 1070392"/>
                <a:gd name="connsiteX153" fmla="*/ 981289 w 1070602"/>
                <a:gd name="connsiteY153" fmla="*/ 285810 h 1070392"/>
                <a:gd name="connsiteX154" fmla="*/ 977335 w 1070602"/>
                <a:gd name="connsiteY154" fmla="*/ 278828 h 1070392"/>
                <a:gd name="connsiteX155" fmla="*/ 981755 w 1070602"/>
                <a:gd name="connsiteY155" fmla="*/ 262070 h 1070392"/>
                <a:gd name="connsiteX156" fmla="*/ 998501 w 1070602"/>
                <a:gd name="connsiteY156" fmla="*/ 266493 h 1070392"/>
                <a:gd name="connsiteX157" fmla="*/ 1002687 w 1070602"/>
                <a:gd name="connsiteY157" fmla="*/ 273708 h 1070392"/>
                <a:gd name="connsiteX158" fmla="*/ 998035 w 1070602"/>
                <a:gd name="connsiteY158" fmla="*/ 290232 h 1070392"/>
                <a:gd name="connsiteX159" fmla="*/ 991988 w 1070602"/>
                <a:gd name="connsiteY159" fmla="*/ 291862 h 1070392"/>
                <a:gd name="connsiteX160" fmla="*/ 62799 w 1070602"/>
                <a:gd name="connsiteY160" fmla="*/ 322584 h 1070392"/>
                <a:gd name="connsiteX161" fmla="*/ 57449 w 1070602"/>
                <a:gd name="connsiteY161" fmla="*/ 321420 h 1070392"/>
                <a:gd name="connsiteX162" fmla="*/ 51635 w 1070602"/>
                <a:gd name="connsiteY162" fmla="*/ 305128 h 1070392"/>
                <a:gd name="connsiteX163" fmla="*/ 55356 w 1070602"/>
                <a:gd name="connsiteY163" fmla="*/ 297680 h 1070392"/>
                <a:gd name="connsiteX164" fmla="*/ 71638 w 1070602"/>
                <a:gd name="connsiteY164" fmla="*/ 292327 h 1070392"/>
                <a:gd name="connsiteX165" fmla="*/ 76987 w 1070602"/>
                <a:gd name="connsiteY165" fmla="*/ 308619 h 1070392"/>
                <a:gd name="connsiteX166" fmla="*/ 73498 w 1070602"/>
                <a:gd name="connsiteY166" fmla="*/ 315834 h 1070392"/>
                <a:gd name="connsiteX167" fmla="*/ 62566 w 1070602"/>
                <a:gd name="connsiteY167" fmla="*/ 322816 h 1070392"/>
                <a:gd name="connsiteX168" fmla="*/ 1016875 w 1070602"/>
                <a:gd name="connsiteY168" fmla="*/ 343298 h 1070392"/>
                <a:gd name="connsiteX169" fmla="*/ 1005711 w 1070602"/>
                <a:gd name="connsiteY169" fmla="*/ 335850 h 1070392"/>
                <a:gd name="connsiteX170" fmla="*/ 1002455 w 1070602"/>
                <a:gd name="connsiteY170" fmla="*/ 328635 h 1070392"/>
                <a:gd name="connsiteX171" fmla="*/ 1008734 w 1070602"/>
                <a:gd name="connsiteY171" fmla="*/ 312576 h 1070392"/>
                <a:gd name="connsiteX172" fmla="*/ 1024783 w 1070602"/>
                <a:gd name="connsiteY172" fmla="*/ 318860 h 1070392"/>
                <a:gd name="connsiteX173" fmla="*/ 1028039 w 1070602"/>
                <a:gd name="connsiteY173" fmla="*/ 326540 h 1070392"/>
                <a:gd name="connsiteX174" fmla="*/ 1021527 w 1070602"/>
                <a:gd name="connsiteY174" fmla="*/ 342600 h 1070392"/>
                <a:gd name="connsiteX175" fmla="*/ 1016875 w 1070602"/>
                <a:gd name="connsiteY175" fmla="*/ 343531 h 1070392"/>
                <a:gd name="connsiteX176" fmla="*/ 41169 w 1070602"/>
                <a:gd name="connsiteY176" fmla="*/ 375184 h 1070392"/>
                <a:gd name="connsiteX177" fmla="*/ 37214 w 1070602"/>
                <a:gd name="connsiteY177" fmla="*/ 374486 h 1070392"/>
                <a:gd name="connsiteX178" fmla="*/ 29771 w 1070602"/>
                <a:gd name="connsiteY178" fmla="*/ 358892 h 1070392"/>
                <a:gd name="connsiteX179" fmla="*/ 32562 w 1070602"/>
                <a:gd name="connsiteY179" fmla="*/ 350979 h 1070392"/>
                <a:gd name="connsiteX180" fmla="*/ 48146 w 1070602"/>
                <a:gd name="connsiteY180" fmla="*/ 343764 h 1070392"/>
                <a:gd name="connsiteX181" fmla="*/ 55356 w 1070602"/>
                <a:gd name="connsiteY181" fmla="*/ 359357 h 1070392"/>
                <a:gd name="connsiteX182" fmla="*/ 52798 w 1070602"/>
                <a:gd name="connsiteY182" fmla="*/ 366805 h 1070392"/>
                <a:gd name="connsiteX183" fmla="*/ 41401 w 1070602"/>
                <a:gd name="connsiteY183" fmla="*/ 374952 h 1070392"/>
                <a:gd name="connsiteX184" fmla="*/ 1036180 w 1070602"/>
                <a:gd name="connsiteY184" fmla="*/ 396597 h 1070392"/>
                <a:gd name="connsiteX185" fmla="*/ 1024551 w 1070602"/>
                <a:gd name="connsiteY185" fmla="*/ 387752 h 1070392"/>
                <a:gd name="connsiteX186" fmla="*/ 1022225 w 1070602"/>
                <a:gd name="connsiteY186" fmla="*/ 380304 h 1070392"/>
                <a:gd name="connsiteX187" fmla="*/ 1030133 w 1070602"/>
                <a:gd name="connsiteY187" fmla="*/ 364943 h 1070392"/>
                <a:gd name="connsiteX188" fmla="*/ 1045484 w 1070602"/>
                <a:gd name="connsiteY188" fmla="*/ 372857 h 1070392"/>
                <a:gd name="connsiteX189" fmla="*/ 1048042 w 1070602"/>
                <a:gd name="connsiteY189" fmla="*/ 380770 h 1070392"/>
                <a:gd name="connsiteX190" fmla="*/ 1039902 w 1070602"/>
                <a:gd name="connsiteY190" fmla="*/ 395899 h 1070392"/>
                <a:gd name="connsiteX191" fmla="*/ 1036412 w 1070602"/>
                <a:gd name="connsiteY191" fmla="*/ 396364 h 1070392"/>
                <a:gd name="connsiteX192" fmla="*/ 25352 w 1070602"/>
                <a:gd name="connsiteY192" fmla="*/ 429879 h 1070392"/>
                <a:gd name="connsiteX193" fmla="*/ 22561 w 1070602"/>
                <a:gd name="connsiteY193" fmla="*/ 429646 h 1070392"/>
                <a:gd name="connsiteX194" fmla="*/ 13491 w 1070602"/>
                <a:gd name="connsiteY194" fmla="*/ 414984 h 1070392"/>
                <a:gd name="connsiteX195" fmla="*/ 15351 w 1070602"/>
                <a:gd name="connsiteY195" fmla="*/ 406838 h 1070392"/>
                <a:gd name="connsiteX196" fmla="*/ 30004 w 1070602"/>
                <a:gd name="connsiteY196" fmla="*/ 397993 h 1070392"/>
                <a:gd name="connsiteX197" fmla="*/ 38843 w 1070602"/>
                <a:gd name="connsiteY197" fmla="*/ 412656 h 1070392"/>
                <a:gd name="connsiteX198" fmla="*/ 36981 w 1070602"/>
                <a:gd name="connsiteY198" fmla="*/ 420336 h 1070392"/>
                <a:gd name="connsiteX199" fmla="*/ 25120 w 1070602"/>
                <a:gd name="connsiteY199" fmla="*/ 429879 h 1070392"/>
                <a:gd name="connsiteX200" fmla="*/ 1049670 w 1070602"/>
                <a:gd name="connsiteY200" fmla="*/ 451990 h 1070392"/>
                <a:gd name="connsiteX201" fmla="*/ 1037576 w 1070602"/>
                <a:gd name="connsiteY201" fmla="*/ 441982 h 1070392"/>
                <a:gd name="connsiteX202" fmla="*/ 1036180 w 1070602"/>
                <a:gd name="connsiteY202" fmla="*/ 434301 h 1070392"/>
                <a:gd name="connsiteX203" fmla="*/ 1045716 w 1070602"/>
                <a:gd name="connsiteY203" fmla="*/ 419871 h 1070392"/>
                <a:gd name="connsiteX204" fmla="*/ 1060137 w 1070602"/>
                <a:gd name="connsiteY204" fmla="*/ 429414 h 1070392"/>
                <a:gd name="connsiteX205" fmla="*/ 1061764 w 1070602"/>
                <a:gd name="connsiteY205" fmla="*/ 437560 h 1070392"/>
                <a:gd name="connsiteX206" fmla="*/ 1051996 w 1070602"/>
                <a:gd name="connsiteY206" fmla="*/ 451757 h 1070392"/>
                <a:gd name="connsiteX207" fmla="*/ 1049670 w 1070602"/>
                <a:gd name="connsiteY207" fmla="*/ 451757 h 1070392"/>
                <a:gd name="connsiteX208" fmla="*/ 15817 w 1070602"/>
                <a:gd name="connsiteY208" fmla="*/ 485738 h 1070392"/>
                <a:gd name="connsiteX209" fmla="*/ 14420 w 1070602"/>
                <a:gd name="connsiteY209" fmla="*/ 485738 h 1070392"/>
                <a:gd name="connsiteX210" fmla="*/ 3721 w 1070602"/>
                <a:gd name="connsiteY210" fmla="*/ 472239 h 1070392"/>
                <a:gd name="connsiteX211" fmla="*/ 4652 w 1070602"/>
                <a:gd name="connsiteY211" fmla="*/ 463859 h 1070392"/>
                <a:gd name="connsiteX212" fmla="*/ 18375 w 1070602"/>
                <a:gd name="connsiteY212" fmla="*/ 453386 h 1070392"/>
                <a:gd name="connsiteX213" fmla="*/ 28841 w 1070602"/>
                <a:gd name="connsiteY213" fmla="*/ 467118 h 1070392"/>
                <a:gd name="connsiteX214" fmla="*/ 27911 w 1070602"/>
                <a:gd name="connsiteY214" fmla="*/ 475031 h 1070392"/>
                <a:gd name="connsiteX215" fmla="*/ 15817 w 1070602"/>
                <a:gd name="connsiteY215" fmla="*/ 485738 h 1070392"/>
                <a:gd name="connsiteX216" fmla="*/ 1056880 w 1070602"/>
                <a:gd name="connsiteY216" fmla="*/ 508314 h 1070392"/>
                <a:gd name="connsiteX217" fmla="*/ 1044786 w 1070602"/>
                <a:gd name="connsiteY217" fmla="*/ 496910 h 1070392"/>
                <a:gd name="connsiteX218" fmla="*/ 1044088 w 1070602"/>
                <a:gd name="connsiteY218" fmla="*/ 488996 h 1070392"/>
                <a:gd name="connsiteX219" fmla="*/ 1055020 w 1070602"/>
                <a:gd name="connsiteY219" fmla="*/ 475730 h 1070392"/>
                <a:gd name="connsiteX220" fmla="*/ 1068277 w 1070602"/>
                <a:gd name="connsiteY220" fmla="*/ 486669 h 1070392"/>
                <a:gd name="connsiteX221" fmla="*/ 1068975 w 1070602"/>
                <a:gd name="connsiteY221" fmla="*/ 495048 h 1070392"/>
                <a:gd name="connsiteX222" fmla="*/ 1057811 w 1070602"/>
                <a:gd name="connsiteY222" fmla="*/ 508081 h 1070392"/>
                <a:gd name="connsiteX223" fmla="*/ 1056880 w 1070602"/>
                <a:gd name="connsiteY223" fmla="*/ 508081 h 1070392"/>
                <a:gd name="connsiteX224" fmla="*/ 12095 w 1070602"/>
                <a:gd name="connsiteY224" fmla="*/ 542527 h 1070392"/>
                <a:gd name="connsiteX225" fmla="*/ 12095 w 1070602"/>
                <a:gd name="connsiteY225" fmla="*/ 542527 h 1070392"/>
                <a:gd name="connsiteX226" fmla="*/ 0 w 1070602"/>
                <a:gd name="connsiteY226" fmla="*/ 530192 h 1070392"/>
                <a:gd name="connsiteX227" fmla="*/ 0 w 1070602"/>
                <a:gd name="connsiteY227" fmla="*/ 522046 h 1070392"/>
                <a:gd name="connsiteX228" fmla="*/ 12560 w 1070602"/>
                <a:gd name="connsiteY228" fmla="*/ 510176 h 1070392"/>
                <a:gd name="connsiteX229" fmla="*/ 24422 w 1070602"/>
                <a:gd name="connsiteY229" fmla="*/ 522512 h 1070392"/>
                <a:gd name="connsiteX230" fmla="*/ 24422 w 1070602"/>
                <a:gd name="connsiteY230" fmla="*/ 530425 h 1070392"/>
                <a:gd name="connsiteX231" fmla="*/ 12095 w 1070602"/>
                <a:gd name="connsiteY231" fmla="*/ 542527 h 1070392"/>
                <a:gd name="connsiteX232" fmla="*/ 1058276 w 1070602"/>
                <a:gd name="connsiteY232" fmla="*/ 555561 h 1070392"/>
                <a:gd name="connsiteX233" fmla="*/ 1058276 w 1070602"/>
                <a:gd name="connsiteY233" fmla="*/ 555561 h 1070392"/>
                <a:gd name="connsiteX234" fmla="*/ 1046181 w 1070602"/>
                <a:gd name="connsiteY234" fmla="*/ 543225 h 1070392"/>
                <a:gd name="connsiteX235" fmla="*/ 1046181 w 1070602"/>
                <a:gd name="connsiteY235" fmla="*/ 535312 h 1070392"/>
                <a:gd name="connsiteX236" fmla="*/ 1058508 w 1070602"/>
                <a:gd name="connsiteY236" fmla="*/ 523210 h 1070392"/>
                <a:gd name="connsiteX237" fmla="*/ 1070603 w 1070602"/>
                <a:gd name="connsiteY237" fmla="*/ 535312 h 1070392"/>
                <a:gd name="connsiteX238" fmla="*/ 1070603 w 1070602"/>
                <a:gd name="connsiteY238" fmla="*/ 543691 h 1070392"/>
                <a:gd name="connsiteX239" fmla="*/ 1058276 w 1070602"/>
                <a:gd name="connsiteY239" fmla="*/ 555794 h 1070392"/>
                <a:gd name="connsiteX240" fmla="*/ 14653 w 1070602"/>
                <a:gd name="connsiteY240" fmla="*/ 599317 h 1070392"/>
                <a:gd name="connsiteX241" fmla="*/ 2559 w 1070602"/>
                <a:gd name="connsiteY241" fmla="*/ 588378 h 1070392"/>
                <a:gd name="connsiteX242" fmla="*/ 1861 w 1070602"/>
                <a:gd name="connsiteY242" fmla="*/ 580232 h 1070392"/>
                <a:gd name="connsiteX243" fmla="*/ 13025 w 1070602"/>
                <a:gd name="connsiteY243" fmla="*/ 566966 h 1070392"/>
                <a:gd name="connsiteX244" fmla="*/ 26283 w 1070602"/>
                <a:gd name="connsiteY244" fmla="*/ 578137 h 1070392"/>
                <a:gd name="connsiteX245" fmla="*/ 26980 w 1070602"/>
                <a:gd name="connsiteY245" fmla="*/ 586050 h 1070392"/>
                <a:gd name="connsiteX246" fmla="*/ 16049 w 1070602"/>
                <a:gd name="connsiteY246" fmla="*/ 599317 h 1070392"/>
                <a:gd name="connsiteX247" fmla="*/ 14886 w 1070602"/>
                <a:gd name="connsiteY247" fmla="*/ 599317 h 1070392"/>
                <a:gd name="connsiteX248" fmla="*/ 1054322 w 1070602"/>
                <a:gd name="connsiteY248" fmla="*/ 612118 h 1070392"/>
                <a:gd name="connsiteX249" fmla="*/ 1052694 w 1070602"/>
                <a:gd name="connsiteY249" fmla="*/ 612118 h 1070392"/>
                <a:gd name="connsiteX250" fmla="*/ 1042227 w 1070602"/>
                <a:gd name="connsiteY250" fmla="*/ 598619 h 1070392"/>
                <a:gd name="connsiteX251" fmla="*/ 1043158 w 1070602"/>
                <a:gd name="connsiteY251" fmla="*/ 590705 h 1070392"/>
                <a:gd name="connsiteX252" fmla="*/ 1056648 w 1070602"/>
                <a:gd name="connsiteY252" fmla="*/ 579999 h 1070392"/>
                <a:gd name="connsiteX253" fmla="*/ 1067579 w 1070602"/>
                <a:gd name="connsiteY253" fmla="*/ 593498 h 1070392"/>
                <a:gd name="connsiteX254" fmla="*/ 1066649 w 1070602"/>
                <a:gd name="connsiteY254" fmla="*/ 601877 h 1070392"/>
                <a:gd name="connsiteX255" fmla="*/ 1054554 w 1070602"/>
                <a:gd name="connsiteY255" fmla="*/ 612584 h 1070392"/>
                <a:gd name="connsiteX256" fmla="*/ 23259 w 1070602"/>
                <a:gd name="connsiteY256" fmla="*/ 655408 h 1070392"/>
                <a:gd name="connsiteX257" fmla="*/ 11397 w 1070602"/>
                <a:gd name="connsiteY257" fmla="*/ 645634 h 1070392"/>
                <a:gd name="connsiteX258" fmla="*/ 9769 w 1070602"/>
                <a:gd name="connsiteY258" fmla="*/ 637487 h 1070392"/>
                <a:gd name="connsiteX259" fmla="*/ 19537 w 1070602"/>
                <a:gd name="connsiteY259" fmla="*/ 623290 h 1070392"/>
                <a:gd name="connsiteX260" fmla="*/ 33726 w 1070602"/>
                <a:gd name="connsiteY260" fmla="*/ 633065 h 1070392"/>
                <a:gd name="connsiteX261" fmla="*/ 35354 w 1070602"/>
                <a:gd name="connsiteY261" fmla="*/ 640745 h 1070392"/>
                <a:gd name="connsiteX262" fmla="*/ 25818 w 1070602"/>
                <a:gd name="connsiteY262" fmla="*/ 655175 h 1070392"/>
                <a:gd name="connsiteX263" fmla="*/ 23259 w 1070602"/>
                <a:gd name="connsiteY263" fmla="*/ 655408 h 1070392"/>
                <a:gd name="connsiteX264" fmla="*/ 1044320 w 1070602"/>
                <a:gd name="connsiteY264" fmla="*/ 668209 h 1070392"/>
                <a:gd name="connsiteX265" fmla="*/ 1041529 w 1070602"/>
                <a:gd name="connsiteY265" fmla="*/ 667977 h 1070392"/>
                <a:gd name="connsiteX266" fmla="*/ 1032459 w 1070602"/>
                <a:gd name="connsiteY266" fmla="*/ 653314 h 1070392"/>
                <a:gd name="connsiteX267" fmla="*/ 1034319 w 1070602"/>
                <a:gd name="connsiteY267" fmla="*/ 645401 h 1070392"/>
                <a:gd name="connsiteX268" fmla="*/ 1048739 w 1070602"/>
                <a:gd name="connsiteY268" fmla="*/ 636091 h 1070392"/>
                <a:gd name="connsiteX269" fmla="*/ 1058044 w 1070602"/>
                <a:gd name="connsiteY269" fmla="*/ 650521 h 1070392"/>
                <a:gd name="connsiteX270" fmla="*/ 1056182 w 1070602"/>
                <a:gd name="connsiteY270" fmla="*/ 658667 h 1070392"/>
                <a:gd name="connsiteX271" fmla="*/ 1044320 w 1070602"/>
                <a:gd name="connsiteY271" fmla="*/ 668209 h 1070392"/>
                <a:gd name="connsiteX272" fmla="*/ 38145 w 1070602"/>
                <a:gd name="connsiteY272" fmla="*/ 710336 h 1070392"/>
                <a:gd name="connsiteX273" fmla="*/ 26515 w 1070602"/>
                <a:gd name="connsiteY273" fmla="*/ 701957 h 1070392"/>
                <a:gd name="connsiteX274" fmla="*/ 23957 w 1070602"/>
                <a:gd name="connsiteY274" fmla="*/ 694044 h 1070392"/>
                <a:gd name="connsiteX275" fmla="*/ 32097 w 1070602"/>
                <a:gd name="connsiteY275" fmla="*/ 678916 h 1070392"/>
                <a:gd name="connsiteX276" fmla="*/ 47448 w 1070602"/>
                <a:gd name="connsiteY276" fmla="*/ 687062 h 1070392"/>
                <a:gd name="connsiteX277" fmla="*/ 49774 w 1070602"/>
                <a:gd name="connsiteY277" fmla="*/ 694509 h 1070392"/>
                <a:gd name="connsiteX278" fmla="*/ 42098 w 1070602"/>
                <a:gd name="connsiteY278" fmla="*/ 709871 h 1070392"/>
                <a:gd name="connsiteX279" fmla="*/ 38377 w 1070602"/>
                <a:gd name="connsiteY279" fmla="*/ 710569 h 1070392"/>
                <a:gd name="connsiteX280" fmla="*/ 1028272 w 1070602"/>
                <a:gd name="connsiteY280" fmla="*/ 722672 h 1070392"/>
                <a:gd name="connsiteX281" fmla="*/ 1024318 w 1070602"/>
                <a:gd name="connsiteY281" fmla="*/ 721974 h 1070392"/>
                <a:gd name="connsiteX282" fmla="*/ 1016875 w 1070602"/>
                <a:gd name="connsiteY282" fmla="*/ 706380 h 1070392"/>
                <a:gd name="connsiteX283" fmla="*/ 1019434 w 1070602"/>
                <a:gd name="connsiteY283" fmla="*/ 698932 h 1070392"/>
                <a:gd name="connsiteX284" fmla="*/ 1034785 w 1070602"/>
                <a:gd name="connsiteY284" fmla="*/ 691251 h 1070392"/>
                <a:gd name="connsiteX285" fmla="*/ 1042460 w 1070602"/>
                <a:gd name="connsiteY285" fmla="*/ 706612 h 1070392"/>
                <a:gd name="connsiteX286" fmla="*/ 1039669 w 1070602"/>
                <a:gd name="connsiteY286" fmla="*/ 714526 h 1070392"/>
                <a:gd name="connsiteX287" fmla="*/ 1028272 w 1070602"/>
                <a:gd name="connsiteY287" fmla="*/ 722672 h 1070392"/>
                <a:gd name="connsiteX288" fmla="*/ 58613 w 1070602"/>
                <a:gd name="connsiteY288" fmla="*/ 763402 h 1070392"/>
                <a:gd name="connsiteX289" fmla="*/ 47448 w 1070602"/>
                <a:gd name="connsiteY289" fmla="*/ 756187 h 1070392"/>
                <a:gd name="connsiteX290" fmla="*/ 43959 w 1070602"/>
                <a:gd name="connsiteY290" fmla="*/ 748739 h 1070392"/>
                <a:gd name="connsiteX291" fmla="*/ 50239 w 1070602"/>
                <a:gd name="connsiteY291" fmla="*/ 732680 h 1070392"/>
                <a:gd name="connsiteX292" fmla="*/ 66288 w 1070602"/>
                <a:gd name="connsiteY292" fmla="*/ 738964 h 1070392"/>
                <a:gd name="connsiteX293" fmla="*/ 69544 w 1070602"/>
                <a:gd name="connsiteY293" fmla="*/ 746179 h 1070392"/>
                <a:gd name="connsiteX294" fmla="*/ 63497 w 1070602"/>
                <a:gd name="connsiteY294" fmla="*/ 762238 h 1070392"/>
                <a:gd name="connsiteX295" fmla="*/ 58380 w 1070602"/>
                <a:gd name="connsiteY295" fmla="*/ 763402 h 1070392"/>
                <a:gd name="connsiteX296" fmla="*/ 1006176 w 1070602"/>
                <a:gd name="connsiteY296" fmla="*/ 775272 h 1070392"/>
                <a:gd name="connsiteX297" fmla="*/ 1000826 w 1070602"/>
                <a:gd name="connsiteY297" fmla="*/ 774108 h 1070392"/>
                <a:gd name="connsiteX298" fmla="*/ 995244 w 1070602"/>
                <a:gd name="connsiteY298" fmla="*/ 757816 h 1070392"/>
                <a:gd name="connsiteX299" fmla="*/ 998733 w 1070602"/>
                <a:gd name="connsiteY299" fmla="*/ 750601 h 1070392"/>
                <a:gd name="connsiteX300" fmla="*/ 1015015 w 1070602"/>
                <a:gd name="connsiteY300" fmla="*/ 744550 h 1070392"/>
                <a:gd name="connsiteX301" fmla="*/ 1021061 w 1070602"/>
                <a:gd name="connsiteY301" fmla="*/ 760842 h 1070392"/>
                <a:gd name="connsiteX302" fmla="*/ 1017573 w 1070602"/>
                <a:gd name="connsiteY302" fmla="*/ 768290 h 1070392"/>
                <a:gd name="connsiteX303" fmla="*/ 1006641 w 1070602"/>
                <a:gd name="connsiteY303" fmla="*/ 775272 h 1070392"/>
                <a:gd name="connsiteX304" fmla="*/ 84894 w 1070602"/>
                <a:gd name="connsiteY304" fmla="*/ 813674 h 1070392"/>
                <a:gd name="connsiteX305" fmla="*/ 74428 w 1070602"/>
                <a:gd name="connsiteY305" fmla="*/ 807623 h 1070392"/>
                <a:gd name="connsiteX306" fmla="*/ 70242 w 1070602"/>
                <a:gd name="connsiteY306" fmla="*/ 800408 h 1070392"/>
                <a:gd name="connsiteX307" fmla="*/ 74661 w 1070602"/>
                <a:gd name="connsiteY307" fmla="*/ 783651 h 1070392"/>
                <a:gd name="connsiteX308" fmla="*/ 91408 w 1070602"/>
                <a:gd name="connsiteY308" fmla="*/ 788073 h 1070392"/>
                <a:gd name="connsiteX309" fmla="*/ 95361 w 1070602"/>
                <a:gd name="connsiteY309" fmla="*/ 795055 h 1070392"/>
                <a:gd name="connsiteX310" fmla="*/ 90942 w 1070602"/>
                <a:gd name="connsiteY310" fmla="*/ 811813 h 1070392"/>
                <a:gd name="connsiteX311" fmla="*/ 84662 w 1070602"/>
                <a:gd name="connsiteY311" fmla="*/ 813442 h 1070392"/>
                <a:gd name="connsiteX312" fmla="*/ 978731 w 1070602"/>
                <a:gd name="connsiteY312" fmla="*/ 824846 h 1070392"/>
                <a:gd name="connsiteX313" fmla="*/ 972218 w 1070602"/>
                <a:gd name="connsiteY313" fmla="*/ 822985 h 1070392"/>
                <a:gd name="connsiteX314" fmla="*/ 968497 w 1070602"/>
                <a:gd name="connsiteY314" fmla="*/ 806227 h 1070392"/>
                <a:gd name="connsiteX315" fmla="*/ 972683 w 1070602"/>
                <a:gd name="connsiteY315" fmla="*/ 799477 h 1070392"/>
                <a:gd name="connsiteX316" fmla="*/ 989430 w 1070602"/>
                <a:gd name="connsiteY316" fmla="*/ 795288 h 1070392"/>
                <a:gd name="connsiteX317" fmla="*/ 993616 w 1070602"/>
                <a:gd name="connsiteY317" fmla="*/ 812046 h 1070392"/>
                <a:gd name="connsiteX318" fmla="*/ 989197 w 1070602"/>
                <a:gd name="connsiteY318" fmla="*/ 819261 h 1070392"/>
                <a:gd name="connsiteX319" fmla="*/ 978963 w 1070602"/>
                <a:gd name="connsiteY319" fmla="*/ 825079 h 1070392"/>
                <a:gd name="connsiteX320" fmla="*/ 116527 w 1070602"/>
                <a:gd name="connsiteY320" fmla="*/ 860922 h 1070392"/>
                <a:gd name="connsiteX321" fmla="*/ 106758 w 1070602"/>
                <a:gd name="connsiteY321" fmla="*/ 856034 h 1070392"/>
                <a:gd name="connsiteX322" fmla="*/ 101874 w 1070602"/>
                <a:gd name="connsiteY322" fmla="*/ 849285 h 1070392"/>
                <a:gd name="connsiteX323" fmla="*/ 104433 w 1070602"/>
                <a:gd name="connsiteY323" fmla="*/ 832294 h 1070392"/>
                <a:gd name="connsiteX324" fmla="*/ 121411 w 1070602"/>
                <a:gd name="connsiteY324" fmla="*/ 834854 h 1070392"/>
                <a:gd name="connsiteX325" fmla="*/ 126063 w 1070602"/>
                <a:gd name="connsiteY325" fmla="*/ 841371 h 1070392"/>
                <a:gd name="connsiteX326" fmla="*/ 123737 w 1070602"/>
                <a:gd name="connsiteY326" fmla="*/ 858362 h 1070392"/>
                <a:gd name="connsiteX327" fmla="*/ 116527 w 1070602"/>
                <a:gd name="connsiteY327" fmla="*/ 860689 h 1070392"/>
                <a:gd name="connsiteX328" fmla="*/ 945936 w 1070602"/>
                <a:gd name="connsiteY328" fmla="*/ 871395 h 1070392"/>
                <a:gd name="connsiteX329" fmla="*/ 938260 w 1070602"/>
                <a:gd name="connsiteY329" fmla="*/ 868835 h 1070392"/>
                <a:gd name="connsiteX330" fmla="*/ 936167 w 1070602"/>
                <a:gd name="connsiteY330" fmla="*/ 851612 h 1070392"/>
                <a:gd name="connsiteX331" fmla="*/ 941052 w 1070602"/>
                <a:gd name="connsiteY331" fmla="*/ 845328 h 1070392"/>
                <a:gd name="connsiteX332" fmla="*/ 958030 w 1070602"/>
                <a:gd name="connsiteY332" fmla="*/ 843000 h 1070392"/>
                <a:gd name="connsiteX333" fmla="*/ 960356 w 1070602"/>
                <a:gd name="connsiteY333" fmla="*/ 860223 h 1070392"/>
                <a:gd name="connsiteX334" fmla="*/ 955239 w 1070602"/>
                <a:gd name="connsiteY334" fmla="*/ 866741 h 1070392"/>
                <a:gd name="connsiteX335" fmla="*/ 945703 w 1070602"/>
                <a:gd name="connsiteY335" fmla="*/ 871395 h 1070392"/>
                <a:gd name="connsiteX336" fmla="*/ 153043 w 1070602"/>
                <a:gd name="connsiteY336" fmla="*/ 904677 h 1070392"/>
                <a:gd name="connsiteX337" fmla="*/ 144205 w 1070602"/>
                <a:gd name="connsiteY337" fmla="*/ 900721 h 1070392"/>
                <a:gd name="connsiteX338" fmla="*/ 138623 w 1070602"/>
                <a:gd name="connsiteY338" fmla="*/ 894670 h 1070392"/>
                <a:gd name="connsiteX339" fmla="*/ 139553 w 1070602"/>
                <a:gd name="connsiteY339" fmla="*/ 877447 h 1070392"/>
                <a:gd name="connsiteX340" fmla="*/ 156765 w 1070602"/>
                <a:gd name="connsiteY340" fmla="*/ 878378 h 1070392"/>
                <a:gd name="connsiteX341" fmla="*/ 162114 w 1070602"/>
                <a:gd name="connsiteY341" fmla="*/ 884197 h 1070392"/>
                <a:gd name="connsiteX342" fmla="*/ 161649 w 1070602"/>
                <a:gd name="connsiteY342" fmla="*/ 901419 h 1070392"/>
                <a:gd name="connsiteX343" fmla="*/ 153275 w 1070602"/>
                <a:gd name="connsiteY343" fmla="*/ 904677 h 1070392"/>
                <a:gd name="connsiteX344" fmla="*/ 908489 w 1070602"/>
                <a:gd name="connsiteY344" fmla="*/ 913988 h 1070392"/>
                <a:gd name="connsiteX345" fmla="*/ 899883 w 1070602"/>
                <a:gd name="connsiteY345" fmla="*/ 910496 h 1070392"/>
                <a:gd name="connsiteX346" fmla="*/ 899883 w 1070602"/>
                <a:gd name="connsiteY346" fmla="*/ 893273 h 1070392"/>
                <a:gd name="connsiteX347" fmla="*/ 905466 w 1070602"/>
                <a:gd name="connsiteY347" fmla="*/ 887688 h 1070392"/>
                <a:gd name="connsiteX348" fmla="*/ 922677 w 1070602"/>
                <a:gd name="connsiteY348" fmla="*/ 887222 h 1070392"/>
                <a:gd name="connsiteX349" fmla="*/ 923142 w 1070602"/>
                <a:gd name="connsiteY349" fmla="*/ 904445 h 1070392"/>
                <a:gd name="connsiteX350" fmla="*/ 917327 w 1070602"/>
                <a:gd name="connsiteY350" fmla="*/ 910496 h 1070392"/>
                <a:gd name="connsiteX351" fmla="*/ 908722 w 1070602"/>
                <a:gd name="connsiteY351" fmla="*/ 914220 h 1070392"/>
                <a:gd name="connsiteX352" fmla="*/ 193978 w 1070602"/>
                <a:gd name="connsiteY352" fmla="*/ 944011 h 1070392"/>
                <a:gd name="connsiteX353" fmla="*/ 186070 w 1070602"/>
                <a:gd name="connsiteY353" fmla="*/ 940986 h 1070392"/>
                <a:gd name="connsiteX354" fmla="*/ 179791 w 1070602"/>
                <a:gd name="connsiteY354" fmla="*/ 935400 h 1070392"/>
                <a:gd name="connsiteX355" fmla="*/ 178860 w 1070602"/>
                <a:gd name="connsiteY355" fmla="*/ 918177 h 1070392"/>
                <a:gd name="connsiteX356" fmla="*/ 196072 w 1070602"/>
                <a:gd name="connsiteY356" fmla="*/ 917246 h 1070392"/>
                <a:gd name="connsiteX357" fmla="*/ 202119 w 1070602"/>
                <a:gd name="connsiteY357" fmla="*/ 922366 h 1070392"/>
                <a:gd name="connsiteX358" fmla="*/ 203282 w 1070602"/>
                <a:gd name="connsiteY358" fmla="*/ 939589 h 1070392"/>
                <a:gd name="connsiteX359" fmla="*/ 193978 w 1070602"/>
                <a:gd name="connsiteY359" fmla="*/ 943779 h 1070392"/>
                <a:gd name="connsiteX360" fmla="*/ 866623 w 1070602"/>
                <a:gd name="connsiteY360" fmla="*/ 952391 h 1070392"/>
                <a:gd name="connsiteX361" fmla="*/ 857320 w 1070602"/>
                <a:gd name="connsiteY361" fmla="*/ 947968 h 1070392"/>
                <a:gd name="connsiteX362" fmla="*/ 858948 w 1070602"/>
                <a:gd name="connsiteY362" fmla="*/ 930745 h 1070392"/>
                <a:gd name="connsiteX363" fmla="*/ 864995 w 1070602"/>
                <a:gd name="connsiteY363" fmla="*/ 925625 h 1070392"/>
                <a:gd name="connsiteX364" fmla="*/ 882207 w 1070602"/>
                <a:gd name="connsiteY364" fmla="*/ 927021 h 1070392"/>
                <a:gd name="connsiteX365" fmla="*/ 880811 w 1070602"/>
                <a:gd name="connsiteY365" fmla="*/ 944244 h 1070392"/>
                <a:gd name="connsiteX366" fmla="*/ 874531 w 1070602"/>
                <a:gd name="connsiteY366" fmla="*/ 949598 h 1070392"/>
                <a:gd name="connsiteX367" fmla="*/ 866856 w 1070602"/>
                <a:gd name="connsiteY367" fmla="*/ 952391 h 1070392"/>
                <a:gd name="connsiteX368" fmla="*/ 238868 w 1070602"/>
                <a:gd name="connsiteY368" fmla="*/ 978691 h 1070392"/>
                <a:gd name="connsiteX369" fmla="*/ 231890 w 1070602"/>
                <a:gd name="connsiteY369" fmla="*/ 976595 h 1070392"/>
                <a:gd name="connsiteX370" fmla="*/ 225146 w 1070602"/>
                <a:gd name="connsiteY370" fmla="*/ 971941 h 1070392"/>
                <a:gd name="connsiteX371" fmla="*/ 222354 w 1070602"/>
                <a:gd name="connsiteY371" fmla="*/ 954950 h 1070392"/>
                <a:gd name="connsiteX372" fmla="*/ 239333 w 1070602"/>
                <a:gd name="connsiteY372" fmla="*/ 952158 h 1070392"/>
                <a:gd name="connsiteX373" fmla="*/ 245846 w 1070602"/>
                <a:gd name="connsiteY373" fmla="*/ 956813 h 1070392"/>
                <a:gd name="connsiteX374" fmla="*/ 248869 w 1070602"/>
                <a:gd name="connsiteY374" fmla="*/ 973803 h 1070392"/>
                <a:gd name="connsiteX375" fmla="*/ 238868 w 1070602"/>
                <a:gd name="connsiteY375" fmla="*/ 979156 h 1070392"/>
                <a:gd name="connsiteX376" fmla="*/ 820803 w 1070602"/>
                <a:gd name="connsiteY376" fmla="*/ 985906 h 1070392"/>
                <a:gd name="connsiteX377" fmla="*/ 810569 w 1070602"/>
                <a:gd name="connsiteY377" fmla="*/ 980319 h 1070392"/>
                <a:gd name="connsiteX378" fmla="*/ 814058 w 1070602"/>
                <a:gd name="connsiteY378" fmla="*/ 963330 h 1070392"/>
                <a:gd name="connsiteX379" fmla="*/ 820571 w 1070602"/>
                <a:gd name="connsiteY379" fmla="*/ 958907 h 1070392"/>
                <a:gd name="connsiteX380" fmla="*/ 837550 w 1070602"/>
                <a:gd name="connsiteY380" fmla="*/ 962165 h 1070392"/>
                <a:gd name="connsiteX381" fmla="*/ 834293 w 1070602"/>
                <a:gd name="connsiteY381" fmla="*/ 979156 h 1070392"/>
                <a:gd name="connsiteX382" fmla="*/ 827316 w 1070602"/>
                <a:gd name="connsiteY382" fmla="*/ 983811 h 1070392"/>
                <a:gd name="connsiteX383" fmla="*/ 820571 w 1070602"/>
                <a:gd name="connsiteY383" fmla="*/ 985906 h 1070392"/>
                <a:gd name="connsiteX384" fmla="*/ 287246 w 1070602"/>
                <a:gd name="connsiteY384" fmla="*/ 1008482 h 1070392"/>
                <a:gd name="connsiteX385" fmla="*/ 281432 w 1070602"/>
                <a:gd name="connsiteY385" fmla="*/ 1007086 h 1070392"/>
                <a:gd name="connsiteX386" fmla="*/ 274222 w 1070602"/>
                <a:gd name="connsiteY386" fmla="*/ 1003129 h 1070392"/>
                <a:gd name="connsiteX387" fmla="*/ 269569 w 1070602"/>
                <a:gd name="connsiteY387" fmla="*/ 986604 h 1070392"/>
                <a:gd name="connsiteX388" fmla="*/ 286084 w 1070602"/>
                <a:gd name="connsiteY388" fmla="*/ 981949 h 1070392"/>
                <a:gd name="connsiteX389" fmla="*/ 293061 w 1070602"/>
                <a:gd name="connsiteY389" fmla="*/ 985906 h 1070392"/>
                <a:gd name="connsiteX390" fmla="*/ 297945 w 1070602"/>
                <a:gd name="connsiteY390" fmla="*/ 1002430 h 1070392"/>
                <a:gd name="connsiteX391" fmla="*/ 287246 w 1070602"/>
                <a:gd name="connsiteY391" fmla="*/ 1008714 h 1070392"/>
                <a:gd name="connsiteX392" fmla="*/ 771495 w 1070602"/>
                <a:gd name="connsiteY392" fmla="*/ 1014533 h 1070392"/>
                <a:gd name="connsiteX393" fmla="*/ 760563 w 1070602"/>
                <a:gd name="connsiteY393" fmla="*/ 1007784 h 1070392"/>
                <a:gd name="connsiteX394" fmla="*/ 765913 w 1070602"/>
                <a:gd name="connsiteY394" fmla="*/ 991491 h 1070392"/>
                <a:gd name="connsiteX395" fmla="*/ 772890 w 1070602"/>
                <a:gd name="connsiteY395" fmla="*/ 987767 h 1070392"/>
                <a:gd name="connsiteX396" fmla="*/ 789404 w 1070602"/>
                <a:gd name="connsiteY396" fmla="*/ 992888 h 1070392"/>
                <a:gd name="connsiteX397" fmla="*/ 784287 w 1070602"/>
                <a:gd name="connsiteY397" fmla="*/ 1009412 h 1070392"/>
                <a:gd name="connsiteX398" fmla="*/ 776844 w 1070602"/>
                <a:gd name="connsiteY398" fmla="*/ 1013136 h 1070392"/>
                <a:gd name="connsiteX399" fmla="*/ 771262 w 1070602"/>
                <a:gd name="connsiteY399" fmla="*/ 1014533 h 1070392"/>
                <a:gd name="connsiteX400" fmla="*/ 338881 w 1070602"/>
                <a:gd name="connsiteY400" fmla="*/ 1032687 h 1070392"/>
                <a:gd name="connsiteX401" fmla="*/ 334229 w 1070602"/>
                <a:gd name="connsiteY401" fmla="*/ 1031756 h 1070392"/>
                <a:gd name="connsiteX402" fmla="*/ 326554 w 1070602"/>
                <a:gd name="connsiteY402" fmla="*/ 1028498 h 1070392"/>
                <a:gd name="connsiteX403" fmla="*/ 320041 w 1070602"/>
                <a:gd name="connsiteY403" fmla="*/ 1012438 h 1070392"/>
                <a:gd name="connsiteX404" fmla="*/ 336090 w 1070602"/>
                <a:gd name="connsiteY404" fmla="*/ 1005921 h 1070392"/>
                <a:gd name="connsiteX405" fmla="*/ 343300 w 1070602"/>
                <a:gd name="connsiteY405" fmla="*/ 1008947 h 1070392"/>
                <a:gd name="connsiteX406" fmla="*/ 350045 w 1070602"/>
                <a:gd name="connsiteY406" fmla="*/ 1024774 h 1070392"/>
                <a:gd name="connsiteX407" fmla="*/ 338881 w 1070602"/>
                <a:gd name="connsiteY407" fmla="*/ 1032455 h 1070392"/>
                <a:gd name="connsiteX408" fmla="*/ 719627 w 1070602"/>
                <a:gd name="connsiteY408" fmla="*/ 1037342 h 1070392"/>
                <a:gd name="connsiteX409" fmla="*/ 708231 w 1070602"/>
                <a:gd name="connsiteY409" fmla="*/ 1029429 h 1070392"/>
                <a:gd name="connsiteX410" fmla="*/ 715441 w 1070602"/>
                <a:gd name="connsiteY410" fmla="*/ 1013835 h 1070392"/>
                <a:gd name="connsiteX411" fmla="*/ 722884 w 1070602"/>
                <a:gd name="connsiteY411" fmla="*/ 1011042 h 1070392"/>
                <a:gd name="connsiteX412" fmla="*/ 738700 w 1070602"/>
                <a:gd name="connsiteY412" fmla="*/ 1017792 h 1070392"/>
                <a:gd name="connsiteX413" fmla="*/ 731955 w 1070602"/>
                <a:gd name="connsiteY413" fmla="*/ 1033618 h 1070392"/>
                <a:gd name="connsiteX414" fmla="*/ 724047 w 1070602"/>
                <a:gd name="connsiteY414" fmla="*/ 1036644 h 1070392"/>
                <a:gd name="connsiteX415" fmla="*/ 719860 w 1070602"/>
                <a:gd name="connsiteY415" fmla="*/ 1037342 h 1070392"/>
                <a:gd name="connsiteX416" fmla="*/ 392609 w 1070602"/>
                <a:gd name="connsiteY416" fmla="*/ 1051074 h 1070392"/>
                <a:gd name="connsiteX417" fmla="*/ 389353 w 1070602"/>
                <a:gd name="connsiteY417" fmla="*/ 1050609 h 1070392"/>
                <a:gd name="connsiteX418" fmla="*/ 381444 w 1070602"/>
                <a:gd name="connsiteY418" fmla="*/ 1048281 h 1070392"/>
                <a:gd name="connsiteX419" fmla="*/ 373304 w 1070602"/>
                <a:gd name="connsiteY419" fmla="*/ 1033153 h 1070392"/>
                <a:gd name="connsiteX420" fmla="*/ 388422 w 1070602"/>
                <a:gd name="connsiteY420" fmla="*/ 1025007 h 1070392"/>
                <a:gd name="connsiteX421" fmla="*/ 396097 w 1070602"/>
                <a:gd name="connsiteY421" fmla="*/ 1027334 h 1070392"/>
                <a:gd name="connsiteX422" fmla="*/ 404471 w 1070602"/>
                <a:gd name="connsiteY422" fmla="*/ 1042463 h 1070392"/>
                <a:gd name="connsiteX423" fmla="*/ 392842 w 1070602"/>
                <a:gd name="connsiteY423" fmla="*/ 1051307 h 1070392"/>
                <a:gd name="connsiteX424" fmla="*/ 665435 w 1070602"/>
                <a:gd name="connsiteY424" fmla="*/ 1054333 h 1070392"/>
                <a:gd name="connsiteX425" fmla="*/ 653573 w 1070602"/>
                <a:gd name="connsiteY425" fmla="*/ 1045255 h 1070392"/>
                <a:gd name="connsiteX426" fmla="*/ 662411 w 1070602"/>
                <a:gd name="connsiteY426" fmla="*/ 1030360 h 1070392"/>
                <a:gd name="connsiteX427" fmla="*/ 670086 w 1070602"/>
                <a:gd name="connsiteY427" fmla="*/ 1028265 h 1070392"/>
                <a:gd name="connsiteX428" fmla="*/ 684972 w 1070602"/>
                <a:gd name="connsiteY428" fmla="*/ 1036877 h 1070392"/>
                <a:gd name="connsiteX429" fmla="*/ 676366 w 1070602"/>
                <a:gd name="connsiteY429" fmla="*/ 1051772 h 1070392"/>
                <a:gd name="connsiteX430" fmla="*/ 668226 w 1070602"/>
                <a:gd name="connsiteY430" fmla="*/ 1053867 h 1070392"/>
                <a:gd name="connsiteX431" fmla="*/ 665202 w 1070602"/>
                <a:gd name="connsiteY431" fmla="*/ 1054333 h 1070392"/>
                <a:gd name="connsiteX432" fmla="*/ 447965 w 1070602"/>
                <a:gd name="connsiteY432" fmla="*/ 1063409 h 1070392"/>
                <a:gd name="connsiteX433" fmla="*/ 445872 w 1070602"/>
                <a:gd name="connsiteY433" fmla="*/ 1063409 h 1070392"/>
                <a:gd name="connsiteX434" fmla="*/ 437498 w 1070602"/>
                <a:gd name="connsiteY434" fmla="*/ 1062013 h 1070392"/>
                <a:gd name="connsiteX435" fmla="*/ 427730 w 1070602"/>
                <a:gd name="connsiteY435" fmla="*/ 1047816 h 1070392"/>
                <a:gd name="connsiteX436" fmla="*/ 441917 w 1070602"/>
                <a:gd name="connsiteY436" fmla="*/ 1038040 h 1070392"/>
                <a:gd name="connsiteX437" fmla="*/ 449593 w 1070602"/>
                <a:gd name="connsiteY437" fmla="*/ 1039437 h 1070392"/>
                <a:gd name="connsiteX438" fmla="*/ 459594 w 1070602"/>
                <a:gd name="connsiteY438" fmla="*/ 1053402 h 1070392"/>
                <a:gd name="connsiteX439" fmla="*/ 447500 w 1070602"/>
                <a:gd name="connsiteY439" fmla="*/ 1063642 h 1070392"/>
                <a:gd name="connsiteX440" fmla="*/ 609614 w 1070602"/>
                <a:gd name="connsiteY440" fmla="*/ 1065504 h 1070392"/>
                <a:gd name="connsiteX441" fmla="*/ 597519 w 1070602"/>
                <a:gd name="connsiteY441" fmla="*/ 1055031 h 1070392"/>
                <a:gd name="connsiteX442" fmla="*/ 607753 w 1070602"/>
                <a:gd name="connsiteY442" fmla="*/ 1041299 h 1070392"/>
                <a:gd name="connsiteX443" fmla="*/ 615661 w 1070602"/>
                <a:gd name="connsiteY443" fmla="*/ 1040135 h 1070392"/>
                <a:gd name="connsiteX444" fmla="*/ 629616 w 1070602"/>
                <a:gd name="connsiteY444" fmla="*/ 1050376 h 1070392"/>
                <a:gd name="connsiteX445" fmla="*/ 619382 w 1070602"/>
                <a:gd name="connsiteY445" fmla="*/ 1064341 h 1070392"/>
                <a:gd name="connsiteX446" fmla="*/ 611241 w 1070602"/>
                <a:gd name="connsiteY446" fmla="*/ 1065504 h 1070392"/>
                <a:gd name="connsiteX447" fmla="*/ 609381 w 1070602"/>
                <a:gd name="connsiteY447" fmla="*/ 1065504 h 1070392"/>
                <a:gd name="connsiteX448" fmla="*/ 504484 w 1070602"/>
                <a:gd name="connsiteY448" fmla="*/ 1069926 h 1070392"/>
                <a:gd name="connsiteX449" fmla="*/ 503786 w 1070602"/>
                <a:gd name="connsiteY449" fmla="*/ 1069926 h 1070392"/>
                <a:gd name="connsiteX450" fmla="*/ 495413 w 1070602"/>
                <a:gd name="connsiteY450" fmla="*/ 1069461 h 1070392"/>
                <a:gd name="connsiteX451" fmla="*/ 484248 w 1070602"/>
                <a:gd name="connsiteY451" fmla="*/ 1056427 h 1070392"/>
                <a:gd name="connsiteX452" fmla="*/ 497273 w 1070602"/>
                <a:gd name="connsiteY452" fmla="*/ 1045255 h 1070392"/>
                <a:gd name="connsiteX453" fmla="*/ 505181 w 1070602"/>
                <a:gd name="connsiteY453" fmla="*/ 1045721 h 1070392"/>
                <a:gd name="connsiteX454" fmla="*/ 516579 w 1070602"/>
                <a:gd name="connsiteY454" fmla="*/ 1058522 h 1070392"/>
                <a:gd name="connsiteX455" fmla="*/ 504484 w 1070602"/>
                <a:gd name="connsiteY455" fmla="*/ 1069926 h 1070392"/>
                <a:gd name="connsiteX456" fmla="*/ 553094 w 1070602"/>
                <a:gd name="connsiteY456" fmla="*/ 1070392 h 1070392"/>
                <a:gd name="connsiteX457" fmla="*/ 541000 w 1070602"/>
                <a:gd name="connsiteY457" fmla="*/ 1058522 h 1070392"/>
                <a:gd name="connsiteX458" fmla="*/ 552862 w 1070602"/>
                <a:gd name="connsiteY458" fmla="*/ 1045954 h 1070392"/>
                <a:gd name="connsiteX459" fmla="*/ 560770 w 1070602"/>
                <a:gd name="connsiteY459" fmla="*/ 1045954 h 1070392"/>
                <a:gd name="connsiteX460" fmla="*/ 573562 w 1070602"/>
                <a:gd name="connsiteY460" fmla="*/ 1057126 h 1070392"/>
                <a:gd name="connsiteX461" fmla="*/ 562166 w 1070602"/>
                <a:gd name="connsiteY461" fmla="*/ 1069926 h 1070392"/>
                <a:gd name="connsiteX462" fmla="*/ 553792 w 1070602"/>
                <a:gd name="connsiteY462" fmla="*/ 1069926 h 1070392"/>
                <a:gd name="connsiteX463" fmla="*/ 553327 w 1070602"/>
                <a:gd name="connsiteY463" fmla="*/ 1070392 h 107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602" h="1070392">
                  <a:moveTo>
                    <a:pt x="514020" y="24439"/>
                  </a:moveTo>
                  <a:cubicBezTo>
                    <a:pt x="507507" y="24439"/>
                    <a:pt x="502158" y="19318"/>
                    <a:pt x="501925" y="12801"/>
                  </a:cubicBezTo>
                  <a:cubicBezTo>
                    <a:pt x="501693" y="6052"/>
                    <a:pt x="506810" y="466"/>
                    <a:pt x="513555" y="0"/>
                  </a:cubicBezTo>
                  <a:lnTo>
                    <a:pt x="521928" y="0"/>
                  </a:lnTo>
                  <a:cubicBezTo>
                    <a:pt x="528906" y="0"/>
                    <a:pt x="534255" y="4887"/>
                    <a:pt x="534488" y="11637"/>
                  </a:cubicBezTo>
                  <a:cubicBezTo>
                    <a:pt x="534488" y="18387"/>
                    <a:pt x="529371" y="23973"/>
                    <a:pt x="522625" y="24206"/>
                  </a:cubicBezTo>
                  <a:lnTo>
                    <a:pt x="514717" y="24206"/>
                  </a:lnTo>
                  <a:cubicBezTo>
                    <a:pt x="514717" y="24206"/>
                    <a:pt x="514485" y="24439"/>
                    <a:pt x="514253" y="24439"/>
                  </a:cubicBezTo>
                  <a:moveTo>
                    <a:pt x="578912" y="25835"/>
                  </a:moveTo>
                  <a:cubicBezTo>
                    <a:pt x="578912" y="25835"/>
                    <a:pt x="578214" y="25835"/>
                    <a:pt x="577981" y="25835"/>
                  </a:cubicBezTo>
                  <a:lnTo>
                    <a:pt x="570074" y="25369"/>
                  </a:lnTo>
                  <a:cubicBezTo>
                    <a:pt x="563328" y="24904"/>
                    <a:pt x="558211" y="19085"/>
                    <a:pt x="558677" y="12335"/>
                  </a:cubicBezTo>
                  <a:cubicBezTo>
                    <a:pt x="559142" y="5586"/>
                    <a:pt x="565189" y="698"/>
                    <a:pt x="571702" y="931"/>
                  </a:cubicBezTo>
                  <a:lnTo>
                    <a:pt x="579843" y="1629"/>
                  </a:lnTo>
                  <a:cubicBezTo>
                    <a:pt x="586587" y="2095"/>
                    <a:pt x="591472" y="8146"/>
                    <a:pt x="591006" y="14663"/>
                  </a:cubicBezTo>
                  <a:cubicBezTo>
                    <a:pt x="590541" y="20947"/>
                    <a:pt x="585192" y="25835"/>
                    <a:pt x="578912" y="25835"/>
                  </a:cubicBezTo>
                  <a:moveTo>
                    <a:pt x="457501" y="29791"/>
                  </a:moveTo>
                  <a:cubicBezTo>
                    <a:pt x="451686" y="29791"/>
                    <a:pt x="446337" y="25369"/>
                    <a:pt x="445406" y="19318"/>
                  </a:cubicBezTo>
                  <a:cubicBezTo>
                    <a:pt x="444476" y="12568"/>
                    <a:pt x="448895" y="6517"/>
                    <a:pt x="455640" y="5353"/>
                  </a:cubicBezTo>
                  <a:lnTo>
                    <a:pt x="463781" y="4189"/>
                  </a:lnTo>
                  <a:cubicBezTo>
                    <a:pt x="470293" y="3491"/>
                    <a:pt x="476573" y="7913"/>
                    <a:pt x="477503" y="14663"/>
                  </a:cubicBezTo>
                  <a:cubicBezTo>
                    <a:pt x="478434" y="21413"/>
                    <a:pt x="473782" y="27464"/>
                    <a:pt x="467037" y="28395"/>
                  </a:cubicBezTo>
                  <a:lnTo>
                    <a:pt x="459129" y="29559"/>
                  </a:lnTo>
                  <a:cubicBezTo>
                    <a:pt x="459129" y="29559"/>
                    <a:pt x="457966" y="29559"/>
                    <a:pt x="457268" y="29559"/>
                  </a:cubicBezTo>
                  <a:moveTo>
                    <a:pt x="635198" y="33515"/>
                  </a:moveTo>
                  <a:cubicBezTo>
                    <a:pt x="635198" y="33515"/>
                    <a:pt x="633570" y="33515"/>
                    <a:pt x="632873" y="33515"/>
                  </a:cubicBezTo>
                  <a:lnTo>
                    <a:pt x="624964" y="32119"/>
                  </a:lnTo>
                  <a:cubicBezTo>
                    <a:pt x="618452" y="30955"/>
                    <a:pt x="614032" y="24671"/>
                    <a:pt x="615196" y="17922"/>
                  </a:cubicBezTo>
                  <a:cubicBezTo>
                    <a:pt x="616358" y="11172"/>
                    <a:pt x="622639" y="6750"/>
                    <a:pt x="629383" y="8146"/>
                  </a:cubicBezTo>
                  <a:lnTo>
                    <a:pt x="637524" y="9776"/>
                  </a:lnTo>
                  <a:cubicBezTo>
                    <a:pt x="644036" y="10939"/>
                    <a:pt x="648456" y="17456"/>
                    <a:pt x="647293" y="23973"/>
                  </a:cubicBezTo>
                  <a:cubicBezTo>
                    <a:pt x="646130" y="29791"/>
                    <a:pt x="641013" y="33980"/>
                    <a:pt x="635431" y="33980"/>
                  </a:cubicBezTo>
                  <a:moveTo>
                    <a:pt x="401912" y="41196"/>
                  </a:moveTo>
                  <a:cubicBezTo>
                    <a:pt x="396563" y="41196"/>
                    <a:pt x="391678" y="37704"/>
                    <a:pt x="390051" y="32119"/>
                  </a:cubicBezTo>
                  <a:cubicBezTo>
                    <a:pt x="388422" y="25602"/>
                    <a:pt x="392144" y="18852"/>
                    <a:pt x="398656" y="17224"/>
                  </a:cubicBezTo>
                  <a:cubicBezTo>
                    <a:pt x="401214" y="16525"/>
                    <a:pt x="404005" y="15826"/>
                    <a:pt x="406797" y="15128"/>
                  </a:cubicBezTo>
                  <a:cubicBezTo>
                    <a:pt x="413309" y="13500"/>
                    <a:pt x="420054" y="17456"/>
                    <a:pt x="421449" y="23973"/>
                  </a:cubicBezTo>
                  <a:cubicBezTo>
                    <a:pt x="423078" y="30489"/>
                    <a:pt x="419124" y="37006"/>
                    <a:pt x="412379" y="38636"/>
                  </a:cubicBezTo>
                  <a:lnTo>
                    <a:pt x="404703" y="40498"/>
                  </a:lnTo>
                  <a:cubicBezTo>
                    <a:pt x="404703" y="40498"/>
                    <a:pt x="402610" y="40963"/>
                    <a:pt x="401680" y="40963"/>
                  </a:cubicBezTo>
                  <a:moveTo>
                    <a:pt x="690322" y="47480"/>
                  </a:moveTo>
                  <a:cubicBezTo>
                    <a:pt x="689158" y="47480"/>
                    <a:pt x="687996" y="47480"/>
                    <a:pt x="686600" y="47015"/>
                  </a:cubicBezTo>
                  <a:lnTo>
                    <a:pt x="679157" y="44687"/>
                  </a:lnTo>
                  <a:cubicBezTo>
                    <a:pt x="672645" y="42825"/>
                    <a:pt x="668923" y="36076"/>
                    <a:pt x="670784" y="29559"/>
                  </a:cubicBezTo>
                  <a:cubicBezTo>
                    <a:pt x="672645" y="23042"/>
                    <a:pt x="679390" y="19318"/>
                    <a:pt x="685903" y="21180"/>
                  </a:cubicBezTo>
                  <a:lnTo>
                    <a:pt x="693811" y="23507"/>
                  </a:lnTo>
                  <a:cubicBezTo>
                    <a:pt x="700323" y="25369"/>
                    <a:pt x="703812" y="32352"/>
                    <a:pt x="701951" y="38636"/>
                  </a:cubicBezTo>
                  <a:cubicBezTo>
                    <a:pt x="700323" y="43756"/>
                    <a:pt x="695438" y="47247"/>
                    <a:pt x="690322" y="47247"/>
                  </a:cubicBezTo>
                  <a:moveTo>
                    <a:pt x="347719" y="58652"/>
                  </a:moveTo>
                  <a:cubicBezTo>
                    <a:pt x="342835" y="58652"/>
                    <a:pt x="338183" y="55626"/>
                    <a:pt x="336323" y="50738"/>
                  </a:cubicBezTo>
                  <a:cubicBezTo>
                    <a:pt x="333997" y="44454"/>
                    <a:pt x="337021" y="37472"/>
                    <a:pt x="343300" y="34912"/>
                  </a:cubicBezTo>
                  <a:lnTo>
                    <a:pt x="351208" y="32119"/>
                  </a:lnTo>
                  <a:cubicBezTo>
                    <a:pt x="357488" y="29791"/>
                    <a:pt x="364466" y="33050"/>
                    <a:pt x="366792" y="39334"/>
                  </a:cubicBezTo>
                  <a:cubicBezTo>
                    <a:pt x="369117" y="45618"/>
                    <a:pt x="365861" y="52600"/>
                    <a:pt x="359582" y="54928"/>
                  </a:cubicBezTo>
                  <a:lnTo>
                    <a:pt x="352139" y="57721"/>
                  </a:lnTo>
                  <a:cubicBezTo>
                    <a:pt x="350743" y="58186"/>
                    <a:pt x="349348" y="58419"/>
                    <a:pt x="347719" y="58419"/>
                  </a:cubicBezTo>
                  <a:moveTo>
                    <a:pt x="743584" y="67263"/>
                  </a:moveTo>
                  <a:cubicBezTo>
                    <a:pt x="741956" y="67263"/>
                    <a:pt x="740328" y="67031"/>
                    <a:pt x="738700" y="66332"/>
                  </a:cubicBezTo>
                  <a:lnTo>
                    <a:pt x="731490" y="63307"/>
                  </a:lnTo>
                  <a:cubicBezTo>
                    <a:pt x="725210" y="60747"/>
                    <a:pt x="722418" y="53532"/>
                    <a:pt x="724977" y="47480"/>
                  </a:cubicBezTo>
                  <a:cubicBezTo>
                    <a:pt x="727535" y="41196"/>
                    <a:pt x="734746" y="38403"/>
                    <a:pt x="740793" y="40963"/>
                  </a:cubicBezTo>
                  <a:lnTo>
                    <a:pt x="748469" y="44221"/>
                  </a:lnTo>
                  <a:cubicBezTo>
                    <a:pt x="754748" y="47015"/>
                    <a:pt x="757539" y="54230"/>
                    <a:pt x="754748" y="60281"/>
                  </a:cubicBezTo>
                  <a:cubicBezTo>
                    <a:pt x="752655" y="64936"/>
                    <a:pt x="748236" y="67496"/>
                    <a:pt x="743584" y="67496"/>
                  </a:cubicBezTo>
                  <a:moveTo>
                    <a:pt x="296085" y="81926"/>
                  </a:moveTo>
                  <a:cubicBezTo>
                    <a:pt x="291666" y="81926"/>
                    <a:pt x="287479" y="79599"/>
                    <a:pt x="285153" y="75177"/>
                  </a:cubicBezTo>
                  <a:cubicBezTo>
                    <a:pt x="282129" y="69125"/>
                    <a:pt x="284455" y="61910"/>
                    <a:pt x="290503" y="58884"/>
                  </a:cubicBezTo>
                  <a:lnTo>
                    <a:pt x="297945" y="55160"/>
                  </a:lnTo>
                  <a:cubicBezTo>
                    <a:pt x="303993" y="52135"/>
                    <a:pt x="311203" y="54695"/>
                    <a:pt x="314227" y="60747"/>
                  </a:cubicBezTo>
                  <a:cubicBezTo>
                    <a:pt x="317250" y="66798"/>
                    <a:pt x="314692" y="74013"/>
                    <a:pt x="308645" y="77038"/>
                  </a:cubicBezTo>
                  <a:lnTo>
                    <a:pt x="301667" y="80529"/>
                  </a:lnTo>
                  <a:cubicBezTo>
                    <a:pt x="299806" y="81461"/>
                    <a:pt x="297945" y="81926"/>
                    <a:pt x="296085" y="81926"/>
                  </a:cubicBezTo>
                  <a:moveTo>
                    <a:pt x="794288" y="92633"/>
                  </a:moveTo>
                  <a:cubicBezTo>
                    <a:pt x="792195" y="92633"/>
                    <a:pt x="790102" y="92167"/>
                    <a:pt x="788241" y="91003"/>
                  </a:cubicBezTo>
                  <a:lnTo>
                    <a:pt x="781263" y="87047"/>
                  </a:lnTo>
                  <a:cubicBezTo>
                    <a:pt x="775448" y="83788"/>
                    <a:pt x="773355" y="76340"/>
                    <a:pt x="776379" y="70522"/>
                  </a:cubicBezTo>
                  <a:cubicBezTo>
                    <a:pt x="779636" y="64703"/>
                    <a:pt x="787078" y="62375"/>
                    <a:pt x="792893" y="65634"/>
                  </a:cubicBezTo>
                  <a:lnTo>
                    <a:pt x="800103" y="69591"/>
                  </a:lnTo>
                  <a:cubicBezTo>
                    <a:pt x="805917" y="72849"/>
                    <a:pt x="808011" y="80297"/>
                    <a:pt x="804755" y="86116"/>
                  </a:cubicBezTo>
                  <a:cubicBezTo>
                    <a:pt x="802429" y="90072"/>
                    <a:pt x="798475" y="92400"/>
                    <a:pt x="794056" y="92400"/>
                  </a:cubicBezTo>
                  <a:moveTo>
                    <a:pt x="247008" y="110554"/>
                  </a:moveTo>
                  <a:cubicBezTo>
                    <a:pt x="243055" y="110554"/>
                    <a:pt x="239100" y="108692"/>
                    <a:pt x="236775" y="105201"/>
                  </a:cubicBezTo>
                  <a:cubicBezTo>
                    <a:pt x="233054" y="99615"/>
                    <a:pt x="234449" y="91934"/>
                    <a:pt x="240264" y="88210"/>
                  </a:cubicBezTo>
                  <a:cubicBezTo>
                    <a:pt x="242590" y="86581"/>
                    <a:pt x="244915" y="85185"/>
                    <a:pt x="247241" y="83555"/>
                  </a:cubicBezTo>
                  <a:cubicBezTo>
                    <a:pt x="252823" y="79831"/>
                    <a:pt x="260499" y="81694"/>
                    <a:pt x="263988" y="87279"/>
                  </a:cubicBezTo>
                  <a:cubicBezTo>
                    <a:pt x="267476" y="92866"/>
                    <a:pt x="265849" y="100546"/>
                    <a:pt x="260266" y="104037"/>
                  </a:cubicBezTo>
                  <a:cubicBezTo>
                    <a:pt x="258173" y="105433"/>
                    <a:pt x="255847" y="106830"/>
                    <a:pt x="253754" y="108226"/>
                  </a:cubicBezTo>
                  <a:cubicBezTo>
                    <a:pt x="251660" y="109622"/>
                    <a:pt x="249334" y="110321"/>
                    <a:pt x="247008" y="110321"/>
                  </a:cubicBezTo>
                  <a:moveTo>
                    <a:pt x="842202" y="123587"/>
                  </a:moveTo>
                  <a:cubicBezTo>
                    <a:pt x="839643" y="123587"/>
                    <a:pt x="837317" y="122889"/>
                    <a:pt x="834991" y="121260"/>
                  </a:cubicBezTo>
                  <a:lnTo>
                    <a:pt x="828479" y="116605"/>
                  </a:lnTo>
                  <a:cubicBezTo>
                    <a:pt x="822897" y="112648"/>
                    <a:pt x="821734" y="105201"/>
                    <a:pt x="825455" y="99615"/>
                  </a:cubicBezTo>
                  <a:cubicBezTo>
                    <a:pt x="829409" y="94029"/>
                    <a:pt x="836852" y="92866"/>
                    <a:pt x="842434" y="96589"/>
                  </a:cubicBezTo>
                  <a:lnTo>
                    <a:pt x="849179" y="101477"/>
                  </a:lnTo>
                  <a:cubicBezTo>
                    <a:pt x="854529" y="105433"/>
                    <a:pt x="855692" y="113114"/>
                    <a:pt x="851737" y="118467"/>
                  </a:cubicBezTo>
                  <a:cubicBezTo>
                    <a:pt x="849412" y="121726"/>
                    <a:pt x="845691" y="123355"/>
                    <a:pt x="841969" y="123355"/>
                  </a:cubicBezTo>
                  <a:moveTo>
                    <a:pt x="201421" y="144534"/>
                  </a:moveTo>
                  <a:cubicBezTo>
                    <a:pt x="197933" y="144534"/>
                    <a:pt x="194444" y="142905"/>
                    <a:pt x="192118" y="140113"/>
                  </a:cubicBezTo>
                  <a:cubicBezTo>
                    <a:pt x="187932" y="134992"/>
                    <a:pt x="188629" y="127311"/>
                    <a:pt x="193746" y="122889"/>
                  </a:cubicBezTo>
                  <a:lnTo>
                    <a:pt x="200259" y="117536"/>
                  </a:lnTo>
                  <a:cubicBezTo>
                    <a:pt x="205376" y="113346"/>
                    <a:pt x="213051" y="114045"/>
                    <a:pt x="217470" y="119398"/>
                  </a:cubicBezTo>
                  <a:cubicBezTo>
                    <a:pt x="221656" y="124751"/>
                    <a:pt x="220959" y="132199"/>
                    <a:pt x="215610" y="136621"/>
                  </a:cubicBezTo>
                  <a:lnTo>
                    <a:pt x="209562" y="141509"/>
                  </a:lnTo>
                  <a:cubicBezTo>
                    <a:pt x="207236" y="143371"/>
                    <a:pt x="204445" y="144302"/>
                    <a:pt x="201654" y="144302"/>
                  </a:cubicBezTo>
                  <a:moveTo>
                    <a:pt x="886161" y="159430"/>
                  </a:moveTo>
                  <a:cubicBezTo>
                    <a:pt x="883370" y="159430"/>
                    <a:pt x="880346" y="158267"/>
                    <a:pt x="878020" y="156171"/>
                  </a:cubicBezTo>
                  <a:lnTo>
                    <a:pt x="871973" y="150819"/>
                  </a:lnTo>
                  <a:cubicBezTo>
                    <a:pt x="866856" y="146396"/>
                    <a:pt x="866390" y="138715"/>
                    <a:pt x="870810" y="133596"/>
                  </a:cubicBezTo>
                  <a:cubicBezTo>
                    <a:pt x="875229" y="128475"/>
                    <a:pt x="882905" y="128009"/>
                    <a:pt x="888022" y="132432"/>
                  </a:cubicBezTo>
                  <a:lnTo>
                    <a:pt x="894301" y="138017"/>
                  </a:lnTo>
                  <a:cubicBezTo>
                    <a:pt x="899185" y="142439"/>
                    <a:pt x="899651" y="150120"/>
                    <a:pt x="895232" y="155241"/>
                  </a:cubicBezTo>
                  <a:cubicBezTo>
                    <a:pt x="892906" y="158034"/>
                    <a:pt x="889417" y="159197"/>
                    <a:pt x="886161" y="159197"/>
                  </a:cubicBezTo>
                  <a:moveTo>
                    <a:pt x="159788" y="182937"/>
                  </a:moveTo>
                  <a:cubicBezTo>
                    <a:pt x="156765" y="182937"/>
                    <a:pt x="153741" y="181773"/>
                    <a:pt x="151415" y="179446"/>
                  </a:cubicBezTo>
                  <a:cubicBezTo>
                    <a:pt x="146531" y="174791"/>
                    <a:pt x="146531" y="167110"/>
                    <a:pt x="151182" y="162223"/>
                  </a:cubicBezTo>
                  <a:lnTo>
                    <a:pt x="156997" y="156171"/>
                  </a:lnTo>
                  <a:cubicBezTo>
                    <a:pt x="161882" y="151517"/>
                    <a:pt x="169557" y="151517"/>
                    <a:pt x="174209" y="156171"/>
                  </a:cubicBezTo>
                  <a:cubicBezTo>
                    <a:pt x="179093" y="160826"/>
                    <a:pt x="179093" y="168740"/>
                    <a:pt x="174209" y="173395"/>
                  </a:cubicBezTo>
                  <a:lnTo>
                    <a:pt x="168626" y="178981"/>
                  </a:lnTo>
                  <a:cubicBezTo>
                    <a:pt x="166300" y="181541"/>
                    <a:pt x="163044" y="182705"/>
                    <a:pt x="159788" y="182705"/>
                  </a:cubicBezTo>
                  <a:moveTo>
                    <a:pt x="926166" y="199695"/>
                  </a:moveTo>
                  <a:cubicBezTo>
                    <a:pt x="922910" y="199695"/>
                    <a:pt x="919421" y="198299"/>
                    <a:pt x="917095" y="195505"/>
                  </a:cubicBezTo>
                  <a:cubicBezTo>
                    <a:pt x="915234" y="193644"/>
                    <a:pt x="913606" y="191549"/>
                    <a:pt x="911745" y="189687"/>
                  </a:cubicBezTo>
                  <a:cubicBezTo>
                    <a:pt x="907326" y="184799"/>
                    <a:pt x="907559" y="177119"/>
                    <a:pt x="912443" y="172464"/>
                  </a:cubicBezTo>
                  <a:cubicBezTo>
                    <a:pt x="917327" y="168042"/>
                    <a:pt x="925003" y="168274"/>
                    <a:pt x="929654" y="173162"/>
                  </a:cubicBezTo>
                  <a:cubicBezTo>
                    <a:pt x="931516" y="175257"/>
                    <a:pt x="933376" y="177351"/>
                    <a:pt x="935237" y="179446"/>
                  </a:cubicBezTo>
                  <a:cubicBezTo>
                    <a:pt x="939656" y="184566"/>
                    <a:pt x="939191" y="192247"/>
                    <a:pt x="934074" y="196669"/>
                  </a:cubicBezTo>
                  <a:cubicBezTo>
                    <a:pt x="931748" y="198764"/>
                    <a:pt x="928957" y="199695"/>
                    <a:pt x="925933" y="199695"/>
                  </a:cubicBezTo>
                  <a:moveTo>
                    <a:pt x="122342" y="225995"/>
                  </a:moveTo>
                  <a:cubicBezTo>
                    <a:pt x="119783" y="225995"/>
                    <a:pt x="116992" y="225064"/>
                    <a:pt x="114899" y="223435"/>
                  </a:cubicBezTo>
                  <a:cubicBezTo>
                    <a:pt x="109549" y="219246"/>
                    <a:pt x="108619" y="211565"/>
                    <a:pt x="112805" y="206212"/>
                  </a:cubicBezTo>
                  <a:cubicBezTo>
                    <a:pt x="114434" y="203884"/>
                    <a:pt x="116294" y="201790"/>
                    <a:pt x="117922" y="199695"/>
                  </a:cubicBezTo>
                  <a:cubicBezTo>
                    <a:pt x="122109" y="194342"/>
                    <a:pt x="129785" y="193644"/>
                    <a:pt x="135134" y="197833"/>
                  </a:cubicBezTo>
                  <a:cubicBezTo>
                    <a:pt x="140251" y="202022"/>
                    <a:pt x="141181" y="209703"/>
                    <a:pt x="136995" y="215056"/>
                  </a:cubicBezTo>
                  <a:cubicBezTo>
                    <a:pt x="135366" y="217151"/>
                    <a:pt x="133738" y="219246"/>
                    <a:pt x="132111" y="221340"/>
                  </a:cubicBezTo>
                  <a:cubicBezTo>
                    <a:pt x="129785" y="224366"/>
                    <a:pt x="126063" y="225995"/>
                    <a:pt x="122574" y="225995"/>
                  </a:cubicBezTo>
                  <a:moveTo>
                    <a:pt x="961752" y="244149"/>
                  </a:moveTo>
                  <a:cubicBezTo>
                    <a:pt x="957798" y="244149"/>
                    <a:pt x="954077" y="242287"/>
                    <a:pt x="951751" y="239029"/>
                  </a:cubicBezTo>
                  <a:lnTo>
                    <a:pt x="947099" y="232512"/>
                  </a:lnTo>
                  <a:cubicBezTo>
                    <a:pt x="943145" y="227159"/>
                    <a:pt x="944308" y="219478"/>
                    <a:pt x="949657" y="215522"/>
                  </a:cubicBezTo>
                  <a:cubicBezTo>
                    <a:pt x="955006" y="211565"/>
                    <a:pt x="962682" y="212729"/>
                    <a:pt x="966636" y="218081"/>
                  </a:cubicBezTo>
                  <a:cubicBezTo>
                    <a:pt x="968264" y="220409"/>
                    <a:pt x="969892" y="222504"/>
                    <a:pt x="971521" y="224831"/>
                  </a:cubicBezTo>
                  <a:cubicBezTo>
                    <a:pt x="975474" y="230417"/>
                    <a:pt x="974079" y="237865"/>
                    <a:pt x="968729" y="241822"/>
                  </a:cubicBezTo>
                  <a:cubicBezTo>
                    <a:pt x="966636" y="243218"/>
                    <a:pt x="964078" y="244149"/>
                    <a:pt x="961752" y="244149"/>
                  </a:cubicBezTo>
                  <a:moveTo>
                    <a:pt x="90011" y="272544"/>
                  </a:moveTo>
                  <a:cubicBezTo>
                    <a:pt x="87918" y="272544"/>
                    <a:pt x="85593" y="272078"/>
                    <a:pt x="83732" y="270682"/>
                  </a:cubicBezTo>
                  <a:cubicBezTo>
                    <a:pt x="77917" y="267191"/>
                    <a:pt x="76289" y="259510"/>
                    <a:pt x="79778" y="253924"/>
                  </a:cubicBezTo>
                  <a:lnTo>
                    <a:pt x="84197" y="246942"/>
                  </a:lnTo>
                  <a:cubicBezTo>
                    <a:pt x="87686" y="241356"/>
                    <a:pt x="95361" y="239494"/>
                    <a:pt x="100943" y="243218"/>
                  </a:cubicBezTo>
                  <a:cubicBezTo>
                    <a:pt x="106526" y="246709"/>
                    <a:pt x="108386" y="254389"/>
                    <a:pt x="104665" y="259976"/>
                  </a:cubicBezTo>
                  <a:lnTo>
                    <a:pt x="100478" y="266725"/>
                  </a:lnTo>
                  <a:cubicBezTo>
                    <a:pt x="98152" y="270449"/>
                    <a:pt x="94199" y="272544"/>
                    <a:pt x="90011" y="272544"/>
                  </a:cubicBezTo>
                  <a:moveTo>
                    <a:pt x="991988" y="292095"/>
                  </a:moveTo>
                  <a:cubicBezTo>
                    <a:pt x="987801" y="292095"/>
                    <a:pt x="983615" y="289767"/>
                    <a:pt x="981289" y="285810"/>
                  </a:cubicBezTo>
                  <a:lnTo>
                    <a:pt x="977335" y="278828"/>
                  </a:lnTo>
                  <a:cubicBezTo>
                    <a:pt x="974079" y="273009"/>
                    <a:pt x="975940" y="265561"/>
                    <a:pt x="981755" y="262070"/>
                  </a:cubicBezTo>
                  <a:cubicBezTo>
                    <a:pt x="987569" y="258812"/>
                    <a:pt x="995012" y="260674"/>
                    <a:pt x="998501" y="266493"/>
                  </a:cubicBezTo>
                  <a:lnTo>
                    <a:pt x="1002687" y="273708"/>
                  </a:lnTo>
                  <a:cubicBezTo>
                    <a:pt x="1005943" y="279526"/>
                    <a:pt x="1003850" y="286974"/>
                    <a:pt x="998035" y="290232"/>
                  </a:cubicBezTo>
                  <a:cubicBezTo>
                    <a:pt x="996175" y="291396"/>
                    <a:pt x="994082" y="291862"/>
                    <a:pt x="991988" y="291862"/>
                  </a:cubicBezTo>
                  <a:moveTo>
                    <a:pt x="62799" y="322584"/>
                  </a:moveTo>
                  <a:cubicBezTo>
                    <a:pt x="60938" y="322584"/>
                    <a:pt x="59310" y="322118"/>
                    <a:pt x="57449" y="321420"/>
                  </a:cubicBezTo>
                  <a:cubicBezTo>
                    <a:pt x="51402" y="318627"/>
                    <a:pt x="48844" y="311179"/>
                    <a:pt x="51635" y="305128"/>
                  </a:cubicBezTo>
                  <a:lnTo>
                    <a:pt x="55356" y="297680"/>
                  </a:lnTo>
                  <a:cubicBezTo>
                    <a:pt x="58380" y="291629"/>
                    <a:pt x="65590" y="289301"/>
                    <a:pt x="71638" y="292327"/>
                  </a:cubicBezTo>
                  <a:cubicBezTo>
                    <a:pt x="77684" y="295353"/>
                    <a:pt x="80010" y="302568"/>
                    <a:pt x="76987" y="308619"/>
                  </a:cubicBezTo>
                  <a:lnTo>
                    <a:pt x="73498" y="315834"/>
                  </a:lnTo>
                  <a:cubicBezTo>
                    <a:pt x="71405" y="320257"/>
                    <a:pt x="66985" y="322816"/>
                    <a:pt x="62566" y="322816"/>
                  </a:cubicBezTo>
                  <a:moveTo>
                    <a:pt x="1016875" y="343298"/>
                  </a:moveTo>
                  <a:cubicBezTo>
                    <a:pt x="1012224" y="343298"/>
                    <a:pt x="1007572" y="340505"/>
                    <a:pt x="1005711" y="335850"/>
                  </a:cubicBezTo>
                  <a:lnTo>
                    <a:pt x="1002455" y="328635"/>
                  </a:lnTo>
                  <a:cubicBezTo>
                    <a:pt x="999664" y="322584"/>
                    <a:pt x="1002455" y="315369"/>
                    <a:pt x="1008734" y="312576"/>
                  </a:cubicBezTo>
                  <a:cubicBezTo>
                    <a:pt x="1014782" y="309783"/>
                    <a:pt x="1021992" y="312576"/>
                    <a:pt x="1024783" y="318860"/>
                  </a:cubicBezTo>
                  <a:lnTo>
                    <a:pt x="1028039" y="326540"/>
                  </a:lnTo>
                  <a:cubicBezTo>
                    <a:pt x="1030598" y="332825"/>
                    <a:pt x="1027807" y="339807"/>
                    <a:pt x="1021527" y="342600"/>
                  </a:cubicBezTo>
                  <a:cubicBezTo>
                    <a:pt x="1019899" y="343298"/>
                    <a:pt x="1018270" y="343531"/>
                    <a:pt x="1016875" y="343531"/>
                  </a:cubicBezTo>
                  <a:moveTo>
                    <a:pt x="41169" y="375184"/>
                  </a:moveTo>
                  <a:cubicBezTo>
                    <a:pt x="39773" y="375184"/>
                    <a:pt x="38377" y="375184"/>
                    <a:pt x="37214" y="374486"/>
                  </a:cubicBezTo>
                  <a:cubicBezTo>
                    <a:pt x="30935" y="372159"/>
                    <a:pt x="27446" y="365409"/>
                    <a:pt x="29771" y="358892"/>
                  </a:cubicBezTo>
                  <a:cubicBezTo>
                    <a:pt x="30702" y="356332"/>
                    <a:pt x="31632" y="353539"/>
                    <a:pt x="32562" y="350979"/>
                  </a:cubicBezTo>
                  <a:cubicBezTo>
                    <a:pt x="34888" y="344694"/>
                    <a:pt x="41866" y="341436"/>
                    <a:pt x="48146" y="343764"/>
                  </a:cubicBezTo>
                  <a:cubicBezTo>
                    <a:pt x="54426" y="346091"/>
                    <a:pt x="57682" y="353074"/>
                    <a:pt x="55356" y="359357"/>
                  </a:cubicBezTo>
                  <a:lnTo>
                    <a:pt x="52798" y="366805"/>
                  </a:lnTo>
                  <a:cubicBezTo>
                    <a:pt x="50937" y="371926"/>
                    <a:pt x="46286" y="374952"/>
                    <a:pt x="41401" y="374952"/>
                  </a:cubicBezTo>
                  <a:moveTo>
                    <a:pt x="1036180" y="396597"/>
                  </a:moveTo>
                  <a:cubicBezTo>
                    <a:pt x="1030830" y="396597"/>
                    <a:pt x="1026178" y="393106"/>
                    <a:pt x="1024551" y="387752"/>
                  </a:cubicBezTo>
                  <a:lnTo>
                    <a:pt x="1022225" y="380304"/>
                  </a:lnTo>
                  <a:cubicBezTo>
                    <a:pt x="1020132" y="373788"/>
                    <a:pt x="1023853" y="367038"/>
                    <a:pt x="1030133" y="364943"/>
                  </a:cubicBezTo>
                  <a:cubicBezTo>
                    <a:pt x="1036645" y="362848"/>
                    <a:pt x="1043390" y="366572"/>
                    <a:pt x="1045484" y="372857"/>
                  </a:cubicBezTo>
                  <a:cubicBezTo>
                    <a:pt x="1046414" y="375417"/>
                    <a:pt x="1047112" y="378210"/>
                    <a:pt x="1048042" y="380770"/>
                  </a:cubicBezTo>
                  <a:cubicBezTo>
                    <a:pt x="1049903" y="387287"/>
                    <a:pt x="1046181" y="394036"/>
                    <a:pt x="1039902" y="395899"/>
                  </a:cubicBezTo>
                  <a:cubicBezTo>
                    <a:pt x="1038738" y="396131"/>
                    <a:pt x="1037576" y="396364"/>
                    <a:pt x="1036412" y="396364"/>
                  </a:cubicBezTo>
                  <a:moveTo>
                    <a:pt x="25352" y="429879"/>
                  </a:moveTo>
                  <a:cubicBezTo>
                    <a:pt x="25352" y="429879"/>
                    <a:pt x="23492" y="429879"/>
                    <a:pt x="22561" y="429646"/>
                  </a:cubicBezTo>
                  <a:cubicBezTo>
                    <a:pt x="16049" y="428017"/>
                    <a:pt x="11862" y="421501"/>
                    <a:pt x="13491" y="414984"/>
                  </a:cubicBezTo>
                  <a:lnTo>
                    <a:pt x="15351" y="406838"/>
                  </a:lnTo>
                  <a:cubicBezTo>
                    <a:pt x="16979" y="400321"/>
                    <a:pt x="23492" y="396364"/>
                    <a:pt x="30004" y="397993"/>
                  </a:cubicBezTo>
                  <a:cubicBezTo>
                    <a:pt x="36516" y="399623"/>
                    <a:pt x="40471" y="406139"/>
                    <a:pt x="38843" y="412656"/>
                  </a:cubicBezTo>
                  <a:lnTo>
                    <a:pt x="36981" y="420336"/>
                  </a:lnTo>
                  <a:cubicBezTo>
                    <a:pt x="35819" y="425923"/>
                    <a:pt x="30702" y="429879"/>
                    <a:pt x="25120" y="429879"/>
                  </a:cubicBezTo>
                  <a:moveTo>
                    <a:pt x="1049670" y="451990"/>
                  </a:moveTo>
                  <a:cubicBezTo>
                    <a:pt x="1043855" y="451990"/>
                    <a:pt x="1038738" y="447801"/>
                    <a:pt x="1037576" y="441982"/>
                  </a:cubicBezTo>
                  <a:lnTo>
                    <a:pt x="1036180" y="434301"/>
                  </a:lnTo>
                  <a:cubicBezTo>
                    <a:pt x="1034785" y="427784"/>
                    <a:pt x="1038971" y="421268"/>
                    <a:pt x="1045716" y="419871"/>
                  </a:cubicBezTo>
                  <a:cubicBezTo>
                    <a:pt x="1052229" y="418475"/>
                    <a:pt x="1058741" y="422897"/>
                    <a:pt x="1060137" y="429414"/>
                  </a:cubicBezTo>
                  <a:lnTo>
                    <a:pt x="1061764" y="437560"/>
                  </a:lnTo>
                  <a:cubicBezTo>
                    <a:pt x="1062928" y="444077"/>
                    <a:pt x="1058741" y="450594"/>
                    <a:pt x="1051996" y="451757"/>
                  </a:cubicBezTo>
                  <a:cubicBezTo>
                    <a:pt x="1051298" y="451757"/>
                    <a:pt x="1050601" y="451757"/>
                    <a:pt x="1049670" y="451757"/>
                  </a:cubicBezTo>
                  <a:moveTo>
                    <a:pt x="15817" y="485738"/>
                  </a:moveTo>
                  <a:cubicBezTo>
                    <a:pt x="15817" y="485738"/>
                    <a:pt x="14886" y="485738"/>
                    <a:pt x="14420" y="485738"/>
                  </a:cubicBezTo>
                  <a:cubicBezTo>
                    <a:pt x="7676" y="485039"/>
                    <a:pt x="3024" y="478988"/>
                    <a:pt x="3721" y="472239"/>
                  </a:cubicBezTo>
                  <a:lnTo>
                    <a:pt x="4652" y="463859"/>
                  </a:lnTo>
                  <a:cubicBezTo>
                    <a:pt x="5583" y="457110"/>
                    <a:pt x="11862" y="452688"/>
                    <a:pt x="18375" y="453386"/>
                  </a:cubicBezTo>
                  <a:cubicBezTo>
                    <a:pt x="25120" y="454318"/>
                    <a:pt x="29771" y="460368"/>
                    <a:pt x="28841" y="467118"/>
                  </a:cubicBezTo>
                  <a:lnTo>
                    <a:pt x="27911" y="475031"/>
                  </a:lnTo>
                  <a:cubicBezTo>
                    <a:pt x="27213" y="481315"/>
                    <a:pt x="21863" y="485738"/>
                    <a:pt x="15817" y="485738"/>
                  </a:cubicBezTo>
                  <a:moveTo>
                    <a:pt x="1056880" y="508314"/>
                  </a:moveTo>
                  <a:cubicBezTo>
                    <a:pt x="1050601" y="508314"/>
                    <a:pt x="1045251" y="503426"/>
                    <a:pt x="1044786" y="496910"/>
                  </a:cubicBezTo>
                  <a:lnTo>
                    <a:pt x="1044088" y="488996"/>
                  </a:lnTo>
                  <a:cubicBezTo>
                    <a:pt x="1043390" y="482246"/>
                    <a:pt x="1048507" y="476428"/>
                    <a:pt x="1055020" y="475730"/>
                  </a:cubicBezTo>
                  <a:cubicBezTo>
                    <a:pt x="1061532" y="475264"/>
                    <a:pt x="1067579" y="480152"/>
                    <a:pt x="1068277" y="486669"/>
                  </a:cubicBezTo>
                  <a:lnTo>
                    <a:pt x="1068975" y="495048"/>
                  </a:lnTo>
                  <a:cubicBezTo>
                    <a:pt x="1069440" y="501797"/>
                    <a:pt x="1064323" y="507616"/>
                    <a:pt x="1057811" y="508081"/>
                  </a:cubicBezTo>
                  <a:cubicBezTo>
                    <a:pt x="1057578" y="508081"/>
                    <a:pt x="1057113" y="508081"/>
                    <a:pt x="1056880" y="508081"/>
                  </a:cubicBezTo>
                  <a:moveTo>
                    <a:pt x="12095" y="542527"/>
                  </a:moveTo>
                  <a:cubicBezTo>
                    <a:pt x="12095" y="542527"/>
                    <a:pt x="12095" y="542527"/>
                    <a:pt x="12095" y="542527"/>
                  </a:cubicBezTo>
                  <a:cubicBezTo>
                    <a:pt x="5350" y="542527"/>
                    <a:pt x="0" y="536942"/>
                    <a:pt x="0" y="530192"/>
                  </a:cubicBezTo>
                  <a:lnTo>
                    <a:pt x="0" y="522046"/>
                  </a:lnTo>
                  <a:cubicBezTo>
                    <a:pt x="233" y="515297"/>
                    <a:pt x="5350" y="509710"/>
                    <a:pt x="12560" y="510176"/>
                  </a:cubicBezTo>
                  <a:cubicBezTo>
                    <a:pt x="19305" y="510176"/>
                    <a:pt x="24654" y="515995"/>
                    <a:pt x="24422" y="522512"/>
                  </a:cubicBezTo>
                  <a:lnTo>
                    <a:pt x="24422" y="530425"/>
                  </a:lnTo>
                  <a:cubicBezTo>
                    <a:pt x="24422" y="537175"/>
                    <a:pt x="18840" y="542527"/>
                    <a:pt x="12095" y="542527"/>
                  </a:cubicBezTo>
                  <a:moveTo>
                    <a:pt x="1058276" y="555561"/>
                  </a:moveTo>
                  <a:cubicBezTo>
                    <a:pt x="1058276" y="555561"/>
                    <a:pt x="1058276" y="555561"/>
                    <a:pt x="1058276" y="555561"/>
                  </a:cubicBezTo>
                  <a:cubicBezTo>
                    <a:pt x="1051531" y="555561"/>
                    <a:pt x="1046181" y="549975"/>
                    <a:pt x="1046181" y="543225"/>
                  </a:cubicBezTo>
                  <a:lnTo>
                    <a:pt x="1046181" y="535312"/>
                  </a:lnTo>
                  <a:cubicBezTo>
                    <a:pt x="1046181" y="528562"/>
                    <a:pt x="1051763" y="523210"/>
                    <a:pt x="1058508" y="523210"/>
                  </a:cubicBezTo>
                  <a:cubicBezTo>
                    <a:pt x="1065254" y="523210"/>
                    <a:pt x="1070603" y="528795"/>
                    <a:pt x="1070603" y="535312"/>
                  </a:cubicBezTo>
                  <a:lnTo>
                    <a:pt x="1070603" y="543691"/>
                  </a:lnTo>
                  <a:cubicBezTo>
                    <a:pt x="1070603" y="550440"/>
                    <a:pt x="1065021" y="555794"/>
                    <a:pt x="1058276" y="555794"/>
                  </a:cubicBezTo>
                  <a:moveTo>
                    <a:pt x="14653" y="599317"/>
                  </a:moveTo>
                  <a:cubicBezTo>
                    <a:pt x="8374" y="599317"/>
                    <a:pt x="3257" y="594662"/>
                    <a:pt x="2559" y="588378"/>
                  </a:cubicBezTo>
                  <a:lnTo>
                    <a:pt x="1861" y="580232"/>
                  </a:lnTo>
                  <a:cubicBezTo>
                    <a:pt x="1163" y="573483"/>
                    <a:pt x="6280" y="567664"/>
                    <a:pt x="13025" y="566966"/>
                  </a:cubicBezTo>
                  <a:cubicBezTo>
                    <a:pt x="19537" y="566500"/>
                    <a:pt x="25585" y="571388"/>
                    <a:pt x="26283" y="578137"/>
                  </a:cubicBezTo>
                  <a:lnTo>
                    <a:pt x="26980" y="586050"/>
                  </a:lnTo>
                  <a:cubicBezTo>
                    <a:pt x="27678" y="592800"/>
                    <a:pt x="22794" y="598619"/>
                    <a:pt x="16049" y="599317"/>
                  </a:cubicBezTo>
                  <a:cubicBezTo>
                    <a:pt x="15584" y="599317"/>
                    <a:pt x="15351" y="599317"/>
                    <a:pt x="14886" y="599317"/>
                  </a:cubicBezTo>
                  <a:moveTo>
                    <a:pt x="1054322" y="612118"/>
                  </a:moveTo>
                  <a:cubicBezTo>
                    <a:pt x="1054322" y="612118"/>
                    <a:pt x="1053391" y="612118"/>
                    <a:pt x="1052694" y="612118"/>
                  </a:cubicBezTo>
                  <a:cubicBezTo>
                    <a:pt x="1045948" y="611187"/>
                    <a:pt x="1041297" y="605136"/>
                    <a:pt x="1042227" y="598619"/>
                  </a:cubicBezTo>
                  <a:lnTo>
                    <a:pt x="1043158" y="590705"/>
                  </a:lnTo>
                  <a:cubicBezTo>
                    <a:pt x="1043855" y="583956"/>
                    <a:pt x="1049903" y="579301"/>
                    <a:pt x="1056648" y="579999"/>
                  </a:cubicBezTo>
                  <a:cubicBezTo>
                    <a:pt x="1063393" y="580698"/>
                    <a:pt x="1068277" y="586749"/>
                    <a:pt x="1067579" y="593498"/>
                  </a:cubicBezTo>
                  <a:lnTo>
                    <a:pt x="1066649" y="601877"/>
                  </a:lnTo>
                  <a:cubicBezTo>
                    <a:pt x="1065951" y="607928"/>
                    <a:pt x="1060602" y="612584"/>
                    <a:pt x="1054554" y="612584"/>
                  </a:cubicBezTo>
                  <a:moveTo>
                    <a:pt x="23259" y="655408"/>
                  </a:moveTo>
                  <a:cubicBezTo>
                    <a:pt x="17677" y="655408"/>
                    <a:pt x="12560" y="651452"/>
                    <a:pt x="11397" y="645634"/>
                  </a:cubicBezTo>
                  <a:lnTo>
                    <a:pt x="9769" y="637487"/>
                  </a:lnTo>
                  <a:cubicBezTo>
                    <a:pt x="8606" y="630971"/>
                    <a:pt x="12793" y="624454"/>
                    <a:pt x="19537" y="623290"/>
                  </a:cubicBezTo>
                  <a:cubicBezTo>
                    <a:pt x="26283" y="621893"/>
                    <a:pt x="32562" y="626315"/>
                    <a:pt x="33726" y="633065"/>
                  </a:cubicBezTo>
                  <a:lnTo>
                    <a:pt x="35354" y="640745"/>
                  </a:lnTo>
                  <a:cubicBezTo>
                    <a:pt x="36749" y="647262"/>
                    <a:pt x="32562" y="653779"/>
                    <a:pt x="25818" y="655175"/>
                  </a:cubicBezTo>
                  <a:cubicBezTo>
                    <a:pt x="24887" y="655175"/>
                    <a:pt x="24189" y="655408"/>
                    <a:pt x="23259" y="655408"/>
                  </a:cubicBezTo>
                  <a:moveTo>
                    <a:pt x="1044320" y="668209"/>
                  </a:moveTo>
                  <a:cubicBezTo>
                    <a:pt x="1044320" y="668209"/>
                    <a:pt x="1042460" y="668209"/>
                    <a:pt x="1041529" y="667977"/>
                  </a:cubicBezTo>
                  <a:cubicBezTo>
                    <a:pt x="1035017" y="666347"/>
                    <a:pt x="1030830" y="659831"/>
                    <a:pt x="1032459" y="653314"/>
                  </a:cubicBezTo>
                  <a:lnTo>
                    <a:pt x="1034319" y="645401"/>
                  </a:lnTo>
                  <a:cubicBezTo>
                    <a:pt x="1035715" y="638884"/>
                    <a:pt x="1042227" y="634695"/>
                    <a:pt x="1048739" y="636091"/>
                  </a:cubicBezTo>
                  <a:cubicBezTo>
                    <a:pt x="1055252" y="637487"/>
                    <a:pt x="1059439" y="644004"/>
                    <a:pt x="1058044" y="650521"/>
                  </a:cubicBezTo>
                  <a:lnTo>
                    <a:pt x="1056182" y="658667"/>
                  </a:lnTo>
                  <a:cubicBezTo>
                    <a:pt x="1054787" y="664253"/>
                    <a:pt x="1049903" y="668209"/>
                    <a:pt x="1044320" y="668209"/>
                  </a:cubicBezTo>
                  <a:moveTo>
                    <a:pt x="38145" y="710336"/>
                  </a:moveTo>
                  <a:cubicBezTo>
                    <a:pt x="33028" y="710336"/>
                    <a:pt x="28376" y="707078"/>
                    <a:pt x="26515" y="701957"/>
                  </a:cubicBezTo>
                  <a:lnTo>
                    <a:pt x="23957" y="694044"/>
                  </a:lnTo>
                  <a:cubicBezTo>
                    <a:pt x="22096" y="687527"/>
                    <a:pt x="25585" y="680777"/>
                    <a:pt x="32097" y="678916"/>
                  </a:cubicBezTo>
                  <a:cubicBezTo>
                    <a:pt x="38610" y="676821"/>
                    <a:pt x="45355" y="680545"/>
                    <a:pt x="47448" y="687062"/>
                  </a:cubicBezTo>
                  <a:lnTo>
                    <a:pt x="49774" y="694509"/>
                  </a:lnTo>
                  <a:cubicBezTo>
                    <a:pt x="51867" y="701026"/>
                    <a:pt x="48379" y="707776"/>
                    <a:pt x="42098" y="709871"/>
                  </a:cubicBezTo>
                  <a:cubicBezTo>
                    <a:pt x="40936" y="710336"/>
                    <a:pt x="39540" y="710569"/>
                    <a:pt x="38377" y="710569"/>
                  </a:cubicBezTo>
                  <a:moveTo>
                    <a:pt x="1028272" y="722672"/>
                  </a:moveTo>
                  <a:cubicBezTo>
                    <a:pt x="1026876" y="722672"/>
                    <a:pt x="1025481" y="722672"/>
                    <a:pt x="1024318" y="721974"/>
                  </a:cubicBezTo>
                  <a:cubicBezTo>
                    <a:pt x="1018038" y="719646"/>
                    <a:pt x="1014549" y="712663"/>
                    <a:pt x="1016875" y="706380"/>
                  </a:cubicBezTo>
                  <a:lnTo>
                    <a:pt x="1019434" y="698932"/>
                  </a:lnTo>
                  <a:cubicBezTo>
                    <a:pt x="1021527" y="692648"/>
                    <a:pt x="1028504" y="689157"/>
                    <a:pt x="1034785" y="691251"/>
                  </a:cubicBezTo>
                  <a:cubicBezTo>
                    <a:pt x="1041064" y="693346"/>
                    <a:pt x="1044553" y="700328"/>
                    <a:pt x="1042460" y="706612"/>
                  </a:cubicBezTo>
                  <a:lnTo>
                    <a:pt x="1039669" y="714526"/>
                  </a:lnTo>
                  <a:cubicBezTo>
                    <a:pt x="1037808" y="719413"/>
                    <a:pt x="1033156" y="722672"/>
                    <a:pt x="1028272" y="722672"/>
                  </a:cubicBezTo>
                  <a:moveTo>
                    <a:pt x="58613" y="763402"/>
                  </a:moveTo>
                  <a:cubicBezTo>
                    <a:pt x="53961" y="763402"/>
                    <a:pt x="49541" y="760842"/>
                    <a:pt x="47448" y="756187"/>
                  </a:cubicBezTo>
                  <a:lnTo>
                    <a:pt x="43959" y="748739"/>
                  </a:lnTo>
                  <a:cubicBezTo>
                    <a:pt x="41401" y="742688"/>
                    <a:pt x="43959" y="735473"/>
                    <a:pt x="50239" y="732680"/>
                  </a:cubicBezTo>
                  <a:cubicBezTo>
                    <a:pt x="56287" y="729887"/>
                    <a:pt x="63497" y="732680"/>
                    <a:pt x="66288" y="738964"/>
                  </a:cubicBezTo>
                  <a:lnTo>
                    <a:pt x="69544" y="746179"/>
                  </a:lnTo>
                  <a:cubicBezTo>
                    <a:pt x="72335" y="752230"/>
                    <a:pt x="69544" y="759678"/>
                    <a:pt x="63497" y="762238"/>
                  </a:cubicBezTo>
                  <a:cubicBezTo>
                    <a:pt x="61869" y="762936"/>
                    <a:pt x="60240" y="763402"/>
                    <a:pt x="58380" y="763402"/>
                  </a:cubicBezTo>
                  <a:moveTo>
                    <a:pt x="1006176" y="775272"/>
                  </a:moveTo>
                  <a:cubicBezTo>
                    <a:pt x="1004316" y="775272"/>
                    <a:pt x="1002687" y="774806"/>
                    <a:pt x="1000826" y="774108"/>
                  </a:cubicBezTo>
                  <a:cubicBezTo>
                    <a:pt x="994780" y="771082"/>
                    <a:pt x="992221" y="763867"/>
                    <a:pt x="995244" y="757816"/>
                  </a:cubicBezTo>
                  <a:lnTo>
                    <a:pt x="998733" y="750601"/>
                  </a:lnTo>
                  <a:cubicBezTo>
                    <a:pt x="1001524" y="744550"/>
                    <a:pt x="1008734" y="741756"/>
                    <a:pt x="1015015" y="744550"/>
                  </a:cubicBezTo>
                  <a:cubicBezTo>
                    <a:pt x="1021061" y="747343"/>
                    <a:pt x="1023853" y="754558"/>
                    <a:pt x="1021061" y="760842"/>
                  </a:cubicBezTo>
                  <a:lnTo>
                    <a:pt x="1017573" y="768290"/>
                  </a:lnTo>
                  <a:cubicBezTo>
                    <a:pt x="1015479" y="772712"/>
                    <a:pt x="1011060" y="775272"/>
                    <a:pt x="1006641" y="775272"/>
                  </a:cubicBezTo>
                  <a:moveTo>
                    <a:pt x="84894" y="813674"/>
                  </a:moveTo>
                  <a:cubicBezTo>
                    <a:pt x="80708" y="813674"/>
                    <a:pt x="76754" y="811580"/>
                    <a:pt x="74428" y="807623"/>
                  </a:cubicBezTo>
                  <a:lnTo>
                    <a:pt x="70242" y="800408"/>
                  </a:lnTo>
                  <a:cubicBezTo>
                    <a:pt x="66985" y="794590"/>
                    <a:pt x="68847" y="787142"/>
                    <a:pt x="74661" y="783651"/>
                  </a:cubicBezTo>
                  <a:cubicBezTo>
                    <a:pt x="80476" y="780392"/>
                    <a:pt x="87918" y="782254"/>
                    <a:pt x="91408" y="788073"/>
                  </a:cubicBezTo>
                  <a:lnTo>
                    <a:pt x="95361" y="795055"/>
                  </a:lnTo>
                  <a:cubicBezTo>
                    <a:pt x="98850" y="800874"/>
                    <a:pt x="96757" y="808322"/>
                    <a:pt x="90942" y="811813"/>
                  </a:cubicBezTo>
                  <a:cubicBezTo>
                    <a:pt x="89082" y="812976"/>
                    <a:pt x="86756" y="813442"/>
                    <a:pt x="84662" y="813442"/>
                  </a:cubicBezTo>
                  <a:moveTo>
                    <a:pt x="978731" y="824846"/>
                  </a:moveTo>
                  <a:cubicBezTo>
                    <a:pt x="976405" y="824846"/>
                    <a:pt x="974312" y="824148"/>
                    <a:pt x="972218" y="822985"/>
                  </a:cubicBezTo>
                  <a:cubicBezTo>
                    <a:pt x="966636" y="819493"/>
                    <a:pt x="964775" y="811813"/>
                    <a:pt x="968497" y="806227"/>
                  </a:cubicBezTo>
                  <a:cubicBezTo>
                    <a:pt x="969892" y="803899"/>
                    <a:pt x="971288" y="801805"/>
                    <a:pt x="972683" y="799477"/>
                  </a:cubicBezTo>
                  <a:cubicBezTo>
                    <a:pt x="976172" y="793659"/>
                    <a:pt x="983615" y="791797"/>
                    <a:pt x="989430" y="795288"/>
                  </a:cubicBezTo>
                  <a:cubicBezTo>
                    <a:pt x="995244" y="798779"/>
                    <a:pt x="997105" y="806227"/>
                    <a:pt x="993616" y="812046"/>
                  </a:cubicBezTo>
                  <a:cubicBezTo>
                    <a:pt x="992221" y="814373"/>
                    <a:pt x="990825" y="816933"/>
                    <a:pt x="989197" y="819261"/>
                  </a:cubicBezTo>
                  <a:cubicBezTo>
                    <a:pt x="986872" y="822985"/>
                    <a:pt x="982917" y="825079"/>
                    <a:pt x="978963" y="825079"/>
                  </a:cubicBezTo>
                  <a:moveTo>
                    <a:pt x="116527" y="860922"/>
                  </a:moveTo>
                  <a:cubicBezTo>
                    <a:pt x="112805" y="860922"/>
                    <a:pt x="109084" y="859293"/>
                    <a:pt x="106758" y="856034"/>
                  </a:cubicBezTo>
                  <a:lnTo>
                    <a:pt x="101874" y="849285"/>
                  </a:lnTo>
                  <a:cubicBezTo>
                    <a:pt x="97920" y="843699"/>
                    <a:pt x="99083" y="836251"/>
                    <a:pt x="104433" y="832294"/>
                  </a:cubicBezTo>
                  <a:cubicBezTo>
                    <a:pt x="109782" y="828337"/>
                    <a:pt x="117457" y="829502"/>
                    <a:pt x="121411" y="834854"/>
                  </a:cubicBezTo>
                  <a:lnTo>
                    <a:pt x="126063" y="841371"/>
                  </a:lnTo>
                  <a:cubicBezTo>
                    <a:pt x="130017" y="846724"/>
                    <a:pt x="129087" y="854405"/>
                    <a:pt x="123737" y="858362"/>
                  </a:cubicBezTo>
                  <a:cubicBezTo>
                    <a:pt x="121644" y="859991"/>
                    <a:pt x="119085" y="860689"/>
                    <a:pt x="116527" y="860689"/>
                  </a:cubicBezTo>
                  <a:moveTo>
                    <a:pt x="945936" y="871395"/>
                  </a:moveTo>
                  <a:cubicBezTo>
                    <a:pt x="943377" y="871395"/>
                    <a:pt x="940586" y="870464"/>
                    <a:pt x="938260" y="868835"/>
                  </a:cubicBezTo>
                  <a:cubicBezTo>
                    <a:pt x="932911" y="864645"/>
                    <a:pt x="932213" y="856965"/>
                    <a:pt x="936167" y="851612"/>
                  </a:cubicBezTo>
                  <a:lnTo>
                    <a:pt x="941052" y="845328"/>
                  </a:lnTo>
                  <a:cubicBezTo>
                    <a:pt x="945005" y="839975"/>
                    <a:pt x="952681" y="839044"/>
                    <a:pt x="958030" y="843000"/>
                  </a:cubicBezTo>
                  <a:cubicBezTo>
                    <a:pt x="963380" y="847190"/>
                    <a:pt x="964311" y="854871"/>
                    <a:pt x="960356" y="860223"/>
                  </a:cubicBezTo>
                  <a:lnTo>
                    <a:pt x="955239" y="866741"/>
                  </a:lnTo>
                  <a:cubicBezTo>
                    <a:pt x="952913" y="869766"/>
                    <a:pt x="949192" y="871395"/>
                    <a:pt x="945703" y="871395"/>
                  </a:cubicBezTo>
                  <a:moveTo>
                    <a:pt x="153043" y="904677"/>
                  </a:moveTo>
                  <a:cubicBezTo>
                    <a:pt x="149787" y="904677"/>
                    <a:pt x="146531" y="903281"/>
                    <a:pt x="144205" y="900721"/>
                  </a:cubicBezTo>
                  <a:cubicBezTo>
                    <a:pt x="142344" y="898627"/>
                    <a:pt x="140483" y="896532"/>
                    <a:pt x="138623" y="894670"/>
                  </a:cubicBezTo>
                  <a:cubicBezTo>
                    <a:pt x="134204" y="889549"/>
                    <a:pt x="134436" y="881869"/>
                    <a:pt x="139553" y="877447"/>
                  </a:cubicBezTo>
                  <a:cubicBezTo>
                    <a:pt x="144438" y="873025"/>
                    <a:pt x="152346" y="873258"/>
                    <a:pt x="156765" y="878378"/>
                  </a:cubicBezTo>
                  <a:lnTo>
                    <a:pt x="162114" y="884197"/>
                  </a:lnTo>
                  <a:cubicBezTo>
                    <a:pt x="166766" y="889084"/>
                    <a:pt x="166533" y="896764"/>
                    <a:pt x="161649" y="901419"/>
                  </a:cubicBezTo>
                  <a:cubicBezTo>
                    <a:pt x="159323" y="903747"/>
                    <a:pt x="156299" y="904677"/>
                    <a:pt x="153275" y="904677"/>
                  </a:cubicBezTo>
                  <a:moveTo>
                    <a:pt x="908489" y="913988"/>
                  </a:moveTo>
                  <a:cubicBezTo>
                    <a:pt x="905466" y="913988"/>
                    <a:pt x="902209" y="912824"/>
                    <a:pt x="899883" y="910496"/>
                  </a:cubicBezTo>
                  <a:cubicBezTo>
                    <a:pt x="894999" y="905842"/>
                    <a:pt x="894999" y="897928"/>
                    <a:pt x="899883" y="893273"/>
                  </a:cubicBezTo>
                  <a:lnTo>
                    <a:pt x="905466" y="887688"/>
                  </a:lnTo>
                  <a:cubicBezTo>
                    <a:pt x="910117" y="882799"/>
                    <a:pt x="917793" y="882567"/>
                    <a:pt x="922677" y="887222"/>
                  </a:cubicBezTo>
                  <a:cubicBezTo>
                    <a:pt x="927561" y="891877"/>
                    <a:pt x="927794" y="899557"/>
                    <a:pt x="923142" y="904445"/>
                  </a:cubicBezTo>
                  <a:lnTo>
                    <a:pt x="917327" y="910496"/>
                  </a:lnTo>
                  <a:cubicBezTo>
                    <a:pt x="915001" y="912824"/>
                    <a:pt x="911745" y="914220"/>
                    <a:pt x="908722" y="914220"/>
                  </a:cubicBezTo>
                  <a:moveTo>
                    <a:pt x="193978" y="944011"/>
                  </a:moveTo>
                  <a:cubicBezTo>
                    <a:pt x="191187" y="944011"/>
                    <a:pt x="188396" y="943081"/>
                    <a:pt x="186070" y="940986"/>
                  </a:cubicBezTo>
                  <a:lnTo>
                    <a:pt x="179791" y="935400"/>
                  </a:lnTo>
                  <a:cubicBezTo>
                    <a:pt x="174674" y="930978"/>
                    <a:pt x="174209" y="923297"/>
                    <a:pt x="178860" y="918177"/>
                  </a:cubicBezTo>
                  <a:cubicBezTo>
                    <a:pt x="183512" y="913057"/>
                    <a:pt x="190955" y="912591"/>
                    <a:pt x="196072" y="917246"/>
                  </a:cubicBezTo>
                  <a:lnTo>
                    <a:pt x="202119" y="922366"/>
                  </a:lnTo>
                  <a:cubicBezTo>
                    <a:pt x="207236" y="926789"/>
                    <a:pt x="207702" y="934469"/>
                    <a:pt x="203282" y="939589"/>
                  </a:cubicBezTo>
                  <a:cubicBezTo>
                    <a:pt x="200956" y="942383"/>
                    <a:pt x="197468" y="943779"/>
                    <a:pt x="193978" y="943779"/>
                  </a:cubicBezTo>
                  <a:moveTo>
                    <a:pt x="866623" y="952391"/>
                  </a:moveTo>
                  <a:cubicBezTo>
                    <a:pt x="863135" y="952391"/>
                    <a:pt x="859646" y="950761"/>
                    <a:pt x="857320" y="947968"/>
                  </a:cubicBezTo>
                  <a:cubicBezTo>
                    <a:pt x="853133" y="942848"/>
                    <a:pt x="853831" y="935167"/>
                    <a:pt x="858948" y="930745"/>
                  </a:cubicBezTo>
                  <a:lnTo>
                    <a:pt x="864995" y="925625"/>
                  </a:lnTo>
                  <a:cubicBezTo>
                    <a:pt x="870112" y="921435"/>
                    <a:pt x="877788" y="921901"/>
                    <a:pt x="882207" y="927021"/>
                  </a:cubicBezTo>
                  <a:cubicBezTo>
                    <a:pt x="886626" y="932142"/>
                    <a:pt x="885928" y="939822"/>
                    <a:pt x="880811" y="944244"/>
                  </a:cubicBezTo>
                  <a:lnTo>
                    <a:pt x="874531" y="949598"/>
                  </a:lnTo>
                  <a:cubicBezTo>
                    <a:pt x="872205" y="951459"/>
                    <a:pt x="869414" y="952391"/>
                    <a:pt x="866856" y="952391"/>
                  </a:cubicBezTo>
                  <a:moveTo>
                    <a:pt x="238868" y="978691"/>
                  </a:moveTo>
                  <a:cubicBezTo>
                    <a:pt x="236542" y="978691"/>
                    <a:pt x="233984" y="977993"/>
                    <a:pt x="231890" y="976595"/>
                  </a:cubicBezTo>
                  <a:lnTo>
                    <a:pt x="225146" y="971941"/>
                  </a:lnTo>
                  <a:cubicBezTo>
                    <a:pt x="219796" y="967984"/>
                    <a:pt x="218401" y="960537"/>
                    <a:pt x="222354" y="954950"/>
                  </a:cubicBezTo>
                  <a:cubicBezTo>
                    <a:pt x="226308" y="949365"/>
                    <a:pt x="233751" y="948201"/>
                    <a:pt x="239333" y="952158"/>
                  </a:cubicBezTo>
                  <a:lnTo>
                    <a:pt x="245846" y="956813"/>
                  </a:lnTo>
                  <a:cubicBezTo>
                    <a:pt x="251428" y="960769"/>
                    <a:pt x="252823" y="968217"/>
                    <a:pt x="248869" y="973803"/>
                  </a:cubicBezTo>
                  <a:cubicBezTo>
                    <a:pt x="246543" y="977294"/>
                    <a:pt x="242822" y="979156"/>
                    <a:pt x="238868" y="979156"/>
                  </a:cubicBezTo>
                  <a:moveTo>
                    <a:pt x="820803" y="985906"/>
                  </a:moveTo>
                  <a:cubicBezTo>
                    <a:pt x="816849" y="985906"/>
                    <a:pt x="812896" y="984043"/>
                    <a:pt x="810569" y="980319"/>
                  </a:cubicBezTo>
                  <a:cubicBezTo>
                    <a:pt x="806848" y="974734"/>
                    <a:pt x="808476" y="967054"/>
                    <a:pt x="814058" y="963330"/>
                  </a:cubicBezTo>
                  <a:lnTo>
                    <a:pt x="820571" y="958907"/>
                  </a:lnTo>
                  <a:cubicBezTo>
                    <a:pt x="826153" y="955183"/>
                    <a:pt x="833595" y="956580"/>
                    <a:pt x="837550" y="962165"/>
                  </a:cubicBezTo>
                  <a:cubicBezTo>
                    <a:pt x="841271" y="967752"/>
                    <a:pt x="839876" y="975432"/>
                    <a:pt x="834293" y="979156"/>
                  </a:cubicBezTo>
                  <a:lnTo>
                    <a:pt x="827316" y="983811"/>
                  </a:lnTo>
                  <a:cubicBezTo>
                    <a:pt x="825223" y="985208"/>
                    <a:pt x="822897" y="985906"/>
                    <a:pt x="820571" y="985906"/>
                  </a:cubicBezTo>
                  <a:moveTo>
                    <a:pt x="287246" y="1008482"/>
                  </a:moveTo>
                  <a:cubicBezTo>
                    <a:pt x="285386" y="1008482"/>
                    <a:pt x="283293" y="1008016"/>
                    <a:pt x="281432" y="1007086"/>
                  </a:cubicBezTo>
                  <a:lnTo>
                    <a:pt x="274222" y="1003129"/>
                  </a:lnTo>
                  <a:cubicBezTo>
                    <a:pt x="268407" y="999870"/>
                    <a:pt x="266314" y="992423"/>
                    <a:pt x="269569" y="986604"/>
                  </a:cubicBezTo>
                  <a:cubicBezTo>
                    <a:pt x="272826" y="980785"/>
                    <a:pt x="280269" y="978458"/>
                    <a:pt x="286084" y="981949"/>
                  </a:cubicBezTo>
                  <a:lnTo>
                    <a:pt x="293061" y="985906"/>
                  </a:lnTo>
                  <a:cubicBezTo>
                    <a:pt x="298876" y="989164"/>
                    <a:pt x="301202" y="996612"/>
                    <a:pt x="297945" y="1002430"/>
                  </a:cubicBezTo>
                  <a:cubicBezTo>
                    <a:pt x="295852" y="1006620"/>
                    <a:pt x="291666" y="1008714"/>
                    <a:pt x="287246" y="1008714"/>
                  </a:cubicBezTo>
                  <a:moveTo>
                    <a:pt x="771495" y="1014533"/>
                  </a:moveTo>
                  <a:cubicBezTo>
                    <a:pt x="767076" y="1014533"/>
                    <a:pt x="762656" y="1012206"/>
                    <a:pt x="760563" y="1007784"/>
                  </a:cubicBezTo>
                  <a:cubicBezTo>
                    <a:pt x="757539" y="1001732"/>
                    <a:pt x="759865" y="994517"/>
                    <a:pt x="765913" y="991491"/>
                  </a:cubicBezTo>
                  <a:lnTo>
                    <a:pt x="772890" y="987767"/>
                  </a:lnTo>
                  <a:cubicBezTo>
                    <a:pt x="778938" y="984509"/>
                    <a:pt x="786148" y="986836"/>
                    <a:pt x="789404" y="992888"/>
                  </a:cubicBezTo>
                  <a:cubicBezTo>
                    <a:pt x="792660" y="998939"/>
                    <a:pt x="790334" y="1006154"/>
                    <a:pt x="784287" y="1009412"/>
                  </a:cubicBezTo>
                  <a:lnTo>
                    <a:pt x="776844" y="1013136"/>
                  </a:lnTo>
                  <a:cubicBezTo>
                    <a:pt x="774984" y="1014068"/>
                    <a:pt x="773123" y="1014533"/>
                    <a:pt x="771262" y="1014533"/>
                  </a:cubicBezTo>
                  <a:moveTo>
                    <a:pt x="338881" y="1032687"/>
                  </a:moveTo>
                  <a:cubicBezTo>
                    <a:pt x="337253" y="1032687"/>
                    <a:pt x="335857" y="1032455"/>
                    <a:pt x="334229" y="1031756"/>
                  </a:cubicBezTo>
                  <a:cubicBezTo>
                    <a:pt x="331671" y="1030825"/>
                    <a:pt x="329112" y="1029662"/>
                    <a:pt x="326554" y="1028498"/>
                  </a:cubicBezTo>
                  <a:cubicBezTo>
                    <a:pt x="320274" y="1025938"/>
                    <a:pt x="317483" y="1018723"/>
                    <a:pt x="320041" y="1012438"/>
                  </a:cubicBezTo>
                  <a:cubicBezTo>
                    <a:pt x="322600" y="1006154"/>
                    <a:pt x="329810" y="1003362"/>
                    <a:pt x="336090" y="1005921"/>
                  </a:cubicBezTo>
                  <a:cubicBezTo>
                    <a:pt x="338416" y="1006853"/>
                    <a:pt x="340974" y="1008016"/>
                    <a:pt x="343300" y="1008947"/>
                  </a:cubicBezTo>
                  <a:cubicBezTo>
                    <a:pt x="349580" y="1011507"/>
                    <a:pt x="352604" y="1018490"/>
                    <a:pt x="350045" y="1024774"/>
                  </a:cubicBezTo>
                  <a:cubicBezTo>
                    <a:pt x="348184" y="1029429"/>
                    <a:pt x="343533" y="1032455"/>
                    <a:pt x="338881" y="1032455"/>
                  </a:cubicBezTo>
                  <a:moveTo>
                    <a:pt x="719627" y="1037342"/>
                  </a:moveTo>
                  <a:cubicBezTo>
                    <a:pt x="714743" y="1037342"/>
                    <a:pt x="710091" y="1034316"/>
                    <a:pt x="708231" y="1029429"/>
                  </a:cubicBezTo>
                  <a:cubicBezTo>
                    <a:pt x="705905" y="1023144"/>
                    <a:pt x="709161" y="1016162"/>
                    <a:pt x="715441" y="1013835"/>
                  </a:cubicBezTo>
                  <a:lnTo>
                    <a:pt x="722884" y="1011042"/>
                  </a:lnTo>
                  <a:cubicBezTo>
                    <a:pt x="729164" y="1008482"/>
                    <a:pt x="736141" y="1011507"/>
                    <a:pt x="738700" y="1017792"/>
                  </a:cubicBezTo>
                  <a:cubicBezTo>
                    <a:pt x="741258" y="1024076"/>
                    <a:pt x="738235" y="1031058"/>
                    <a:pt x="731955" y="1033618"/>
                  </a:cubicBezTo>
                  <a:cubicBezTo>
                    <a:pt x="729396" y="1034549"/>
                    <a:pt x="726838" y="1035713"/>
                    <a:pt x="724047" y="1036644"/>
                  </a:cubicBezTo>
                  <a:cubicBezTo>
                    <a:pt x="722651" y="1037109"/>
                    <a:pt x="721256" y="1037342"/>
                    <a:pt x="719860" y="1037342"/>
                  </a:cubicBezTo>
                  <a:moveTo>
                    <a:pt x="392609" y="1051074"/>
                  </a:moveTo>
                  <a:cubicBezTo>
                    <a:pt x="392609" y="1051074"/>
                    <a:pt x="390283" y="1051074"/>
                    <a:pt x="389353" y="1050609"/>
                  </a:cubicBezTo>
                  <a:lnTo>
                    <a:pt x="381444" y="1048281"/>
                  </a:lnTo>
                  <a:cubicBezTo>
                    <a:pt x="374932" y="1046419"/>
                    <a:pt x="371443" y="1039437"/>
                    <a:pt x="373304" y="1033153"/>
                  </a:cubicBezTo>
                  <a:cubicBezTo>
                    <a:pt x="375165" y="1026636"/>
                    <a:pt x="381910" y="1022912"/>
                    <a:pt x="388422" y="1025007"/>
                  </a:cubicBezTo>
                  <a:lnTo>
                    <a:pt x="396097" y="1027334"/>
                  </a:lnTo>
                  <a:cubicBezTo>
                    <a:pt x="402610" y="1029196"/>
                    <a:pt x="406331" y="1035946"/>
                    <a:pt x="404471" y="1042463"/>
                  </a:cubicBezTo>
                  <a:cubicBezTo>
                    <a:pt x="402843" y="1047816"/>
                    <a:pt x="398191" y="1051307"/>
                    <a:pt x="392842" y="1051307"/>
                  </a:cubicBezTo>
                  <a:moveTo>
                    <a:pt x="665435" y="1054333"/>
                  </a:moveTo>
                  <a:cubicBezTo>
                    <a:pt x="660085" y="1054333"/>
                    <a:pt x="654968" y="1050609"/>
                    <a:pt x="653573" y="1045255"/>
                  </a:cubicBezTo>
                  <a:cubicBezTo>
                    <a:pt x="651944" y="1038739"/>
                    <a:pt x="655899" y="1031989"/>
                    <a:pt x="662411" y="1030360"/>
                  </a:cubicBezTo>
                  <a:lnTo>
                    <a:pt x="670086" y="1028265"/>
                  </a:lnTo>
                  <a:cubicBezTo>
                    <a:pt x="676599" y="1026403"/>
                    <a:pt x="683344" y="1030360"/>
                    <a:pt x="684972" y="1036877"/>
                  </a:cubicBezTo>
                  <a:cubicBezTo>
                    <a:pt x="686832" y="1043394"/>
                    <a:pt x="682879" y="1050143"/>
                    <a:pt x="676366" y="1051772"/>
                  </a:cubicBezTo>
                  <a:lnTo>
                    <a:pt x="668226" y="1053867"/>
                  </a:lnTo>
                  <a:cubicBezTo>
                    <a:pt x="668226" y="1053867"/>
                    <a:pt x="666133" y="1054333"/>
                    <a:pt x="665202" y="1054333"/>
                  </a:cubicBezTo>
                  <a:moveTo>
                    <a:pt x="447965" y="1063409"/>
                  </a:moveTo>
                  <a:cubicBezTo>
                    <a:pt x="447965" y="1063409"/>
                    <a:pt x="446569" y="1063409"/>
                    <a:pt x="445872" y="1063409"/>
                  </a:cubicBezTo>
                  <a:cubicBezTo>
                    <a:pt x="443081" y="1062944"/>
                    <a:pt x="440290" y="1062478"/>
                    <a:pt x="437498" y="1062013"/>
                  </a:cubicBezTo>
                  <a:cubicBezTo>
                    <a:pt x="430986" y="1060850"/>
                    <a:pt x="426566" y="1054333"/>
                    <a:pt x="427730" y="1047816"/>
                  </a:cubicBezTo>
                  <a:cubicBezTo>
                    <a:pt x="428892" y="1041299"/>
                    <a:pt x="435405" y="1036644"/>
                    <a:pt x="441917" y="1038040"/>
                  </a:cubicBezTo>
                  <a:cubicBezTo>
                    <a:pt x="444476" y="1038506"/>
                    <a:pt x="447034" y="1038971"/>
                    <a:pt x="449593" y="1039437"/>
                  </a:cubicBezTo>
                  <a:cubicBezTo>
                    <a:pt x="456106" y="1040600"/>
                    <a:pt x="460757" y="1046885"/>
                    <a:pt x="459594" y="1053402"/>
                  </a:cubicBezTo>
                  <a:cubicBezTo>
                    <a:pt x="458664" y="1059453"/>
                    <a:pt x="453547" y="1063642"/>
                    <a:pt x="447500" y="1063642"/>
                  </a:cubicBezTo>
                  <a:moveTo>
                    <a:pt x="609614" y="1065504"/>
                  </a:moveTo>
                  <a:cubicBezTo>
                    <a:pt x="603566" y="1065504"/>
                    <a:pt x="598449" y="1061082"/>
                    <a:pt x="597519" y="1055031"/>
                  </a:cubicBezTo>
                  <a:cubicBezTo>
                    <a:pt x="596588" y="1048281"/>
                    <a:pt x="601240" y="1042230"/>
                    <a:pt x="607753" y="1041299"/>
                  </a:cubicBezTo>
                  <a:lnTo>
                    <a:pt x="615661" y="1040135"/>
                  </a:lnTo>
                  <a:cubicBezTo>
                    <a:pt x="622173" y="1039204"/>
                    <a:pt x="628453" y="1043626"/>
                    <a:pt x="629616" y="1050376"/>
                  </a:cubicBezTo>
                  <a:cubicBezTo>
                    <a:pt x="630547" y="1057126"/>
                    <a:pt x="626127" y="1063176"/>
                    <a:pt x="619382" y="1064341"/>
                  </a:cubicBezTo>
                  <a:lnTo>
                    <a:pt x="611241" y="1065504"/>
                  </a:lnTo>
                  <a:cubicBezTo>
                    <a:pt x="611241" y="1065504"/>
                    <a:pt x="610079" y="1065504"/>
                    <a:pt x="609381" y="1065504"/>
                  </a:cubicBezTo>
                  <a:moveTo>
                    <a:pt x="504484" y="1069926"/>
                  </a:moveTo>
                  <a:cubicBezTo>
                    <a:pt x="504484" y="1069926"/>
                    <a:pt x="504019" y="1069926"/>
                    <a:pt x="503786" y="1069926"/>
                  </a:cubicBezTo>
                  <a:lnTo>
                    <a:pt x="495413" y="1069461"/>
                  </a:lnTo>
                  <a:cubicBezTo>
                    <a:pt x="488668" y="1068995"/>
                    <a:pt x="483551" y="1063176"/>
                    <a:pt x="484248" y="1056427"/>
                  </a:cubicBezTo>
                  <a:cubicBezTo>
                    <a:pt x="484713" y="1049678"/>
                    <a:pt x="490761" y="1044557"/>
                    <a:pt x="497273" y="1045255"/>
                  </a:cubicBezTo>
                  <a:lnTo>
                    <a:pt x="505181" y="1045721"/>
                  </a:lnTo>
                  <a:cubicBezTo>
                    <a:pt x="511927" y="1046187"/>
                    <a:pt x="517043" y="1051772"/>
                    <a:pt x="516579" y="1058522"/>
                  </a:cubicBezTo>
                  <a:cubicBezTo>
                    <a:pt x="516113" y="1065039"/>
                    <a:pt x="510764" y="1069926"/>
                    <a:pt x="504484" y="1069926"/>
                  </a:cubicBezTo>
                  <a:moveTo>
                    <a:pt x="553094" y="1070392"/>
                  </a:moveTo>
                  <a:cubicBezTo>
                    <a:pt x="546582" y="1070392"/>
                    <a:pt x="541233" y="1065272"/>
                    <a:pt x="541000" y="1058522"/>
                  </a:cubicBezTo>
                  <a:cubicBezTo>
                    <a:pt x="540767" y="1051772"/>
                    <a:pt x="546117" y="1046187"/>
                    <a:pt x="552862" y="1045954"/>
                  </a:cubicBezTo>
                  <a:lnTo>
                    <a:pt x="560770" y="1045954"/>
                  </a:lnTo>
                  <a:cubicBezTo>
                    <a:pt x="567283" y="1045255"/>
                    <a:pt x="573329" y="1050376"/>
                    <a:pt x="573562" y="1057126"/>
                  </a:cubicBezTo>
                  <a:cubicBezTo>
                    <a:pt x="574028" y="1063875"/>
                    <a:pt x="568678" y="1069693"/>
                    <a:pt x="562166" y="1069926"/>
                  </a:cubicBezTo>
                  <a:lnTo>
                    <a:pt x="553792" y="1069926"/>
                  </a:lnTo>
                  <a:cubicBezTo>
                    <a:pt x="553792" y="1069926"/>
                    <a:pt x="553560" y="1070392"/>
                    <a:pt x="553327" y="107039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AEF6363-E5A8-537C-0B3A-973F2618388E}"/>
                </a:ext>
              </a:extLst>
            </p:cNvPr>
            <p:cNvSpPr/>
            <p:nvPr/>
          </p:nvSpPr>
          <p:spPr>
            <a:xfrm>
              <a:off x="11596597" y="1442712"/>
              <a:ext cx="1046180" cy="1046884"/>
            </a:xfrm>
            <a:custGeom>
              <a:avLst/>
              <a:gdLst>
                <a:gd name="connsiteX0" fmla="*/ 1046181 w 1046180"/>
                <a:gd name="connsiteY0" fmla="*/ 523442 h 1046884"/>
                <a:gd name="connsiteX1" fmla="*/ 523091 w 1046180"/>
                <a:gd name="connsiteY1" fmla="*/ 1046884 h 1046884"/>
                <a:gd name="connsiteX2" fmla="*/ 0 w 1046180"/>
                <a:gd name="connsiteY2" fmla="*/ 523442 h 1046884"/>
                <a:gd name="connsiteX3" fmla="*/ 523091 w 1046180"/>
                <a:gd name="connsiteY3" fmla="*/ 0 h 1046884"/>
                <a:gd name="connsiteX4" fmla="*/ 1046181 w 1046180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0" h="1046884">
                  <a:moveTo>
                    <a:pt x="1046181" y="523442"/>
                  </a:moveTo>
                  <a:cubicBezTo>
                    <a:pt x="1046181" y="812511"/>
                    <a:pt x="811965" y="1046884"/>
                    <a:pt x="523091" y="1046884"/>
                  </a:cubicBezTo>
                  <a:cubicBezTo>
                    <a:pt x="234216" y="1046884"/>
                    <a:pt x="0" y="812511"/>
                    <a:pt x="0" y="523442"/>
                  </a:cubicBezTo>
                  <a:cubicBezTo>
                    <a:pt x="0" y="234373"/>
                    <a:pt x="234216" y="0"/>
                    <a:pt x="523091" y="0"/>
                  </a:cubicBezTo>
                  <a:cubicBezTo>
                    <a:pt x="811965" y="0"/>
                    <a:pt x="1046181" y="234373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6933AE1-0A3A-B45A-5723-51BF21EE1BC1}"/>
                </a:ext>
              </a:extLst>
            </p:cNvPr>
            <p:cNvSpPr/>
            <p:nvPr/>
          </p:nvSpPr>
          <p:spPr>
            <a:xfrm>
              <a:off x="11596597" y="2495648"/>
              <a:ext cx="1046180" cy="1046884"/>
            </a:xfrm>
            <a:custGeom>
              <a:avLst/>
              <a:gdLst>
                <a:gd name="connsiteX0" fmla="*/ 1046181 w 1046180"/>
                <a:gd name="connsiteY0" fmla="*/ 523442 h 1046884"/>
                <a:gd name="connsiteX1" fmla="*/ 523091 w 1046180"/>
                <a:gd name="connsiteY1" fmla="*/ 1046884 h 1046884"/>
                <a:gd name="connsiteX2" fmla="*/ 0 w 1046180"/>
                <a:gd name="connsiteY2" fmla="*/ 523442 h 1046884"/>
                <a:gd name="connsiteX3" fmla="*/ 523091 w 1046180"/>
                <a:gd name="connsiteY3" fmla="*/ 0 h 1046884"/>
                <a:gd name="connsiteX4" fmla="*/ 1046181 w 1046180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0" h="1046884">
                  <a:moveTo>
                    <a:pt x="1046181" y="523442"/>
                  </a:moveTo>
                  <a:cubicBezTo>
                    <a:pt x="1046181" y="812511"/>
                    <a:pt x="811965" y="1046884"/>
                    <a:pt x="523091" y="1046884"/>
                  </a:cubicBezTo>
                  <a:cubicBezTo>
                    <a:pt x="234216" y="1046884"/>
                    <a:pt x="0" y="812511"/>
                    <a:pt x="0" y="523442"/>
                  </a:cubicBezTo>
                  <a:cubicBezTo>
                    <a:pt x="0" y="234374"/>
                    <a:pt x="234216" y="0"/>
                    <a:pt x="523091" y="0"/>
                  </a:cubicBezTo>
                  <a:cubicBezTo>
                    <a:pt x="811965" y="0"/>
                    <a:pt x="1046181" y="234374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8242FE1-9629-007F-0C60-EFA7FF829E1D}"/>
                </a:ext>
              </a:extLst>
            </p:cNvPr>
            <p:cNvSpPr/>
            <p:nvPr/>
          </p:nvSpPr>
          <p:spPr>
            <a:xfrm>
              <a:off x="11585898" y="3544394"/>
              <a:ext cx="1046180" cy="1046884"/>
            </a:xfrm>
            <a:custGeom>
              <a:avLst/>
              <a:gdLst>
                <a:gd name="connsiteX0" fmla="*/ 1046181 w 1046180"/>
                <a:gd name="connsiteY0" fmla="*/ 523442 h 1046884"/>
                <a:gd name="connsiteX1" fmla="*/ 523091 w 1046180"/>
                <a:gd name="connsiteY1" fmla="*/ 1046885 h 1046884"/>
                <a:gd name="connsiteX2" fmla="*/ 0 w 1046180"/>
                <a:gd name="connsiteY2" fmla="*/ 523442 h 1046884"/>
                <a:gd name="connsiteX3" fmla="*/ 523091 w 1046180"/>
                <a:gd name="connsiteY3" fmla="*/ 0 h 1046884"/>
                <a:gd name="connsiteX4" fmla="*/ 1046181 w 1046180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0" h="1046884">
                  <a:moveTo>
                    <a:pt x="1046181" y="523442"/>
                  </a:moveTo>
                  <a:cubicBezTo>
                    <a:pt x="1046181" y="812511"/>
                    <a:pt x="811965" y="1046885"/>
                    <a:pt x="523091" y="1046885"/>
                  </a:cubicBezTo>
                  <a:cubicBezTo>
                    <a:pt x="234216" y="1046885"/>
                    <a:pt x="0" y="812511"/>
                    <a:pt x="0" y="523442"/>
                  </a:cubicBezTo>
                  <a:cubicBezTo>
                    <a:pt x="0" y="234374"/>
                    <a:pt x="234216" y="0"/>
                    <a:pt x="523091" y="0"/>
                  </a:cubicBezTo>
                  <a:cubicBezTo>
                    <a:pt x="811965" y="0"/>
                    <a:pt x="1046181" y="234374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C0AEEA8-EAC3-B64D-1E07-20CD5149E520}"/>
                </a:ext>
              </a:extLst>
            </p:cNvPr>
            <p:cNvSpPr/>
            <p:nvPr/>
          </p:nvSpPr>
          <p:spPr>
            <a:xfrm>
              <a:off x="10539252" y="1469245"/>
              <a:ext cx="1028504" cy="1028962"/>
            </a:xfrm>
            <a:custGeom>
              <a:avLst/>
              <a:gdLst>
                <a:gd name="connsiteX0" fmla="*/ 514252 w 1028504"/>
                <a:gd name="connsiteY0" fmla="*/ 0 h 1028962"/>
                <a:gd name="connsiteX1" fmla="*/ 0 w 1028504"/>
                <a:gd name="connsiteY1" fmla="*/ 514365 h 1028962"/>
                <a:gd name="connsiteX2" fmla="*/ 514252 w 1028504"/>
                <a:gd name="connsiteY2" fmla="*/ 1028963 h 1028962"/>
                <a:gd name="connsiteX3" fmla="*/ 1028504 w 1028504"/>
                <a:gd name="connsiteY3" fmla="*/ 514365 h 1028962"/>
                <a:gd name="connsiteX4" fmla="*/ 514252 w 1028504"/>
                <a:gd name="connsiteY4" fmla="*/ 0 h 1028962"/>
                <a:gd name="connsiteX5" fmla="*/ 514252 w 1028504"/>
                <a:gd name="connsiteY5" fmla="*/ 16059 h 1028962"/>
                <a:gd name="connsiteX6" fmla="*/ 1012456 w 1028504"/>
                <a:gd name="connsiteY6" fmla="*/ 514598 h 1028962"/>
                <a:gd name="connsiteX7" fmla="*/ 514252 w 1028504"/>
                <a:gd name="connsiteY7" fmla="*/ 1013136 h 1028962"/>
                <a:gd name="connsiteX8" fmla="*/ 16049 w 1028504"/>
                <a:gd name="connsiteY8" fmla="*/ 514598 h 1028962"/>
                <a:gd name="connsiteX9" fmla="*/ 514252 w 1028504"/>
                <a:gd name="connsiteY9" fmla="*/ 16059 h 1028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504" h="1028962">
                  <a:moveTo>
                    <a:pt x="514252" y="0"/>
                  </a:moveTo>
                  <a:cubicBezTo>
                    <a:pt x="230262" y="0"/>
                    <a:pt x="0" y="230417"/>
                    <a:pt x="0" y="514365"/>
                  </a:cubicBezTo>
                  <a:cubicBezTo>
                    <a:pt x="0" y="798313"/>
                    <a:pt x="230262" y="1028963"/>
                    <a:pt x="514252" y="1028963"/>
                  </a:cubicBezTo>
                  <a:cubicBezTo>
                    <a:pt x="798242" y="1028963"/>
                    <a:pt x="1028504" y="798546"/>
                    <a:pt x="1028504" y="514365"/>
                  </a:cubicBezTo>
                  <a:cubicBezTo>
                    <a:pt x="1028504" y="230184"/>
                    <a:pt x="798242" y="0"/>
                    <a:pt x="514252" y="0"/>
                  </a:cubicBezTo>
                  <a:moveTo>
                    <a:pt x="514252" y="16059"/>
                  </a:moveTo>
                  <a:cubicBezTo>
                    <a:pt x="788939" y="16059"/>
                    <a:pt x="1012456" y="239726"/>
                    <a:pt x="1012456" y="514598"/>
                  </a:cubicBezTo>
                  <a:cubicBezTo>
                    <a:pt x="1012456" y="789469"/>
                    <a:pt x="788939" y="1013136"/>
                    <a:pt x="514252" y="1013136"/>
                  </a:cubicBezTo>
                  <a:cubicBezTo>
                    <a:pt x="239566" y="1013136"/>
                    <a:pt x="16049" y="789469"/>
                    <a:pt x="16049" y="514598"/>
                  </a:cubicBezTo>
                  <a:cubicBezTo>
                    <a:pt x="16049" y="239726"/>
                    <a:pt x="239566" y="16059"/>
                    <a:pt x="514252" y="16059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3A584C9-2FA8-01CF-F813-1D20BD6F0CFD}"/>
                </a:ext>
              </a:extLst>
            </p:cNvPr>
            <p:cNvSpPr/>
            <p:nvPr/>
          </p:nvSpPr>
          <p:spPr>
            <a:xfrm>
              <a:off x="10532274" y="2517991"/>
              <a:ext cx="1046181" cy="1046884"/>
            </a:xfrm>
            <a:custGeom>
              <a:avLst/>
              <a:gdLst>
                <a:gd name="connsiteX0" fmla="*/ 523091 w 1046181"/>
                <a:gd name="connsiteY0" fmla="*/ 0 h 1046884"/>
                <a:gd name="connsiteX1" fmla="*/ 0 w 1046181"/>
                <a:gd name="connsiteY1" fmla="*/ 523442 h 1046884"/>
                <a:gd name="connsiteX2" fmla="*/ 523091 w 1046181"/>
                <a:gd name="connsiteY2" fmla="*/ 1046884 h 1046884"/>
                <a:gd name="connsiteX3" fmla="*/ 1046181 w 1046181"/>
                <a:gd name="connsiteY3" fmla="*/ 523442 h 1046884"/>
                <a:gd name="connsiteX4" fmla="*/ 523091 w 1046181"/>
                <a:gd name="connsiteY4" fmla="*/ 0 h 1046884"/>
                <a:gd name="connsiteX5" fmla="*/ 523091 w 1046181"/>
                <a:gd name="connsiteY5" fmla="*/ 211332 h 1046884"/>
                <a:gd name="connsiteX6" fmla="*/ 834991 w 1046181"/>
                <a:gd name="connsiteY6" fmla="*/ 523442 h 1046884"/>
                <a:gd name="connsiteX7" fmla="*/ 523091 w 1046181"/>
                <a:gd name="connsiteY7" fmla="*/ 835552 h 1046884"/>
                <a:gd name="connsiteX8" fmla="*/ 211190 w 1046181"/>
                <a:gd name="connsiteY8" fmla="*/ 523442 h 1046884"/>
                <a:gd name="connsiteX9" fmla="*/ 523091 w 1046181"/>
                <a:gd name="connsiteY9" fmla="*/ 21133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1" h="1046884">
                  <a:moveTo>
                    <a:pt x="523091" y="0"/>
                  </a:moveTo>
                  <a:cubicBezTo>
                    <a:pt x="234216" y="0"/>
                    <a:pt x="0" y="234373"/>
                    <a:pt x="0" y="523442"/>
                  </a:cubicBezTo>
                  <a:cubicBezTo>
                    <a:pt x="0" y="812511"/>
                    <a:pt x="234216" y="1046884"/>
                    <a:pt x="523091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3"/>
                    <a:pt x="811965" y="0"/>
                    <a:pt x="523091" y="0"/>
                  </a:cubicBezTo>
                  <a:moveTo>
                    <a:pt x="523091" y="211332"/>
                  </a:moveTo>
                  <a:cubicBezTo>
                    <a:pt x="694973" y="211332"/>
                    <a:pt x="834991" y="351444"/>
                    <a:pt x="834991" y="523442"/>
                  </a:cubicBezTo>
                  <a:cubicBezTo>
                    <a:pt x="834991" y="695440"/>
                    <a:pt x="695206" y="835552"/>
                    <a:pt x="523091" y="835552"/>
                  </a:cubicBezTo>
                  <a:cubicBezTo>
                    <a:pt x="350975" y="835552"/>
                    <a:pt x="211190" y="695673"/>
                    <a:pt x="211190" y="523442"/>
                  </a:cubicBezTo>
                  <a:cubicBezTo>
                    <a:pt x="211190" y="351211"/>
                    <a:pt x="350975" y="211332"/>
                    <a:pt x="523091" y="21133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29B2EBF-3A72-4F7D-9D6B-97AEE849B655}"/>
                </a:ext>
              </a:extLst>
            </p:cNvPr>
            <p:cNvSpPr/>
            <p:nvPr/>
          </p:nvSpPr>
          <p:spPr>
            <a:xfrm>
              <a:off x="10532274" y="3564876"/>
              <a:ext cx="1046181" cy="1046884"/>
            </a:xfrm>
            <a:custGeom>
              <a:avLst/>
              <a:gdLst>
                <a:gd name="connsiteX0" fmla="*/ 523091 w 1046181"/>
                <a:gd name="connsiteY0" fmla="*/ 0 h 1046884"/>
                <a:gd name="connsiteX1" fmla="*/ 0 w 1046181"/>
                <a:gd name="connsiteY1" fmla="*/ 523442 h 1046884"/>
                <a:gd name="connsiteX2" fmla="*/ 523091 w 1046181"/>
                <a:gd name="connsiteY2" fmla="*/ 1046884 h 1046884"/>
                <a:gd name="connsiteX3" fmla="*/ 1046181 w 1046181"/>
                <a:gd name="connsiteY3" fmla="*/ 523442 h 1046884"/>
                <a:gd name="connsiteX4" fmla="*/ 523091 w 1046181"/>
                <a:gd name="connsiteY4" fmla="*/ 0 h 1046884"/>
                <a:gd name="connsiteX5" fmla="*/ 523091 w 1046181"/>
                <a:gd name="connsiteY5" fmla="*/ 94727 h 1046884"/>
                <a:gd name="connsiteX6" fmla="*/ 951518 w 1046181"/>
                <a:gd name="connsiteY6" fmla="*/ 523442 h 1046884"/>
                <a:gd name="connsiteX7" fmla="*/ 523091 w 1046181"/>
                <a:gd name="connsiteY7" fmla="*/ 952157 h 1046884"/>
                <a:gd name="connsiteX8" fmla="*/ 94663 w 1046181"/>
                <a:gd name="connsiteY8" fmla="*/ 523442 h 1046884"/>
                <a:gd name="connsiteX9" fmla="*/ 523091 w 1046181"/>
                <a:gd name="connsiteY9" fmla="*/ 94727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1" h="1046884">
                  <a:moveTo>
                    <a:pt x="523091" y="0"/>
                  </a:moveTo>
                  <a:cubicBezTo>
                    <a:pt x="234216" y="0"/>
                    <a:pt x="0" y="234374"/>
                    <a:pt x="0" y="523442"/>
                  </a:cubicBezTo>
                  <a:cubicBezTo>
                    <a:pt x="0" y="812511"/>
                    <a:pt x="234216" y="1046884"/>
                    <a:pt x="523091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4"/>
                    <a:pt x="811965" y="0"/>
                    <a:pt x="523091" y="0"/>
                  </a:cubicBezTo>
                  <a:moveTo>
                    <a:pt x="523091" y="94727"/>
                  </a:moveTo>
                  <a:cubicBezTo>
                    <a:pt x="759400" y="94727"/>
                    <a:pt x="951518" y="286974"/>
                    <a:pt x="951518" y="523442"/>
                  </a:cubicBezTo>
                  <a:cubicBezTo>
                    <a:pt x="951518" y="759911"/>
                    <a:pt x="759400" y="952157"/>
                    <a:pt x="523091" y="952157"/>
                  </a:cubicBezTo>
                  <a:cubicBezTo>
                    <a:pt x="286781" y="952157"/>
                    <a:pt x="94663" y="759911"/>
                    <a:pt x="94663" y="523442"/>
                  </a:cubicBezTo>
                  <a:cubicBezTo>
                    <a:pt x="94663" y="286974"/>
                    <a:pt x="286781" y="94727"/>
                    <a:pt x="523091" y="94727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758CEBA-D735-5D10-D325-541A150BFC36}"/>
                </a:ext>
              </a:extLst>
            </p:cNvPr>
            <p:cNvSpPr/>
            <p:nvPr/>
          </p:nvSpPr>
          <p:spPr>
            <a:xfrm>
              <a:off x="10736078" y="1664109"/>
              <a:ext cx="638572" cy="639234"/>
            </a:xfrm>
            <a:custGeom>
              <a:avLst/>
              <a:gdLst>
                <a:gd name="connsiteX0" fmla="*/ 638164 w 638572"/>
                <a:gd name="connsiteY0" fmla="*/ 303907 h 639234"/>
                <a:gd name="connsiteX1" fmla="*/ 335102 w 638572"/>
                <a:gd name="connsiteY1" fmla="*/ 638826 h 639234"/>
                <a:gd name="connsiteX2" fmla="*/ 408 w 638572"/>
                <a:gd name="connsiteY2" fmla="*/ 335560 h 639234"/>
                <a:gd name="connsiteX3" fmla="*/ 303470 w 638572"/>
                <a:gd name="connsiteY3" fmla="*/ 408 h 639234"/>
                <a:gd name="connsiteX4" fmla="*/ 638397 w 638572"/>
                <a:gd name="connsiteY4" fmla="*/ 303674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572" h="639234">
                  <a:moveTo>
                    <a:pt x="638164" y="303907"/>
                  </a:moveTo>
                  <a:cubicBezTo>
                    <a:pt x="647003" y="480095"/>
                    <a:pt x="511171" y="630215"/>
                    <a:pt x="335102" y="638826"/>
                  </a:cubicBezTo>
                  <a:cubicBezTo>
                    <a:pt x="159033" y="647671"/>
                    <a:pt x="9014" y="511748"/>
                    <a:pt x="408" y="335560"/>
                  </a:cubicBezTo>
                  <a:cubicBezTo>
                    <a:pt x="-8430" y="159373"/>
                    <a:pt x="127401" y="9252"/>
                    <a:pt x="303470" y="408"/>
                  </a:cubicBezTo>
                  <a:cubicBezTo>
                    <a:pt x="479539" y="-8436"/>
                    <a:pt x="629559" y="127487"/>
                    <a:pt x="638397" y="303674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51B963C2-CDE0-2A68-D8BD-76F28004B2F3}"/>
                </a:ext>
              </a:extLst>
            </p:cNvPr>
            <p:cNvSpPr/>
            <p:nvPr/>
          </p:nvSpPr>
          <p:spPr>
            <a:xfrm>
              <a:off x="12646965" y="2501932"/>
              <a:ext cx="1046180" cy="1046884"/>
            </a:xfrm>
            <a:custGeom>
              <a:avLst/>
              <a:gdLst>
                <a:gd name="connsiteX0" fmla="*/ 523090 w 1046180"/>
                <a:gd name="connsiteY0" fmla="*/ 0 h 1046884"/>
                <a:gd name="connsiteX1" fmla="*/ 0 w 1046180"/>
                <a:gd name="connsiteY1" fmla="*/ 523442 h 1046884"/>
                <a:gd name="connsiteX2" fmla="*/ 523090 w 1046180"/>
                <a:gd name="connsiteY2" fmla="*/ 1046884 h 1046884"/>
                <a:gd name="connsiteX3" fmla="*/ 1046181 w 1046180"/>
                <a:gd name="connsiteY3" fmla="*/ 523442 h 1046884"/>
                <a:gd name="connsiteX4" fmla="*/ 523090 w 1046180"/>
                <a:gd name="connsiteY4" fmla="*/ 0 h 1046884"/>
                <a:gd name="connsiteX5" fmla="*/ 523090 w 1046180"/>
                <a:gd name="connsiteY5" fmla="*/ 16059 h 1046884"/>
                <a:gd name="connsiteX6" fmla="*/ 1029900 w 1046180"/>
                <a:gd name="connsiteY6" fmla="*/ 523209 h 1046884"/>
                <a:gd name="connsiteX7" fmla="*/ 523090 w 1046180"/>
                <a:gd name="connsiteY7" fmla="*/ 1030360 h 1046884"/>
                <a:gd name="connsiteX8" fmla="*/ 16281 w 1046180"/>
                <a:gd name="connsiteY8" fmla="*/ 523209 h 1046884"/>
                <a:gd name="connsiteX9" fmla="*/ 523090 w 1046180"/>
                <a:gd name="connsiteY9" fmla="*/ 16059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0" h="1046884">
                  <a:moveTo>
                    <a:pt x="523090" y="0"/>
                  </a:moveTo>
                  <a:cubicBezTo>
                    <a:pt x="234216" y="0"/>
                    <a:pt x="0" y="234373"/>
                    <a:pt x="0" y="523442"/>
                  </a:cubicBezTo>
                  <a:cubicBezTo>
                    <a:pt x="0" y="812511"/>
                    <a:pt x="234216" y="1046884"/>
                    <a:pt x="523090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3"/>
                    <a:pt x="811965" y="0"/>
                    <a:pt x="523090" y="0"/>
                  </a:cubicBezTo>
                  <a:moveTo>
                    <a:pt x="523090" y="16059"/>
                  </a:moveTo>
                  <a:cubicBezTo>
                    <a:pt x="802661" y="16059"/>
                    <a:pt x="1029900" y="243450"/>
                    <a:pt x="1029900" y="523209"/>
                  </a:cubicBezTo>
                  <a:cubicBezTo>
                    <a:pt x="1029900" y="802968"/>
                    <a:pt x="802661" y="1030360"/>
                    <a:pt x="523090" y="1030360"/>
                  </a:cubicBezTo>
                  <a:cubicBezTo>
                    <a:pt x="243520" y="1030360"/>
                    <a:pt x="16281" y="802968"/>
                    <a:pt x="16281" y="523209"/>
                  </a:cubicBezTo>
                  <a:cubicBezTo>
                    <a:pt x="16281" y="243450"/>
                    <a:pt x="243520" y="16059"/>
                    <a:pt x="523090" y="16059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847E30B-29F0-6924-DFEE-C86AE41CBCBD}"/>
                </a:ext>
              </a:extLst>
            </p:cNvPr>
            <p:cNvSpPr/>
            <p:nvPr/>
          </p:nvSpPr>
          <p:spPr>
            <a:xfrm>
              <a:off x="12850536" y="2705641"/>
              <a:ext cx="638804" cy="639234"/>
            </a:xfrm>
            <a:custGeom>
              <a:avLst/>
              <a:gdLst>
                <a:gd name="connsiteX0" fmla="*/ 638397 w 638804"/>
                <a:gd name="connsiteY0" fmla="*/ 303674 h 639234"/>
                <a:gd name="connsiteX1" fmla="*/ 335335 w 638804"/>
                <a:gd name="connsiteY1" fmla="*/ 638826 h 639234"/>
                <a:gd name="connsiteX2" fmla="*/ 408 w 638804"/>
                <a:gd name="connsiteY2" fmla="*/ 335560 h 639234"/>
                <a:gd name="connsiteX3" fmla="*/ 303470 w 638804"/>
                <a:gd name="connsiteY3" fmla="*/ 408 h 639234"/>
                <a:gd name="connsiteX4" fmla="*/ 638397 w 638804"/>
                <a:gd name="connsiteY4" fmla="*/ 303674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804" h="639234">
                  <a:moveTo>
                    <a:pt x="638397" y="303674"/>
                  </a:moveTo>
                  <a:cubicBezTo>
                    <a:pt x="647235" y="479862"/>
                    <a:pt x="511404" y="629982"/>
                    <a:pt x="335335" y="638826"/>
                  </a:cubicBezTo>
                  <a:cubicBezTo>
                    <a:pt x="159265" y="647671"/>
                    <a:pt x="9246" y="511748"/>
                    <a:pt x="408" y="335560"/>
                  </a:cubicBezTo>
                  <a:cubicBezTo>
                    <a:pt x="-8430" y="159373"/>
                    <a:pt x="127401" y="9252"/>
                    <a:pt x="303470" y="408"/>
                  </a:cubicBezTo>
                  <a:cubicBezTo>
                    <a:pt x="479539" y="-8436"/>
                    <a:pt x="629558" y="127487"/>
                    <a:pt x="638397" y="303674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581E375-DFF8-48BB-09C6-36054BC49F32}"/>
                </a:ext>
              </a:extLst>
            </p:cNvPr>
            <p:cNvSpPr/>
            <p:nvPr/>
          </p:nvSpPr>
          <p:spPr>
            <a:xfrm>
              <a:off x="12646732" y="395362"/>
              <a:ext cx="1046181" cy="1046884"/>
            </a:xfrm>
            <a:custGeom>
              <a:avLst/>
              <a:gdLst>
                <a:gd name="connsiteX0" fmla="*/ 1046181 w 1046181"/>
                <a:gd name="connsiteY0" fmla="*/ 523442 h 1046884"/>
                <a:gd name="connsiteX1" fmla="*/ 523091 w 1046181"/>
                <a:gd name="connsiteY1" fmla="*/ 1046885 h 1046884"/>
                <a:gd name="connsiteX2" fmla="*/ 0 w 1046181"/>
                <a:gd name="connsiteY2" fmla="*/ 523442 h 1046884"/>
                <a:gd name="connsiteX3" fmla="*/ 523091 w 1046181"/>
                <a:gd name="connsiteY3" fmla="*/ 0 h 1046884"/>
                <a:gd name="connsiteX4" fmla="*/ 1046181 w 1046181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1" h="1046884">
                  <a:moveTo>
                    <a:pt x="1046181" y="523442"/>
                  </a:moveTo>
                  <a:cubicBezTo>
                    <a:pt x="1046181" y="812511"/>
                    <a:pt x="811965" y="1046885"/>
                    <a:pt x="523091" y="1046885"/>
                  </a:cubicBezTo>
                  <a:cubicBezTo>
                    <a:pt x="234216" y="1046885"/>
                    <a:pt x="0" y="812511"/>
                    <a:pt x="0" y="523442"/>
                  </a:cubicBezTo>
                  <a:cubicBezTo>
                    <a:pt x="0" y="234374"/>
                    <a:pt x="234216" y="0"/>
                    <a:pt x="523091" y="0"/>
                  </a:cubicBezTo>
                  <a:cubicBezTo>
                    <a:pt x="811965" y="0"/>
                    <a:pt x="1046181" y="234374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87F32BB-7EA8-8C10-000C-5B04AAEB0634}"/>
                </a:ext>
              </a:extLst>
            </p:cNvPr>
            <p:cNvSpPr/>
            <p:nvPr/>
          </p:nvSpPr>
          <p:spPr>
            <a:xfrm>
              <a:off x="12646965" y="1442712"/>
              <a:ext cx="1046180" cy="1046884"/>
            </a:xfrm>
            <a:custGeom>
              <a:avLst/>
              <a:gdLst>
                <a:gd name="connsiteX0" fmla="*/ 523090 w 1046180"/>
                <a:gd name="connsiteY0" fmla="*/ 0 h 1046884"/>
                <a:gd name="connsiteX1" fmla="*/ 0 w 1046180"/>
                <a:gd name="connsiteY1" fmla="*/ 523442 h 1046884"/>
                <a:gd name="connsiteX2" fmla="*/ 523090 w 1046180"/>
                <a:gd name="connsiteY2" fmla="*/ 1046884 h 1046884"/>
                <a:gd name="connsiteX3" fmla="*/ 1046181 w 1046180"/>
                <a:gd name="connsiteY3" fmla="*/ 523442 h 1046884"/>
                <a:gd name="connsiteX4" fmla="*/ 523090 w 1046180"/>
                <a:gd name="connsiteY4" fmla="*/ 0 h 1046884"/>
                <a:gd name="connsiteX5" fmla="*/ 523090 w 1046180"/>
                <a:gd name="connsiteY5" fmla="*/ 211332 h 1046884"/>
                <a:gd name="connsiteX6" fmla="*/ 834991 w 1046180"/>
                <a:gd name="connsiteY6" fmla="*/ 523442 h 1046884"/>
                <a:gd name="connsiteX7" fmla="*/ 523090 w 1046180"/>
                <a:gd name="connsiteY7" fmla="*/ 835552 h 1046884"/>
                <a:gd name="connsiteX8" fmla="*/ 211190 w 1046180"/>
                <a:gd name="connsiteY8" fmla="*/ 523442 h 1046884"/>
                <a:gd name="connsiteX9" fmla="*/ 523090 w 1046180"/>
                <a:gd name="connsiteY9" fmla="*/ 21133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0" h="1046884">
                  <a:moveTo>
                    <a:pt x="523090" y="0"/>
                  </a:moveTo>
                  <a:cubicBezTo>
                    <a:pt x="234216" y="0"/>
                    <a:pt x="0" y="234373"/>
                    <a:pt x="0" y="523442"/>
                  </a:cubicBezTo>
                  <a:cubicBezTo>
                    <a:pt x="0" y="812511"/>
                    <a:pt x="234216" y="1046884"/>
                    <a:pt x="523090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3"/>
                    <a:pt x="811965" y="0"/>
                    <a:pt x="523090" y="0"/>
                  </a:cubicBezTo>
                  <a:moveTo>
                    <a:pt x="523090" y="211332"/>
                  </a:moveTo>
                  <a:cubicBezTo>
                    <a:pt x="694973" y="211332"/>
                    <a:pt x="834991" y="351444"/>
                    <a:pt x="834991" y="523442"/>
                  </a:cubicBezTo>
                  <a:cubicBezTo>
                    <a:pt x="834991" y="695440"/>
                    <a:pt x="694973" y="835552"/>
                    <a:pt x="523090" y="835552"/>
                  </a:cubicBezTo>
                  <a:cubicBezTo>
                    <a:pt x="351208" y="835552"/>
                    <a:pt x="211190" y="695673"/>
                    <a:pt x="211190" y="523442"/>
                  </a:cubicBezTo>
                  <a:cubicBezTo>
                    <a:pt x="211190" y="351211"/>
                    <a:pt x="351208" y="211332"/>
                    <a:pt x="523090" y="21133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3C3C18E-455F-53C7-5693-28A623ADAF98}"/>
                </a:ext>
              </a:extLst>
            </p:cNvPr>
            <p:cNvSpPr/>
            <p:nvPr/>
          </p:nvSpPr>
          <p:spPr>
            <a:xfrm>
              <a:off x="12646965" y="5658645"/>
              <a:ext cx="1046180" cy="1046883"/>
            </a:xfrm>
            <a:custGeom>
              <a:avLst/>
              <a:gdLst>
                <a:gd name="connsiteX0" fmla="*/ 523090 w 1046180"/>
                <a:gd name="connsiteY0" fmla="*/ 0 h 1046883"/>
                <a:gd name="connsiteX1" fmla="*/ 0 w 1046180"/>
                <a:gd name="connsiteY1" fmla="*/ 523442 h 1046883"/>
                <a:gd name="connsiteX2" fmla="*/ 523090 w 1046180"/>
                <a:gd name="connsiteY2" fmla="*/ 1046884 h 1046883"/>
                <a:gd name="connsiteX3" fmla="*/ 1046181 w 1046180"/>
                <a:gd name="connsiteY3" fmla="*/ 523442 h 1046883"/>
                <a:gd name="connsiteX4" fmla="*/ 523090 w 1046180"/>
                <a:gd name="connsiteY4" fmla="*/ 0 h 1046883"/>
                <a:gd name="connsiteX5" fmla="*/ 523090 w 1046180"/>
                <a:gd name="connsiteY5" fmla="*/ 211332 h 1046883"/>
                <a:gd name="connsiteX6" fmla="*/ 834991 w 1046180"/>
                <a:gd name="connsiteY6" fmla="*/ 523442 h 1046883"/>
                <a:gd name="connsiteX7" fmla="*/ 523090 w 1046180"/>
                <a:gd name="connsiteY7" fmla="*/ 835552 h 1046883"/>
                <a:gd name="connsiteX8" fmla="*/ 211190 w 1046180"/>
                <a:gd name="connsiteY8" fmla="*/ 523442 h 1046883"/>
                <a:gd name="connsiteX9" fmla="*/ 523090 w 1046180"/>
                <a:gd name="connsiteY9" fmla="*/ 211332 h 104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0" h="1046883">
                  <a:moveTo>
                    <a:pt x="523090" y="0"/>
                  </a:moveTo>
                  <a:cubicBezTo>
                    <a:pt x="234216" y="0"/>
                    <a:pt x="0" y="234374"/>
                    <a:pt x="0" y="523442"/>
                  </a:cubicBezTo>
                  <a:cubicBezTo>
                    <a:pt x="0" y="812511"/>
                    <a:pt x="234216" y="1046884"/>
                    <a:pt x="523090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4"/>
                    <a:pt x="811965" y="0"/>
                    <a:pt x="523090" y="0"/>
                  </a:cubicBezTo>
                  <a:moveTo>
                    <a:pt x="523090" y="211332"/>
                  </a:moveTo>
                  <a:cubicBezTo>
                    <a:pt x="694973" y="211332"/>
                    <a:pt x="834991" y="351211"/>
                    <a:pt x="834991" y="523442"/>
                  </a:cubicBezTo>
                  <a:cubicBezTo>
                    <a:pt x="834991" y="695673"/>
                    <a:pt x="694973" y="835552"/>
                    <a:pt x="523090" y="835552"/>
                  </a:cubicBezTo>
                  <a:cubicBezTo>
                    <a:pt x="351208" y="835552"/>
                    <a:pt x="211190" y="695673"/>
                    <a:pt x="211190" y="523442"/>
                  </a:cubicBezTo>
                  <a:cubicBezTo>
                    <a:pt x="211190" y="351211"/>
                    <a:pt x="351208" y="211332"/>
                    <a:pt x="523090" y="21133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F0378E5-45A8-4E40-A29D-F6620707B1A2}"/>
                </a:ext>
              </a:extLst>
            </p:cNvPr>
            <p:cNvSpPr/>
            <p:nvPr/>
          </p:nvSpPr>
          <p:spPr>
            <a:xfrm>
              <a:off x="12644406" y="-1762411"/>
              <a:ext cx="2145857" cy="2147300"/>
            </a:xfrm>
            <a:custGeom>
              <a:avLst/>
              <a:gdLst>
                <a:gd name="connsiteX0" fmla="*/ 1072929 w 2145857"/>
                <a:gd name="connsiteY0" fmla="*/ 0 h 2147300"/>
                <a:gd name="connsiteX1" fmla="*/ 0 w 2145857"/>
                <a:gd name="connsiteY1" fmla="*/ 1073650 h 2147300"/>
                <a:gd name="connsiteX2" fmla="*/ 1072929 w 2145857"/>
                <a:gd name="connsiteY2" fmla="*/ 2147300 h 2147300"/>
                <a:gd name="connsiteX3" fmla="*/ 2145857 w 2145857"/>
                <a:gd name="connsiteY3" fmla="*/ 1073650 h 2147300"/>
                <a:gd name="connsiteX4" fmla="*/ 1072929 w 2145857"/>
                <a:gd name="connsiteY4" fmla="*/ 0 h 2147300"/>
                <a:gd name="connsiteX5" fmla="*/ 1072929 w 2145857"/>
                <a:gd name="connsiteY5" fmla="*/ 433370 h 2147300"/>
                <a:gd name="connsiteX6" fmla="*/ 1712778 w 2145857"/>
                <a:gd name="connsiteY6" fmla="*/ 1073650 h 2147300"/>
                <a:gd name="connsiteX7" fmla="*/ 1072929 w 2145857"/>
                <a:gd name="connsiteY7" fmla="*/ 1713930 h 2147300"/>
                <a:gd name="connsiteX8" fmla="*/ 433079 w 2145857"/>
                <a:gd name="connsiteY8" fmla="*/ 1073650 h 2147300"/>
                <a:gd name="connsiteX9" fmla="*/ 1072929 w 2145857"/>
                <a:gd name="connsiteY9" fmla="*/ 433370 h 214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857" h="2147300">
                  <a:moveTo>
                    <a:pt x="1072929" y="0"/>
                  </a:moveTo>
                  <a:cubicBezTo>
                    <a:pt x="480294" y="0"/>
                    <a:pt x="0" y="480617"/>
                    <a:pt x="0" y="1073650"/>
                  </a:cubicBezTo>
                  <a:cubicBezTo>
                    <a:pt x="0" y="1666683"/>
                    <a:pt x="480294" y="2147300"/>
                    <a:pt x="1072929" y="2147300"/>
                  </a:cubicBezTo>
                  <a:cubicBezTo>
                    <a:pt x="1665563" y="2147300"/>
                    <a:pt x="2145857" y="1666683"/>
                    <a:pt x="2145857" y="1073650"/>
                  </a:cubicBezTo>
                  <a:cubicBezTo>
                    <a:pt x="2145857" y="480617"/>
                    <a:pt x="1665563" y="0"/>
                    <a:pt x="1072929" y="0"/>
                  </a:cubicBezTo>
                  <a:moveTo>
                    <a:pt x="1072929" y="433370"/>
                  </a:moveTo>
                  <a:cubicBezTo>
                    <a:pt x="1425765" y="433370"/>
                    <a:pt x="1712778" y="720577"/>
                    <a:pt x="1712778" y="1073650"/>
                  </a:cubicBezTo>
                  <a:cubicBezTo>
                    <a:pt x="1712778" y="1426723"/>
                    <a:pt x="1425765" y="1713930"/>
                    <a:pt x="1072929" y="1713930"/>
                  </a:cubicBezTo>
                  <a:cubicBezTo>
                    <a:pt x="720092" y="1713930"/>
                    <a:pt x="433079" y="1426723"/>
                    <a:pt x="433079" y="1073650"/>
                  </a:cubicBezTo>
                  <a:cubicBezTo>
                    <a:pt x="433079" y="720577"/>
                    <a:pt x="720092" y="433370"/>
                    <a:pt x="1072929" y="433370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7BA71A6-F438-C2A5-E144-F7B7D50B1840}"/>
                </a:ext>
              </a:extLst>
            </p:cNvPr>
            <p:cNvSpPr/>
            <p:nvPr/>
          </p:nvSpPr>
          <p:spPr>
            <a:xfrm>
              <a:off x="13677330" y="2499837"/>
              <a:ext cx="2145857" cy="2147300"/>
            </a:xfrm>
            <a:custGeom>
              <a:avLst/>
              <a:gdLst>
                <a:gd name="connsiteX0" fmla="*/ 1072928 w 2145857"/>
                <a:gd name="connsiteY0" fmla="*/ 0 h 2147300"/>
                <a:gd name="connsiteX1" fmla="*/ 0 w 2145857"/>
                <a:gd name="connsiteY1" fmla="*/ 1073650 h 2147300"/>
                <a:gd name="connsiteX2" fmla="*/ 1072928 w 2145857"/>
                <a:gd name="connsiteY2" fmla="*/ 2147300 h 2147300"/>
                <a:gd name="connsiteX3" fmla="*/ 2145857 w 2145857"/>
                <a:gd name="connsiteY3" fmla="*/ 1073650 h 2147300"/>
                <a:gd name="connsiteX4" fmla="*/ 1072928 w 2145857"/>
                <a:gd name="connsiteY4" fmla="*/ 0 h 2147300"/>
                <a:gd name="connsiteX5" fmla="*/ 1072928 w 2145857"/>
                <a:gd name="connsiteY5" fmla="*/ 433370 h 2147300"/>
                <a:gd name="connsiteX6" fmla="*/ 1712778 w 2145857"/>
                <a:gd name="connsiteY6" fmla="*/ 1073650 h 2147300"/>
                <a:gd name="connsiteX7" fmla="*/ 1072928 w 2145857"/>
                <a:gd name="connsiteY7" fmla="*/ 1713930 h 2147300"/>
                <a:gd name="connsiteX8" fmla="*/ 433079 w 2145857"/>
                <a:gd name="connsiteY8" fmla="*/ 1073650 h 2147300"/>
                <a:gd name="connsiteX9" fmla="*/ 1072928 w 2145857"/>
                <a:gd name="connsiteY9" fmla="*/ 433370 h 214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857" h="2147300">
                  <a:moveTo>
                    <a:pt x="1072928" y="0"/>
                  </a:moveTo>
                  <a:cubicBezTo>
                    <a:pt x="480294" y="0"/>
                    <a:pt x="0" y="480617"/>
                    <a:pt x="0" y="1073650"/>
                  </a:cubicBezTo>
                  <a:cubicBezTo>
                    <a:pt x="0" y="1666683"/>
                    <a:pt x="480294" y="2147300"/>
                    <a:pt x="1072928" y="2147300"/>
                  </a:cubicBezTo>
                  <a:cubicBezTo>
                    <a:pt x="1665563" y="2147300"/>
                    <a:pt x="2145857" y="1666683"/>
                    <a:pt x="2145857" y="1073650"/>
                  </a:cubicBezTo>
                  <a:cubicBezTo>
                    <a:pt x="2145857" y="480617"/>
                    <a:pt x="1665563" y="0"/>
                    <a:pt x="1072928" y="0"/>
                  </a:cubicBezTo>
                  <a:moveTo>
                    <a:pt x="1072928" y="433370"/>
                  </a:moveTo>
                  <a:cubicBezTo>
                    <a:pt x="1425765" y="433370"/>
                    <a:pt x="1712778" y="720577"/>
                    <a:pt x="1712778" y="1073650"/>
                  </a:cubicBezTo>
                  <a:cubicBezTo>
                    <a:pt x="1712778" y="1426723"/>
                    <a:pt x="1425765" y="1713930"/>
                    <a:pt x="1072928" y="1713930"/>
                  </a:cubicBezTo>
                  <a:cubicBezTo>
                    <a:pt x="720093" y="1713930"/>
                    <a:pt x="433079" y="1426723"/>
                    <a:pt x="433079" y="1073650"/>
                  </a:cubicBezTo>
                  <a:cubicBezTo>
                    <a:pt x="433079" y="720577"/>
                    <a:pt x="720093" y="433370"/>
                    <a:pt x="1072928" y="433370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594E7E7-385A-E584-0EA2-EFA26F1FAB37}"/>
                </a:ext>
              </a:extLst>
            </p:cNvPr>
            <p:cNvSpPr/>
            <p:nvPr/>
          </p:nvSpPr>
          <p:spPr>
            <a:xfrm>
              <a:off x="8362926" y="382794"/>
              <a:ext cx="2145857" cy="2147299"/>
            </a:xfrm>
            <a:custGeom>
              <a:avLst/>
              <a:gdLst>
                <a:gd name="connsiteX0" fmla="*/ 1072929 w 2145857"/>
                <a:gd name="connsiteY0" fmla="*/ 0 h 2147299"/>
                <a:gd name="connsiteX1" fmla="*/ 0 w 2145857"/>
                <a:gd name="connsiteY1" fmla="*/ 1073650 h 2147299"/>
                <a:gd name="connsiteX2" fmla="*/ 1072929 w 2145857"/>
                <a:gd name="connsiteY2" fmla="*/ 2147300 h 2147299"/>
                <a:gd name="connsiteX3" fmla="*/ 2145857 w 2145857"/>
                <a:gd name="connsiteY3" fmla="*/ 1073650 h 2147299"/>
                <a:gd name="connsiteX4" fmla="*/ 1072929 w 2145857"/>
                <a:gd name="connsiteY4" fmla="*/ 0 h 2147299"/>
                <a:gd name="connsiteX5" fmla="*/ 1072929 w 2145857"/>
                <a:gd name="connsiteY5" fmla="*/ 433603 h 2147299"/>
                <a:gd name="connsiteX6" fmla="*/ 1712778 w 2145857"/>
                <a:gd name="connsiteY6" fmla="*/ 1073883 h 2147299"/>
                <a:gd name="connsiteX7" fmla="*/ 1072929 w 2145857"/>
                <a:gd name="connsiteY7" fmla="*/ 1714163 h 2147299"/>
                <a:gd name="connsiteX8" fmla="*/ 433079 w 2145857"/>
                <a:gd name="connsiteY8" fmla="*/ 1073883 h 2147299"/>
                <a:gd name="connsiteX9" fmla="*/ 1072929 w 2145857"/>
                <a:gd name="connsiteY9" fmla="*/ 433603 h 214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857" h="2147299">
                  <a:moveTo>
                    <a:pt x="1072929" y="0"/>
                  </a:moveTo>
                  <a:cubicBezTo>
                    <a:pt x="480294" y="0"/>
                    <a:pt x="0" y="480850"/>
                    <a:pt x="0" y="1073650"/>
                  </a:cubicBezTo>
                  <a:cubicBezTo>
                    <a:pt x="0" y="1666450"/>
                    <a:pt x="480294" y="2147300"/>
                    <a:pt x="1072929" y="2147300"/>
                  </a:cubicBezTo>
                  <a:cubicBezTo>
                    <a:pt x="1665563" y="2147300"/>
                    <a:pt x="2145857" y="1666683"/>
                    <a:pt x="2145857" y="1073650"/>
                  </a:cubicBezTo>
                  <a:cubicBezTo>
                    <a:pt x="2145857" y="480617"/>
                    <a:pt x="1665563" y="0"/>
                    <a:pt x="1072929" y="0"/>
                  </a:cubicBezTo>
                  <a:moveTo>
                    <a:pt x="1072929" y="433603"/>
                  </a:moveTo>
                  <a:cubicBezTo>
                    <a:pt x="1425765" y="433603"/>
                    <a:pt x="1712778" y="720810"/>
                    <a:pt x="1712778" y="1073883"/>
                  </a:cubicBezTo>
                  <a:cubicBezTo>
                    <a:pt x="1712778" y="1426956"/>
                    <a:pt x="1425765" y="1714163"/>
                    <a:pt x="1072929" y="1714163"/>
                  </a:cubicBezTo>
                  <a:cubicBezTo>
                    <a:pt x="720093" y="1714163"/>
                    <a:pt x="433079" y="1426956"/>
                    <a:pt x="433079" y="1073883"/>
                  </a:cubicBezTo>
                  <a:cubicBezTo>
                    <a:pt x="433079" y="720810"/>
                    <a:pt x="720093" y="433603"/>
                    <a:pt x="1072929" y="433603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4DF1417-36F1-EC8A-FF53-FEC10BBD5D23}"/>
                </a:ext>
              </a:extLst>
            </p:cNvPr>
            <p:cNvSpPr/>
            <p:nvPr/>
          </p:nvSpPr>
          <p:spPr>
            <a:xfrm>
              <a:off x="9445390" y="4558461"/>
              <a:ext cx="2145857" cy="2147300"/>
            </a:xfrm>
            <a:custGeom>
              <a:avLst/>
              <a:gdLst>
                <a:gd name="connsiteX0" fmla="*/ 1072929 w 2145857"/>
                <a:gd name="connsiteY0" fmla="*/ 0 h 2147300"/>
                <a:gd name="connsiteX1" fmla="*/ 0 w 2145857"/>
                <a:gd name="connsiteY1" fmla="*/ 1073650 h 2147300"/>
                <a:gd name="connsiteX2" fmla="*/ 1072929 w 2145857"/>
                <a:gd name="connsiteY2" fmla="*/ 2147300 h 2147300"/>
                <a:gd name="connsiteX3" fmla="*/ 2145857 w 2145857"/>
                <a:gd name="connsiteY3" fmla="*/ 1073650 h 2147300"/>
                <a:gd name="connsiteX4" fmla="*/ 1072929 w 2145857"/>
                <a:gd name="connsiteY4" fmla="*/ 0 h 2147300"/>
                <a:gd name="connsiteX5" fmla="*/ 1072929 w 2145857"/>
                <a:gd name="connsiteY5" fmla="*/ 433371 h 2147300"/>
                <a:gd name="connsiteX6" fmla="*/ 1712778 w 2145857"/>
                <a:gd name="connsiteY6" fmla="*/ 1073650 h 2147300"/>
                <a:gd name="connsiteX7" fmla="*/ 1072929 w 2145857"/>
                <a:gd name="connsiteY7" fmla="*/ 1713930 h 2147300"/>
                <a:gd name="connsiteX8" fmla="*/ 433079 w 2145857"/>
                <a:gd name="connsiteY8" fmla="*/ 1073650 h 2147300"/>
                <a:gd name="connsiteX9" fmla="*/ 1072929 w 2145857"/>
                <a:gd name="connsiteY9" fmla="*/ 433371 h 214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857" h="2147300">
                  <a:moveTo>
                    <a:pt x="1072929" y="0"/>
                  </a:moveTo>
                  <a:cubicBezTo>
                    <a:pt x="480294" y="0"/>
                    <a:pt x="0" y="480618"/>
                    <a:pt x="0" y="1073650"/>
                  </a:cubicBezTo>
                  <a:cubicBezTo>
                    <a:pt x="0" y="1666683"/>
                    <a:pt x="480294" y="2147300"/>
                    <a:pt x="1072929" y="2147300"/>
                  </a:cubicBezTo>
                  <a:cubicBezTo>
                    <a:pt x="1665563" y="2147300"/>
                    <a:pt x="2145857" y="1666683"/>
                    <a:pt x="2145857" y="1073650"/>
                  </a:cubicBezTo>
                  <a:cubicBezTo>
                    <a:pt x="2145857" y="480618"/>
                    <a:pt x="1665563" y="0"/>
                    <a:pt x="1072929" y="0"/>
                  </a:cubicBezTo>
                  <a:moveTo>
                    <a:pt x="1072929" y="433371"/>
                  </a:moveTo>
                  <a:cubicBezTo>
                    <a:pt x="1425765" y="433371"/>
                    <a:pt x="1712778" y="720577"/>
                    <a:pt x="1712778" y="1073650"/>
                  </a:cubicBezTo>
                  <a:cubicBezTo>
                    <a:pt x="1712778" y="1426724"/>
                    <a:pt x="1425765" y="1713930"/>
                    <a:pt x="1072929" y="1713930"/>
                  </a:cubicBezTo>
                  <a:cubicBezTo>
                    <a:pt x="720093" y="1713930"/>
                    <a:pt x="433079" y="1426724"/>
                    <a:pt x="433079" y="1073650"/>
                  </a:cubicBezTo>
                  <a:cubicBezTo>
                    <a:pt x="433079" y="720577"/>
                    <a:pt x="720093" y="433371"/>
                    <a:pt x="1072929" y="433371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25ECF93-1A7F-4D23-D5CF-2B8C4ED66403}"/>
                </a:ext>
              </a:extLst>
            </p:cNvPr>
            <p:cNvSpPr/>
            <p:nvPr/>
          </p:nvSpPr>
          <p:spPr>
            <a:xfrm>
              <a:off x="11596597" y="-665253"/>
              <a:ext cx="1045948" cy="1046884"/>
            </a:xfrm>
            <a:custGeom>
              <a:avLst/>
              <a:gdLst>
                <a:gd name="connsiteX0" fmla="*/ 0 w 1045948"/>
                <a:gd name="connsiteY0" fmla="*/ 0 h 1046884"/>
                <a:gd name="connsiteX1" fmla="*/ 1045948 w 1045948"/>
                <a:gd name="connsiteY1" fmla="*/ 0 h 1046884"/>
                <a:gd name="connsiteX2" fmla="*/ 1045948 w 1045948"/>
                <a:gd name="connsiteY2" fmla="*/ 1046885 h 1046884"/>
                <a:gd name="connsiteX3" fmla="*/ 0 w 1045948"/>
                <a:gd name="connsiteY3" fmla="*/ 1046885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5948" h="1046884">
                  <a:moveTo>
                    <a:pt x="0" y="0"/>
                  </a:moveTo>
                  <a:lnTo>
                    <a:pt x="1045948" y="0"/>
                  </a:lnTo>
                  <a:lnTo>
                    <a:pt x="1045948" y="1046885"/>
                  </a:lnTo>
                  <a:lnTo>
                    <a:pt x="0" y="1046885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276D957-BCE0-40B7-9A72-F237B40E068E}"/>
                </a:ext>
              </a:extLst>
            </p:cNvPr>
            <p:cNvSpPr/>
            <p:nvPr/>
          </p:nvSpPr>
          <p:spPr>
            <a:xfrm>
              <a:off x="11596597" y="4589417"/>
              <a:ext cx="1045948" cy="1046651"/>
            </a:xfrm>
            <a:custGeom>
              <a:avLst/>
              <a:gdLst>
                <a:gd name="connsiteX0" fmla="*/ 0 w 1045948"/>
                <a:gd name="connsiteY0" fmla="*/ 0 h 1046651"/>
                <a:gd name="connsiteX1" fmla="*/ 1045948 w 1045948"/>
                <a:gd name="connsiteY1" fmla="*/ 0 h 1046651"/>
                <a:gd name="connsiteX2" fmla="*/ 1045948 w 1045948"/>
                <a:gd name="connsiteY2" fmla="*/ 1046652 h 1046651"/>
                <a:gd name="connsiteX3" fmla="*/ 0 w 1045948"/>
                <a:gd name="connsiteY3" fmla="*/ 1046652 h 1046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5948" h="1046651">
                  <a:moveTo>
                    <a:pt x="0" y="0"/>
                  </a:moveTo>
                  <a:lnTo>
                    <a:pt x="1045948" y="0"/>
                  </a:lnTo>
                  <a:lnTo>
                    <a:pt x="1045948" y="1046652"/>
                  </a:lnTo>
                  <a:lnTo>
                    <a:pt x="0" y="1046652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FD8C1C3-ECEA-5C2B-8CA3-3062D85F24B8}"/>
                </a:ext>
              </a:extLst>
            </p:cNvPr>
            <p:cNvSpPr/>
            <p:nvPr/>
          </p:nvSpPr>
          <p:spPr>
            <a:xfrm>
              <a:off x="13691982" y="1441781"/>
              <a:ext cx="1045948" cy="1046884"/>
            </a:xfrm>
            <a:custGeom>
              <a:avLst/>
              <a:gdLst>
                <a:gd name="connsiteX0" fmla="*/ 1045948 w 1045948"/>
                <a:gd name="connsiteY0" fmla="*/ 0 h 1046884"/>
                <a:gd name="connsiteX1" fmla="*/ 0 w 1045948"/>
                <a:gd name="connsiteY1" fmla="*/ 0 h 1046884"/>
                <a:gd name="connsiteX2" fmla="*/ 0 w 1045948"/>
                <a:gd name="connsiteY2" fmla="*/ 1046884 h 1046884"/>
                <a:gd name="connsiteX3" fmla="*/ 1045948 w 1045948"/>
                <a:gd name="connsiteY3" fmla="*/ 1046884 h 1046884"/>
                <a:gd name="connsiteX4" fmla="*/ 1045948 w 1045948"/>
                <a:gd name="connsiteY4" fmla="*/ 0 h 1046884"/>
                <a:gd name="connsiteX5" fmla="*/ 834759 w 1045948"/>
                <a:gd name="connsiteY5" fmla="*/ 835553 h 1046884"/>
                <a:gd name="connsiteX6" fmla="*/ 210958 w 1045948"/>
                <a:gd name="connsiteY6" fmla="*/ 835553 h 1046884"/>
                <a:gd name="connsiteX7" fmla="*/ 210958 w 1045948"/>
                <a:gd name="connsiteY7" fmla="*/ 211332 h 1046884"/>
                <a:gd name="connsiteX8" fmla="*/ 834759 w 1045948"/>
                <a:gd name="connsiteY8" fmla="*/ 211332 h 1046884"/>
                <a:gd name="connsiteX9" fmla="*/ 834759 w 1045948"/>
                <a:gd name="connsiteY9" fmla="*/ 835553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5948" h="1046884">
                  <a:moveTo>
                    <a:pt x="1045948" y="0"/>
                  </a:moveTo>
                  <a:lnTo>
                    <a:pt x="0" y="0"/>
                  </a:lnTo>
                  <a:lnTo>
                    <a:pt x="0" y="1046884"/>
                  </a:lnTo>
                  <a:lnTo>
                    <a:pt x="1045948" y="1046884"/>
                  </a:lnTo>
                  <a:lnTo>
                    <a:pt x="1045948" y="0"/>
                  </a:lnTo>
                  <a:close/>
                  <a:moveTo>
                    <a:pt x="834759" y="835553"/>
                  </a:moveTo>
                  <a:lnTo>
                    <a:pt x="210958" y="835553"/>
                  </a:lnTo>
                  <a:lnTo>
                    <a:pt x="210958" y="211332"/>
                  </a:lnTo>
                  <a:lnTo>
                    <a:pt x="834759" y="211332"/>
                  </a:lnTo>
                  <a:lnTo>
                    <a:pt x="834759" y="835553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0620329-03D1-5946-27B1-6474EA440DFD}"/>
                </a:ext>
              </a:extLst>
            </p:cNvPr>
            <p:cNvSpPr/>
            <p:nvPr/>
          </p:nvSpPr>
          <p:spPr>
            <a:xfrm>
              <a:off x="9486326" y="2530327"/>
              <a:ext cx="1046180" cy="1037109"/>
            </a:xfrm>
            <a:custGeom>
              <a:avLst/>
              <a:gdLst>
                <a:gd name="connsiteX0" fmla="*/ 1046181 w 1046180"/>
                <a:gd name="connsiteY0" fmla="*/ 0 h 1037109"/>
                <a:gd name="connsiteX1" fmla="*/ 0 w 1046180"/>
                <a:gd name="connsiteY1" fmla="*/ 0 h 1037109"/>
                <a:gd name="connsiteX2" fmla="*/ 0 w 1046180"/>
                <a:gd name="connsiteY2" fmla="*/ 1037109 h 1037109"/>
                <a:gd name="connsiteX3" fmla="*/ 1046181 w 1046180"/>
                <a:gd name="connsiteY3" fmla="*/ 1037109 h 1037109"/>
                <a:gd name="connsiteX4" fmla="*/ 1046181 w 1046180"/>
                <a:gd name="connsiteY4" fmla="*/ 0 h 1037109"/>
                <a:gd name="connsiteX5" fmla="*/ 835921 w 1046180"/>
                <a:gd name="connsiteY5" fmla="*/ 826708 h 1037109"/>
                <a:gd name="connsiteX6" fmla="*/ 210260 w 1046180"/>
                <a:gd name="connsiteY6" fmla="*/ 826708 h 1037109"/>
                <a:gd name="connsiteX7" fmla="*/ 210260 w 1046180"/>
                <a:gd name="connsiteY7" fmla="*/ 210168 h 1037109"/>
                <a:gd name="connsiteX8" fmla="*/ 835921 w 1046180"/>
                <a:gd name="connsiteY8" fmla="*/ 210168 h 1037109"/>
                <a:gd name="connsiteX9" fmla="*/ 835921 w 1046180"/>
                <a:gd name="connsiteY9" fmla="*/ 826708 h 103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0" h="1037109">
                  <a:moveTo>
                    <a:pt x="1046181" y="0"/>
                  </a:moveTo>
                  <a:lnTo>
                    <a:pt x="0" y="0"/>
                  </a:lnTo>
                  <a:lnTo>
                    <a:pt x="0" y="1037109"/>
                  </a:lnTo>
                  <a:lnTo>
                    <a:pt x="1046181" y="1037109"/>
                  </a:lnTo>
                  <a:lnTo>
                    <a:pt x="1046181" y="0"/>
                  </a:lnTo>
                  <a:close/>
                  <a:moveTo>
                    <a:pt x="835921" y="826708"/>
                  </a:moveTo>
                  <a:lnTo>
                    <a:pt x="210260" y="826708"/>
                  </a:lnTo>
                  <a:lnTo>
                    <a:pt x="210260" y="210168"/>
                  </a:lnTo>
                  <a:lnTo>
                    <a:pt x="835921" y="210168"/>
                  </a:lnTo>
                  <a:lnTo>
                    <a:pt x="835921" y="826708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4B43942-EE64-7EB1-C628-7EB3AC3194B1}"/>
                </a:ext>
              </a:extLst>
            </p:cNvPr>
            <p:cNvSpPr/>
            <p:nvPr/>
          </p:nvSpPr>
          <p:spPr>
            <a:xfrm>
              <a:off x="11584502" y="6714839"/>
              <a:ext cx="1045948" cy="1037109"/>
            </a:xfrm>
            <a:custGeom>
              <a:avLst/>
              <a:gdLst>
                <a:gd name="connsiteX0" fmla="*/ 1045948 w 1045948"/>
                <a:gd name="connsiteY0" fmla="*/ 0 h 1037109"/>
                <a:gd name="connsiteX1" fmla="*/ 0 w 1045948"/>
                <a:gd name="connsiteY1" fmla="*/ 0 h 1037109"/>
                <a:gd name="connsiteX2" fmla="*/ 0 w 1045948"/>
                <a:gd name="connsiteY2" fmla="*/ 1037109 h 1037109"/>
                <a:gd name="connsiteX3" fmla="*/ 1045948 w 1045948"/>
                <a:gd name="connsiteY3" fmla="*/ 1037109 h 1037109"/>
                <a:gd name="connsiteX4" fmla="*/ 1045948 w 1045948"/>
                <a:gd name="connsiteY4" fmla="*/ 0 h 1037109"/>
                <a:gd name="connsiteX5" fmla="*/ 835921 w 1045948"/>
                <a:gd name="connsiteY5" fmla="*/ 826708 h 1037109"/>
                <a:gd name="connsiteX6" fmla="*/ 210260 w 1045948"/>
                <a:gd name="connsiteY6" fmla="*/ 826708 h 1037109"/>
                <a:gd name="connsiteX7" fmla="*/ 210260 w 1045948"/>
                <a:gd name="connsiteY7" fmla="*/ 210168 h 1037109"/>
                <a:gd name="connsiteX8" fmla="*/ 835921 w 1045948"/>
                <a:gd name="connsiteY8" fmla="*/ 210168 h 1037109"/>
                <a:gd name="connsiteX9" fmla="*/ 835921 w 1045948"/>
                <a:gd name="connsiteY9" fmla="*/ 826708 h 103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5948" h="1037109">
                  <a:moveTo>
                    <a:pt x="1045948" y="0"/>
                  </a:moveTo>
                  <a:lnTo>
                    <a:pt x="0" y="0"/>
                  </a:lnTo>
                  <a:lnTo>
                    <a:pt x="0" y="1037109"/>
                  </a:lnTo>
                  <a:lnTo>
                    <a:pt x="1045948" y="1037109"/>
                  </a:lnTo>
                  <a:lnTo>
                    <a:pt x="1045948" y="0"/>
                  </a:lnTo>
                  <a:close/>
                  <a:moveTo>
                    <a:pt x="835921" y="826708"/>
                  </a:moveTo>
                  <a:lnTo>
                    <a:pt x="210260" y="826708"/>
                  </a:lnTo>
                  <a:lnTo>
                    <a:pt x="210260" y="210168"/>
                  </a:lnTo>
                  <a:lnTo>
                    <a:pt x="835921" y="210168"/>
                  </a:lnTo>
                  <a:lnTo>
                    <a:pt x="835921" y="826708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31D4C5D-92C4-9386-E55B-346A65B3E40E}"/>
                </a:ext>
              </a:extLst>
            </p:cNvPr>
            <p:cNvSpPr/>
            <p:nvPr/>
          </p:nvSpPr>
          <p:spPr>
            <a:xfrm>
              <a:off x="14216934" y="389543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6D4DA10-B92B-FAF2-7F04-FFAABBC9CE8A}"/>
                </a:ext>
              </a:extLst>
            </p:cNvPr>
            <p:cNvSpPr/>
            <p:nvPr/>
          </p:nvSpPr>
          <p:spPr>
            <a:xfrm>
              <a:off x="13694541" y="386983"/>
              <a:ext cx="523090" cy="1046884"/>
            </a:xfrm>
            <a:custGeom>
              <a:avLst/>
              <a:gdLst>
                <a:gd name="connsiteX0" fmla="*/ 523091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1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1" y="523442"/>
                  </a:moveTo>
                  <a:cubicBezTo>
                    <a:pt x="523091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1" y="812511"/>
                    <a:pt x="52309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FD8BC31-D74E-8810-8982-37D08D9A8349}"/>
                </a:ext>
              </a:extLst>
            </p:cNvPr>
            <p:cNvSpPr/>
            <p:nvPr/>
          </p:nvSpPr>
          <p:spPr>
            <a:xfrm>
              <a:off x="11071646" y="-668512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53186648-5809-535C-6D97-967B73490DE5}"/>
                </a:ext>
              </a:extLst>
            </p:cNvPr>
            <p:cNvSpPr/>
            <p:nvPr/>
          </p:nvSpPr>
          <p:spPr>
            <a:xfrm>
              <a:off x="10549486" y="-671072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28ACE1B-EF45-EF9B-5534-8FFD858DA237}"/>
                </a:ext>
              </a:extLst>
            </p:cNvPr>
            <p:cNvSpPr/>
            <p:nvPr/>
          </p:nvSpPr>
          <p:spPr>
            <a:xfrm>
              <a:off x="12643941" y="4586856"/>
              <a:ext cx="523090" cy="1046884"/>
            </a:xfrm>
            <a:custGeom>
              <a:avLst/>
              <a:gdLst>
                <a:gd name="connsiteX0" fmla="*/ 0 w 523090"/>
                <a:gd name="connsiteY0" fmla="*/ 523443 h 1046884"/>
                <a:gd name="connsiteX1" fmla="*/ 523091 w 523090"/>
                <a:gd name="connsiteY1" fmla="*/ 1046885 h 1046884"/>
                <a:gd name="connsiteX2" fmla="*/ 523091 w 523090"/>
                <a:gd name="connsiteY2" fmla="*/ 0 h 1046884"/>
                <a:gd name="connsiteX3" fmla="*/ 0 w 523090"/>
                <a:gd name="connsiteY3" fmla="*/ 523443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0" y="523443"/>
                  </a:moveTo>
                  <a:cubicBezTo>
                    <a:pt x="0" y="812511"/>
                    <a:pt x="234216" y="1046885"/>
                    <a:pt x="523091" y="1046885"/>
                  </a:cubicBezTo>
                  <a:lnTo>
                    <a:pt x="523091" y="0"/>
                  </a:lnTo>
                  <a:cubicBezTo>
                    <a:pt x="234216" y="0"/>
                    <a:pt x="0" y="234374"/>
                    <a:pt x="0" y="523443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BCA76D3-1FC9-95BA-6464-7A757E6DE359}"/>
                </a:ext>
              </a:extLst>
            </p:cNvPr>
            <p:cNvSpPr/>
            <p:nvPr/>
          </p:nvSpPr>
          <p:spPr>
            <a:xfrm>
              <a:off x="10466684" y="6680626"/>
              <a:ext cx="1046180" cy="523441"/>
            </a:xfrm>
            <a:custGeom>
              <a:avLst/>
              <a:gdLst>
                <a:gd name="connsiteX0" fmla="*/ 523091 w 1046180"/>
                <a:gd name="connsiteY0" fmla="*/ 0 h 523441"/>
                <a:gd name="connsiteX1" fmla="*/ 0 w 1046180"/>
                <a:gd name="connsiteY1" fmla="*/ 523442 h 523441"/>
                <a:gd name="connsiteX2" fmla="*/ 1046181 w 1046180"/>
                <a:gd name="connsiteY2" fmla="*/ 523442 h 523441"/>
                <a:gd name="connsiteX3" fmla="*/ 523091 w 1046180"/>
                <a:gd name="connsiteY3" fmla="*/ 0 h 52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6180" h="523441">
                  <a:moveTo>
                    <a:pt x="523091" y="0"/>
                  </a:moveTo>
                  <a:cubicBezTo>
                    <a:pt x="234216" y="0"/>
                    <a:pt x="0" y="234373"/>
                    <a:pt x="0" y="523442"/>
                  </a:cubicBezTo>
                  <a:lnTo>
                    <a:pt x="1046181" y="523442"/>
                  </a:lnTo>
                  <a:cubicBezTo>
                    <a:pt x="1046181" y="234373"/>
                    <a:pt x="811965" y="0"/>
                    <a:pt x="523091" y="0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2AA6887-C828-C5F5-55B5-5716A2960ED1}"/>
                </a:ext>
              </a:extLst>
            </p:cNvPr>
            <p:cNvSpPr/>
            <p:nvPr/>
          </p:nvSpPr>
          <p:spPr>
            <a:xfrm>
              <a:off x="13166101" y="4589184"/>
              <a:ext cx="523090" cy="1046884"/>
            </a:xfrm>
            <a:custGeom>
              <a:avLst/>
              <a:gdLst>
                <a:gd name="connsiteX0" fmla="*/ 0 w 523090"/>
                <a:gd name="connsiteY0" fmla="*/ 523443 h 1046884"/>
                <a:gd name="connsiteX1" fmla="*/ 523091 w 523090"/>
                <a:gd name="connsiteY1" fmla="*/ 1046885 h 1046884"/>
                <a:gd name="connsiteX2" fmla="*/ 523091 w 523090"/>
                <a:gd name="connsiteY2" fmla="*/ 0 h 1046884"/>
                <a:gd name="connsiteX3" fmla="*/ 0 w 523090"/>
                <a:gd name="connsiteY3" fmla="*/ 523443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0" y="523443"/>
                  </a:moveTo>
                  <a:cubicBezTo>
                    <a:pt x="0" y="812511"/>
                    <a:pt x="234216" y="1046885"/>
                    <a:pt x="523091" y="1046885"/>
                  </a:cubicBezTo>
                  <a:lnTo>
                    <a:pt x="523091" y="0"/>
                  </a:lnTo>
                  <a:cubicBezTo>
                    <a:pt x="234216" y="0"/>
                    <a:pt x="0" y="234374"/>
                    <a:pt x="0" y="523443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94C01C7-5CBB-C971-B9A5-28B6B55EA7D4}"/>
                </a:ext>
              </a:extLst>
            </p:cNvPr>
            <p:cNvSpPr/>
            <p:nvPr/>
          </p:nvSpPr>
          <p:spPr>
            <a:xfrm>
              <a:off x="15262185" y="391871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4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4"/>
                  </a:lnTo>
                  <a:cubicBezTo>
                    <a:pt x="288874" y="1046884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36E4C0C-2EEC-388F-87CC-9C88544C4058}"/>
                </a:ext>
              </a:extLst>
            </p:cNvPr>
            <p:cNvSpPr/>
            <p:nvPr/>
          </p:nvSpPr>
          <p:spPr>
            <a:xfrm>
              <a:off x="14740024" y="389543"/>
              <a:ext cx="523090" cy="1046884"/>
            </a:xfrm>
            <a:custGeom>
              <a:avLst/>
              <a:gdLst>
                <a:gd name="connsiteX0" fmla="*/ 523091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1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1" y="523442"/>
                  </a:moveTo>
                  <a:cubicBezTo>
                    <a:pt x="523091" y="234374"/>
                    <a:pt x="288875" y="0"/>
                    <a:pt x="0" y="0"/>
                  </a:cubicBezTo>
                  <a:lnTo>
                    <a:pt x="0" y="1046885"/>
                  </a:lnTo>
                  <a:cubicBezTo>
                    <a:pt x="288875" y="1046885"/>
                    <a:pt x="523091" y="812511"/>
                    <a:pt x="52309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322687C-C3B2-E429-B512-C4EE7628610B}"/>
                </a:ext>
              </a:extLst>
            </p:cNvPr>
            <p:cNvSpPr/>
            <p:nvPr/>
          </p:nvSpPr>
          <p:spPr>
            <a:xfrm>
              <a:off x="8963933" y="3564876"/>
              <a:ext cx="523090" cy="1046884"/>
            </a:xfrm>
            <a:custGeom>
              <a:avLst/>
              <a:gdLst>
                <a:gd name="connsiteX0" fmla="*/ 523091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4 h 1046884"/>
                <a:gd name="connsiteX3" fmla="*/ 523091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1" y="523442"/>
                  </a:moveTo>
                  <a:cubicBezTo>
                    <a:pt x="523091" y="234374"/>
                    <a:pt x="288874" y="0"/>
                    <a:pt x="0" y="0"/>
                  </a:cubicBezTo>
                  <a:lnTo>
                    <a:pt x="0" y="1046884"/>
                  </a:lnTo>
                  <a:cubicBezTo>
                    <a:pt x="288874" y="1046884"/>
                    <a:pt x="523091" y="812511"/>
                    <a:pt x="52309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6C16947-8276-9144-68CB-27A9A2FCCE34}"/>
                </a:ext>
              </a:extLst>
            </p:cNvPr>
            <p:cNvSpPr/>
            <p:nvPr/>
          </p:nvSpPr>
          <p:spPr>
            <a:xfrm>
              <a:off x="8441773" y="3562315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5637DBE-5F34-143D-A1AA-E35D29C2CC9E}"/>
                </a:ext>
              </a:extLst>
            </p:cNvPr>
            <p:cNvSpPr/>
            <p:nvPr/>
          </p:nvSpPr>
          <p:spPr>
            <a:xfrm>
              <a:off x="10009416" y="3567436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B78E98B-DF66-8216-8D18-8860C1F9A93E}"/>
                </a:ext>
              </a:extLst>
            </p:cNvPr>
            <p:cNvSpPr/>
            <p:nvPr/>
          </p:nvSpPr>
          <p:spPr>
            <a:xfrm>
              <a:off x="9487024" y="3564876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4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4"/>
                  </a:lnTo>
                  <a:cubicBezTo>
                    <a:pt x="288874" y="1046884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A3A80D8E-38B6-20A7-601F-CDBB26335A07}"/>
                </a:ext>
              </a:extLst>
            </p:cNvPr>
            <p:cNvSpPr/>
            <p:nvPr/>
          </p:nvSpPr>
          <p:spPr>
            <a:xfrm>
              <a:off x="12647895" y="3564643"/>
              <a:ext cx="1028969" cy="1010808"/>
            </a:xfrm>
            <a:custGeom>
              <a:avLst/>
              <a:gdLst>
                <a:gd name="connsiteX0" fmla="*/ 22096 w 1028969"/>
                <a:gd name="connsiteY0" fmla="*/ 988466 h 1010808"/>
                <a:gd name="connsiteX1" fmla="*/ 11862 w 1028969"/>
                <a:gd name="connsiteY1" fmla="*/ 982647 h 1010808"/>
                <a:gd name="connsiteX2" fmla="*/ 0 w 1028969"/>
                <a:gd name="connsiteY2" fmla="*/ 994517 h 1010808"/>
                <a:gd name="connsiteX3" fmla="*/ 0 w 1028969"/>
                <a:gd name="connsiteY3" fmla="*/ 998473 h 1010808"/>
                <a:gd name="connsiteX4" fmla="*/ 11862 w 1028969"/>
                <a:gd name="connsiteY4" fmla="*/ 1010344 h 1010808"/>
                <a:gd name="connsiteX5" fmla="*/ 15816 w 1028969"/>
                <a:gd name="connsiteY5" fmla="*/ 1010344 h 1010808"/>
                <a:gd name="connsiteX6" fmla="*/ 27678 w 1028969"/>
                <a:gd name="connsiteY6" fmla="*/ 998473 h 1010808"/>
                <a:gd name="connsiteX7" fmla="*/ 21863 w 1028969"/>
                <a:gd name="connsiteY7" fmla="*/ 988233 h 1010808"/>
                <a:gd name="connsiteX8" fmla="*/ 741723 w 1028969"/>
                <a:gd name="connsiteY8" fmla="*/ 986836 h 1010808"/>
                <a:gd name="connsiteX9" fmla="*/ 733815 w 1028969"/>
                <a:gd name="connsiteY9" fmla="*/ 986836 h 1010808"/>
                <a:gd name="connsiteX10" fmla="*/ 721953 w 1028969"/>
                <a:gd name="connsiteY10" fmla="*/ 998706 h 1010808"/>
                <a:gd name="connsiteX11" fmla="*/ 733815 w 1028969"/>
                <a:gd name="connsiteY11" fmla="*/ 1010576 h 1010808"/>
                <a:gd name="connsiteX12" fmla="*/ 741723 w 1028969"/>
                <a:gd name="connsiteY12" fmla="*/ 1010576 h 1010808"/>
                <a:gd name="connsiteX13" fmla="*/ 753585 w 1028969"/>
                <a:gd name="connsiteY13" fmla="*/ 998706 h 1010808"/>
                <a:gd name="connsiteX14" fmla="*/ 741723 w 1028969"/>
                <a:gd name="connsiteY14" fmla="*/ 986836 h 1010808"/>
                <a:gd name="connsiteX15" fmla="*/ 685902 w 1028969"/>
                <a:gd name="connsiteY15" fmla="*/ 986836 h 1010808"/>
                <a:gd name="connsiteX16" fmla="*/ 677994 w 1028969"/>
                <a:gd name="connsiteY16" fmla="*/ 986836 h 1010808"/>
                <a:gd name="connsiteX17" fmla="*/ 666132 w 1028969"/>
                <a:gd name="connsiteY17" fmla="*/ 998706 h 1010808"/>
                <a:gd name="connsiteX18" fmla="*/ 677994 w 1028969"/>
                <a:gd name="connsiteY18" fmla="*/ 1010576 h 1010808"/>
                <a:gd name="connsiteX19" fmla="*/ 685902 w 1028969"/>
                <a:gd name="connsiteY19" fmla="*/ 1010576 h 1010808"/>
                <a:gd name="connsiteX20" fmla="*/ 697764 w 1028969"/>
                <a:gd name="connsiteY20" fmla="*/ 998706 h 1010808"/>
                <a:gd name="connsiteX21" fmla="*/ 685902 w 1028969"/>
                <a:gd name="connsiteY21" fmla="*/ 986836 h 1010808"/>
                <a:gd name="connsiteX22" fmla="*/ 71637 w 1028969"/>
                <a:gd name="connsiteY22" fmla="*/ 986836 h 1010808"/>
                <a:gd name="connsiteX23" fmla="*/ 63729 w 1028969"/>
                <a:gd name="connsiteY23" fmla="*/ 986836 h 1010808"/>
                <a:gd name="connsiteX24" fmla="*/ 51867 w 1028969"/>
                <a:gd name="connsiteY24" fmla="*/ 998706 h 1010808"/>
                <a:gd name="connsiteX25" fmla="*/ 63729 w 1028969"/>
                <a:gd name="connsiteY25" fmla="*/ 1010576 h 1010808"/>
                <a:gd name="connsiteX26" fmla="*/ 71637 w 1028969"/>
                <a:gd name="connsiteY26" fmla="*/ 1010576 h 1010808"/>
                <a:gd name="connsiteX27" fmla="*/ 83499 w 1028969"/>
                <a:gd name="connsiteY27" fmla="*/ 998706 h 1010808"/>
                <a:gd name="connsiteX28" fmla="*/ 71637 w 1028969"/>
                <a:gd name="connsiteY28" fmla="*/ 986836 h 1010808"/>
                <a:gd name="connsiteX29" fmla="*/ 909187 w 1028969"/>
                <a:gd name="connsiteY29" fmla="*/ 986836 h 1010808"/>
                <a:gd name="connsiteX30" fmla="*/ 901279 w 1028969"/>
                <a:gd name="connsiteY30" fmla="*/ 986836 h 1010808"/>
                <a:gd name="connsiteX31" fmla="*/ 889417 w 1028969"/>
                <a:gd name="connsiteY31" fmla="*/ 998706 h 1010808"/>
                <a:gd name="connsiteX32" fmla="*/ 901279 w 1028969"/>
                <a:gd name="connsiteY32" fmla="*/ 1010576 h 1010808"/>
                <a:gd name="connsiteX33" fmla="*/ 909187 w 1028969"/>
                <a:gd name="connsiteY33" fmla="*/ 1010576 h 1010808"/>
                <a:gd name="connsiteX34" fmla="*/ 921049 w 1028969"/>
                <a:gd name="connsiteY34" fmla="*/ 998706 h 1010808"/>
                <a:gd name="connsiteX35" fmla="*/ 909187 w 1028969"/>
                <a:gd name="connsiteY35" fmla="*/ 986836 h 1010808"/>
                <a:gd name="connsiteX36" fmla="*/ 630081 w 1028969"/>
                <a:gd name="connsiteY36" fmla="*/ 986836 h 1010808"/>
                <a:gd name="connsiteX37" fmla="*/ 622173 w 1028969"/>
                <a:gd name="connsiteY37" fmla="*/ 986836 h 1010808"/>
                <a:gd name="connsiteX38" fmla="*/ 610311 w 1028969"/>
                <a:gd name="connsiteY38" fmla="*/ 998706 h 1010808"/>
                <a:gd name="connsiteX39" fmla="*/ 622173 w 1028969"/>
                <a:gd name="connsiteY39" fmla="*/ 1010576 h 1010808"/>
                <a:gd name="connsiteX40" fmla="*/ 630081 w 1028969"/>
                <a:gd name="connsiteY40" fmla="*/ 1010576 h 1010808"/>
                <a:gd name="connsiteX41" fmla="*/ 641943 w 1028969"/>
                <a:gd name="connsiteY41" fmla="*/ 998706 h 1010808"/>
                <a:gd name="connsiteX42" fmla="*/ 630081 w 1028969"/>
                <a:gd name="connsiteY42" fmla="*/ 986836 h 1010808"/>
                <a:gd name="connsiteX43" fmla="*/ 965240 w 1028969"/>
                <a:gd name="connsiteY43" fmla="*/ 986836 h 1010808"/>
                <a:gd name="connsiteX44" fmla="*/ 957332 w 1028969"/>
                <a:gd name="connsiteY44" fmla="*/ 986836 h 1010808"/>
                <a:gd name="connsiteX45" fmla="*/ 945471 w 1028969"/>
                <a:gd name="connsiteY45" fmla="*/ 998706 h 1010808"/>
                <a:gd name="connsiteX46" fmla="*/ 957332 w 1028969"/>
                <a:gd name="connsiteY46" fmla="*/ 1010576 h 1010808"/>
                <a:gd name="connsiteX47" fmla="*/ 965240 w 1028969"/>
                <a:gd name="connsiteY47" fmla="*/ 1010576 h 1010808"/>
                <a:gd name="connsiteX48" fmla="*/ 977103 w 1028969"/>
                <a:gd name="connsiteY48" fmla="*/ 998706 h 1010808"/>
                <a:gd name="connsiteX49" fmla="*/ 965240 w 1028969"/>
                <a:gd name="connsiteY49" fmla="*/ 986836 h 1010808"/>
                <a:gd name="connsiteX50" fmla="*/ 797545 w 1028969"/>
                <a:gd name="connsiteY50" fmla="*/ 986836 h 1010808"/>
                <a:gd name="connsiteX51" fmla="*/ 789636 w 1028969"/>
                <a:gd name="connsiteY51" fmla="*/ 986836 h 1010808"/>
                <a:gd name="connsiteX52" fmla="*/ 777774 w 1028969"/>
                <a:gd name="connsiteY52" fmla="*/ 998706 h 1010808"/>
                <a:gd name="connsiteX53" fmla="*/ 789636 w 1028969"/>
                <a:gd name="connsiteY53" fmla="*/ 1010576 h 1010808"/>
                <a:gd name="connsiteX54" fmla="*/ 797545 w 1028969"/>
                <a:gd name="connsiteY54" fmla="*/ 1010576 h 1010808"/>
                <a:gd name="connsiteX55" fmla="*/ 809406 w 1028969"/>
                <a:gd name="connsiteY55" fmla="*/ 998706 h 1010808"/>
                <a:gd name="connsiteX56" fmla="*/ 797545 w 1028969"/>
                <a:gd name="connsiteY56" fmla="*/ 986836 h 1010808"/>
                <a:gd name="connsiteX57" fmla="*/ 853366 w 1028969"/>
                <a:gd name="connsiteY57" fmla="*/ 986836 h 1010808"/>
                <a:gd name="connsiteX58" fmla="*/ 845458 w 1028969"/>
                <a:gd name="connsiteY58" fmla="*/ 986836 h 1010808"/>
                <a:gd name="connsiteX59" fmla="*/ 833596 w 1028969"/>
                <a:gd name="connsiteY59" fmla="*/ 998706 h 1010808"/>
                <a:gd name="connsiteX60" fmla="*/ 845458 w 1028969"/>
                <a:gd name="connsiteY60" fmla="*/ 1010576 h 1010808"/>
                <a:gd name="connsiteX61" fmla="*/ 853366 w 1028969"/>
                <a:gd name="connsiteY61" fmla="*/ 1010576 h 1010808"/>
                <a:gd name="connsiteX62" fmla="*/ 865227 w 1028969"/>
                <a:gd name="connsiteY62" fmla="*/ 998706 h 1010808"/>
                <a:gd name="connsiteX63" fmla="*/ 853366 w 1028969"/>
                <a:gd name="connsiteY63" fmla="*/ 986836 h 1010808"/>
                <a:gd name="connsiteX64" fmla="*/ 574260 w 1028969"/>
                <a:gd name="connsiteY64" fmla="*/ 986836 h 1010808"/>
                <a:gd name="connsiteX65" fmla="*/ 566352 w 1028969"/>
                <a:gd name="connsiteY65" fmla="*/ 986836 h 1010808"/>
                <a:gd name="connsiteX66" fmla="*/ 554490 w 1028969"/>
                <a:gd name="connsiteY66" fmla="*/ 998706 h 1010808"/>
                <a:gd name="connsiteX67" fmla="*/ 566352 w 1028969"/>
                <a:gd name="connsiteY67" fmla="*/ 1010576 h 1010808"/>
                <a:gd name="connsiteX68" fmla="*/ 574260 w 1028969"/>
                <a:gd name="connsiteY68" fmla="*/ 1010576 h 1010808"/>
                <a:gd name="connsiteX69" fmla="*/ 586122 w 1028969"/>
                <a:gd name="connsiteY69" fmla="*/ 998706 h 1010808"/>
                <a:gd name="connsiteX70" fmla="*/ 574260 w 1028969"/>
                <a:gd name="connsiteY70" fmla="*/ 986836 h 1010808"/>
                <a:gd name="connsiteX71" fmla="*/ 295154 w 1028969"/>
                <a:gd name="connsiteY71" fmla="*/ 986836 h 1010808"/>
                <a:gd name="connsiteX72" fmla="*/ 287246 w 1028969"/>
                <a:gd name="connsiteY72" fmla="*/ 986836 h 1010808"/>
                <a:gd name="connsiteX73" fmla="*/ 275385 w 1028969"/>
                <a:gd name="connsiteY73" fmla="*/ 998706 h 1010808"/>
                <a:gd name="connsiteX74" fmla="*/ 287246 w 1028969"/>
                <a:gd name="connsiteY74" fmla="*/ 1010576 h 1010808"/>
                <a:gd name="connsiteX75" fmla="*/ 295154 w 1028969"/>
                <a:gd name="connsiteY75" fmla="*/ 1010576 h 1010808"/>
                <a:gd name="connsiteX76" fmla="*/ 307016 w 1028969"/>
                <a:gd name="connsiteY76" fmla="*/ 998706 h 1010808"/>
                <a:gd name="connsiteX77" fmla="*/ 295154 w 1028969"/>
                <a:gd name="connsiteY77" fmla="*/ 986836 h 1010808"/>
                <a:gd name="connsiteX78" fmla="*/ 183512 w 1028969"/>
                <a:gd name="connsiteY78" fmla="*/ 986836 h 1010808"/>
                <a:gd name="connsiteX79" fmla="*/ 175604 w 1028969"/>
                <a:gd name="connsiteY79" fmla="*/ 986836 h 1010808"/>
                <a:gd name="connsiteX80" fmla="*/ 163742 w 1028969"/>
                <a:gd name="connsiteY80" fmla="*/ 998706 h 1010808"/>
                <a:gd name="connsiteX81" fmla="*/ 175604 w 1028969"/>
                <a:gd name="connsiteY81" fmla="*/ 1010576 h 1010808"/>
                <a:gd name="connsiteX82" fmla="*/ 183512 w 1028969"/>
                <a:gd name="connsiteY82" fmla="*/ 1010576 h 1010808"/>
                <a:gd name="connsiteX83" fmla="*/ 195374 w 1028969"/>
                <a:gd name="connsiteY83" fmla="*/ 998706 h 1010808"/>
                <a:gd name="connsiteX84" fmla="*/ 183512 w 1028969"/>
                <a:gd name="connsiteY84" fmla="*/ 986836 h 1010808"/>
                <a:gd name="connsiteX85" fmla="*/ 350976 w 1028969"/>
                <a:gd name="connsiteY85" fmla="*/ 986836 h 1010808"/>
                <a:gd name="connsiteX86" fmla="*/ 343067 w 1028969"/>
                <a:gd name="connsiteY86" fmla="*/ 986836 h 1010808"/>
                <a:gd name="connsiteX87" fmla="*/ 331206 w 1028969"/>
                <a:gd name="connsiteY87" fmla="*/ 998706 h 1010808"/>
                <a:gd name="connsiteX88" fmla="*/ 343067 w 1028969"/>
                <a:gd name="connsiteY88" fmla="*/ 1010576 h 1010808"/>
                <a:gd name="connsiteX89" fmla="*/ 350976 w 1028969"/>
                <a:gd name="connsiteY89" fmla="*/ 1010576 h 1010808"/>
                <a:gd name="connsiteX90" fmla="*/ 362837 w 1028969"/>
                <a:gd name="connsiteY90" fmla="*/ 998706 h 1010808"/>
                <a:gd name="connsiteX91" fmla="*/ 350976 w 1028969"/>
                <a:gd name="connsiteY91" fmla="*/ 986836 h 1010808"/>
                <a:gd name="connsiteX92" fmla="*/ 462618 w 1028969"/>
                <a:gd name="connsiteY92" fmla="*/ 986836 h 1010808"/>
                <a:gd name="connsiteX93" fmla="*/ 454710 w 1028969"/>
                <a:gd name="connsiteY93" fmla="*/ 986836 h 1010808"/>
                <a:gd name="connsiteX94" fmla="*/ 442848 w 1028969"/>
                <a:gd name="connsiteY94" fmla="*/ 998706 h 1010808"/>
                <a:gd name="connsiteX95" fmla="*/ 454710 w 1028969"/>
                <a:gd name="connsiteY95" fmla="*/ 1010576 h 1010808"/>
                <a:gd name="connsiteX96" fmla="*/ 462618 w 1028969"/>
                <a:gd name="connsiteY96" fmla="*/ 1010576 h 1010808"/>
                <a:gd name="connsiteX97" fmla="*/ 474480 w 1028969"/>
                <a:gd name="connsiteY97" fmla="*/ 998706 h 1010808"/>
                <a:gd name="connsiteX98" fmla="*/ 462618 w 1028969"/>
                <a:gd name="connsiteY98" fmla="*/ 986836 h 1010808"/>
                <a:gd name="connsiteX99" fmla="*/ 406797 w 1028969"/>
                <a:gd name="connsiteY99" fmla="*/ 986836 h 1010808"/>
                <a:gd name="connsiteX100" fmla="*/ 398889 w 1028969"/>
                <a:gd name="connsiteY100" fmla="*/ 986836 h 1010808"/>
                <a:gd name="connsiteX101" fmla="*/ 387026 w 1028969"/>
                <a:gd name="connsiteY101" fmla="*/ 998706 h 1010808"/>
                <a:gd name="connsiteX102" fmla="*/ 398889 w 1028969"/>
                <a:gd name="connsiteY102" fmla="*/ 1010576 h 1010808"/>
                <a:gd name="connsiteX103" fmla="*/ 406797 w 1028969"/>
                <a:gd name="connsiteY103" fmla="*/ 1010576 h 1010808"/>
                <a:gd name="connsiteX104" fmla="*/ 418658 w 1028969"/>
                <a:gd name="connsiteY104" fmla="*/ 998706 h 1010808"/>
                <a:gd name="connsiteX105" fmla="*/ 406797 w 1028969"/>
                <a:gd name="connsiteY105" fmla="*/ 986836 h 1010808"/>
                <a:gd name="connsiteX106" fmla="*/ 239333 w 1028969"/>
                <a:gd name="connsiteY106" fmla="*/ 986836 h 1010808"/>
                <a:gd name="connsiteX107" fmla="*/ 231425 w 1028969"/>
                <a:gd name="connsiteY107" fmla="*/ 986836 h 1010808"/>
                <a:gd name="connsiteX108" fmla="*/ 219563 w 1028969"/>
                <a:gd name="connsiteY108" fmla="*/ 998706 h 1010808"/>
                <a:gd name="connsiteX109" fmla="*/ 231425 w 1028969"/>
                <a:gd name="connsiteY109" fmla="*/ 1010576 h 1010808"/>
                <a:gd name="connsiteX110" fmla="*/ 239333 w 1028969"/>
                <a:gd name="connsiteY110" fmla="*/ 1010576 h 1010808"/>
                <a:gd name="connsiteX111" fmla="*/ 251195 w 1028969"/>
                <a:gd name="connsiteY111" fmla="*/ 998706 h 1010808"/>
                <a:gd name="connsiteX112" fmla="*/ 239333 w 1028969"/>
                <a:gd name="connsiteY112" fmla="*/ 986836 h 1010808"/>
                <a:gd name="connsiteX113" fmla="*/ 127691 w 1028969"/>
                <a:gd name="connsiteY113" fmla="*/ 986836 h 1010808"/>
                <a:gd name="connsiteX114" fmla="*/ 119783 w 1028969"/>
                <a:gd name="connsiteY114" fmla="*/ 986836 h 1010808"/>
                <a:gd name="connsiteX115" fmla="*/ 107921 w 1028969"/>
                <a:gd name="connsiteY115" fmla="*/ 998706 h 1010808"/>
                <a:gd name="connsiteX116" fmla="*/ 119783 w 1028969"/>
                <a:gd name="connsiteY116" fmla="*/ 1010576 h 1010808"/>
                <a:gd name="connsiteX117" fmla="*/ 127691 w 1028969"/>
                <a:gd name="connsiteY117" fmla="*/ 1010576 h 1010808"/>
                <a:gd name="connsiteX118" fmla="*/ 139553 w 1028969"/>
                <a:gd name="connsiteY118" fmla="*/ 998706 h 1010808"/>
                <a:gd name="connsiteX119" fmla="*/ 127691 w 1028969"/>
                <a:gd name="connsiteY119" fmla="*/ 986836 h 1010808"/>
                <a:gd name="connsiteX120" fmla="*/ 518439 w 1028969"/>
                <a:gd name="connsiteY120" fmla="*/ 986836 h 1010808"/>
                <a:gd name="connsiteX121" fmla="*/ 510531 w 1028969"/>
                <a:gd name="connsiteY121" fmla="*/ 986836 h 1010808"/>
                <a:gd name="connsiteX122" fmla="*/ 498669 w 1028969"/>
                <a:gd name="connsiteY122" fmla="*/ 998706 h 1010808"/>
                <a:gd name="connsiteX123" fmla="*/ 510531 w 1028969"/>
                <a:gd name="connsiteY123" fmla="*/ 1010576 h 1010808"/>
                <a:gd name="connsiteX124" fmla="*/ 518439 w 1028969"/>
                <a:gd name="connsiteY124" fmla="*/ 1010576 h 1010808"/>
                <a:gd name="connsiteX125" fmla="*/ 530301 w 1028969"/>
                <a:gd name="connsiteY125" fmla="*/ 998706 h 1010808"/>
                <a:gd name="connsiteX126" fmla="*/ 518439 w 1028969"/>
                <a:gd name="connsiteY126" fmla="*/ 986836 h 1010808"/>
                <a:gd name="connsiteX127" fmla="*/ 1016875 w 1028969"/>
                <a:gd name="connsiteY127" fmla="*/ 982879 h 1010808"/>
                <a:gd name="connsiteX128" fmla="*/ 1006641 w 1028969"/>
                <a:gd name="connsiteY128" fmla="*/ 988698 h 1010808"/>
                <a:gd name="connsiteX129" fmla="*/ 1000826 w 1028969"/>
                <a:gd name="connsiteY129" fmla="*/ 998939 h 1010808"/>
                <a:gd name="connsiteX130" fmla="*/ 1012689 w 1028969"/>
                <a:gd name="connsiteY130" fmla="*/ 1010809 h 1010808"/>
                <a:gd name="connsiteX131" fmla="*/ 1016642 w 1028969"/>
                <a:gd name="connsiteY131" fmla="*/ 1010809 h 1010808"/>
                <a:gd name="connsiteX132" fmla="*/ 1028504 w 1028969"/>
                <a:gd name="connsiteY132" fmla="*/ 998939 h 1010808"/>
                <a:gd name="connsiteX133" fmla="*/ 1028504 w 1028969"/>
                <a:gd name="connsiteY133" fmla="*/ 994982 h 1010808"/>
                <a:gd name="connsiteX134" fmla="*/ 1016642 w 1028969"/>
                <a:gd name="connsiteY134" fmla="*/ 983112 h 1010808"/>
                <a:gd name="connsiteX135" fmla="*/ 1016875 w 1028969"/>
                <a:gd name="connsiteY135" fmla="*/ 435465 h 1010808"/>
                <a:gd name="connsiteX136" fmla="*/ 1005013 w 1028969"/>
                <a:gd name="connsiteY136" fmla="*/ 447335 h 1010808"/>
                <a:gd name="connsiteX137" fmla="*/ 1005013 w 1028969"/>
                <a:gd name="connsiteY137" fmla="*/ 455248 h 1010808"/>
                <a:gd name="connsiteX138" fmla="*/ 1016875 w 1028969"/>
                <a:gd name="connsiteY138" fmla="*/ 467118 h 1010808"/>
                <a:gd name="connsiteX139" fmla="*/ 1028737 w 1028969"/>
                <a:gd name="connsiteY139" fmla="*/ 455248 h 1010808"/>
                <a:gd name="connsiteX140" fmla="*/ 1028737 w 1028969"/>
                <a:gd name="connsiteY140" fmla="*/ 447335 h 1010808"/>
                <a:gd name="connsiteX141" fmla="*/ 1016875 w 1028969"/>
                <a:gd name="connsiteY141" fmla="*/ 435465 h 1010808"/>
                <a:gd name="connsiteX142" fmla="*/ 1016875 w 1028969"/>
                <a:gd name="connsiteY142" fmla="*/ 270915 h 1010808"/>
                <a:gd name="connsiteX143" fmla="*/ 1005013 w 1028969"/>
                <a:gd name="connsiteY143" fmla="*/ 282784 h 1010808"/>
                <a:gd name="connsiteX144" fmla="*/ 1005013 w 1028969"/>
                <a:gd name="connsiteY144" fmla="*/ 290698 h 1010808"/>
                <a:gd name="connsiteX145" fmla="*/ 1016875 w 1028969"/>
                <a:gd name="connsiteY145" fmla="*/ 302568 h 1010808"/>
                <a:gd name="connsiteX146" fmla="*/ 1028737 w 1028969"/>
                <a:gd name="connsiteY146" fmla="*/ 290698 h 1010808"/>
                <a:gd name="connsiteX147" fmla="*/ 1028737 w 1028969"/>
                <a:gd name="connsiteY147" fmla="*/ 282784 h 1010808"/>
                <a:gd name="connsiteX148" fmla="*/ 1016875 w 1028969"/>
                <a:gd name="connsiteY148" fmla="*/ 270915 h 1010808"/>
                <a:gd name="connsiteX149" fmla="*/ 1016875 w 1028969"/>
                <a:gd name="connsiteY149" fmla="*/ 380537 h 1010808"/>
                <a:gd name="connsiteX150" fmla="*/ 1005013 w 1028969"/>
                <a:gd name="connsiteY150" fmla="*/ 392407 h 1010808"/>
                <a:gd name="connsiteX151" fmla="*/ 1005013 w 1028969"/>
                <a:gd name="connsiteY151" fmla="*/ 400320 h 1010808"/>
                <a:gd name="connsiteX152" fmla="*/ 1016875 w 1028969"/>
                <a:gd name="connsiteY152" fmla="*/ 412190 h 1010808"/>
                <a:gd name="connsiteX153" fmla="*/ 1028737 w 1028969"/>
                <a:gd name="connsiteY153" fmla="*/ 400320 h 1010808"/>
                <a:gd name="connsiteX154" fmla="*/ 1028737 w 1028969"/>
                <a:gd name="connsiteY154" fmla="*/ 392407 h 1010808"/>
                <a:gd name="connsiteX155" fmla="*/ 1016875 w 1028969"/>
                <a:gd name="connsiteY155" fmla="*/ 380537 h 1010808"/>
                <a:gd name="connsiteX156" fmla="*/ 1016875 w 1028969"/>
                <a:gd name="connsiteY156" fmla="*/ 600248 h 1010808"/>
                <a:gd name="connsiteX157" fmla="*/ 1005013 w 1028969"/>
                <a:gd name="connsiteY157" fmla="*/ 612118 h 1010808"/>
                <a:gd name="connsiteX158" fmla="*/ 1005013 w 1028969"/>
                <a:gd name="connsiteY158" fmla="*/ 620031 h 1010808"/>
                <a:gd name="connsiteX159" fmla="*/ 1016875 w 1028969"/>
                <a:gd name="connsiteY159" fmla="*/ 631901 h 1010808"/>
                <a:gd name="connsiteX160" fmla="*/ 1028737 w 1028969"/>
                <a:gd name="connsiteY160" fmla="*/ 620031 h 1010808"/>
                <a:gd name="connsiteX161" fmla="*/ 1028737 w 1028969"/>
                <a:gd name="connsiteY161" fmla="*/ 612118 h 1010808"/>
                <a:gd name="connsiteX162" fmla="*/ 1016875 w 1028969"/>
                <a:gd name="connsiteY162" fmla="*/ 600248 h 1010808"/>
                <a:gd name="connsiteX163" fmla="*/ 1016875 w 1028969"/>
                <a:gd name="connsiteY163" fmla="*/ 545320 h 1010808"/>
                <a:gd name="connsiteX164" fmla="*/ 1005013 w 1028969"/>
                <a:gd name="connsiteY164" fmla="*/ 557190 h 1010808"/>
                <a:gd name="connsiteX165" fmla="*/ 1005013 w 1028969"/>
                <a:gd name="connsiteY165" fmla="*/ 565103 h 1010808"/>
                <a:gd name="connsiteX166" fmla="*/ 1016875 w 1028969"/>
                <a:gd name="connsiteY166" fmla="*/ 576973 h 1010808"/>
                <a:gd name="connsiteX167" fmla="*/ 1028737 w 1028969"/>
                <a:gd name="connsiteY167" fmla="*/ 565103 h 1010808"/>
                <a:gd name="connsiteX168" fmla="*/ 1028737 w 1028969"/>
                <a:gd name="connsiteY168" fmla="*/ 557190 h 1010808"/>
                <a:gd name="connsiteX169" fmla="*/ 1016875 w 1028969"/>
                <a:gd name="connsiteY169" fmla="*/ 545320 h 1010808"/>
                <a:gd name="connsiteX170" fmla="*/ 1016875 w 1028969"/>
                <a:gd name="connsiteY170" fmla="*/ 490392 h 1010808"/>
                <a:gd name="connsiteX171" fmla="*/ 1005013 w 1028969"/>
                <a:gd name="connsiteY171" fmla="*/ 502263 h 1010808"/>
                <a:gd name="connsiteX172" fmla="*/ 1005013 w 1028969"/>
                <a:gd name="connsiteY172" fmla="*/ 510176 h 1010808"/>
                <a:gd name="connsiteX173" fmla="*/ 1016875 w 1028969"/>
                <a:gd name="connsiteY173" fmla="*/ 522046 h 1010808"/>
                <a:gd name="connsiteX174" fmla="*/ 1028737 w 1028969"/>
                <a:gd name="connsiteY174" fmla="*/ 510176 h 1010808"/>
                <a:gd name="connsiteX175" fmla="*/ 1028737 w 1028969"/>
                <a:gd name="connsiteY175" fmla="*/ 502263 h 1010808"/>
                <a:gd name="connsiteX176" fmla="*/ 1016875 w 1028969"/>
                <a:gd name="connsiteY176" fmla="*/ 490392 h 1010808"/>
                <a:gd name="connsiteX177" fmla="*/ 1016875 w 1028969"/>
                <a:gd name="connsiteY177" fmla="*/ 106131 h 1010808"/>
                <a:gd name="connsiteX178" fmla="*/ 1005013 w 1028969"/>
                <a:gd name="connsiteY178" fmla="*/ 118001 h 1010808"/>
                <a:gd name="connsiteX179" fmla="*/ 1005013 w 1028969"/>
                <a:gd name="connsiteY179" fmla="*/ 125914 h 1010808"/>
                <a:gd name="connsiteX180" fmla="*/ 1016875 w 1028969"/>
                <a:gd name="connsiteY180" fmla="*/ 137785 h 1010808"/>
                <a:gd name="connsiteX181" fmla="*/ 1028737 w 1028969"/>
                <a:gd name="connsiteY181" fmla="*/ 125914 h 1010808"/>
                <a:gd name="connsiteX182" fmla="*/ 1028737 w 1028969"/>
                <a:gd name="connsiteY182" fmla="*/ 118001 h 1010808"/>
                <a:gd name="connsiteX183" fmla="*/ 1016875 w 1028969"/>
                <a:gd name="connsiteY183" fmla="*/ 106131 h 1010808"/>
                <a:gd name="connsiteX184" fmla="*/ 1016875 w 1028969"/>
                <a:gd name="connsiteY184" fmla="*/ 215987 h 1010808"/>
                <a:gd name="connsiteX185" fmla="*/ 1005013 w 1028969"/>
                <a:gd name="connsiteY185" fmla="*/ 227857 h 1010808"/>
                <a:gd name="connsiteX186" fmla="*/ 1005013 w 1028969"/>
                <a:gd name="connsiteY186" fmla="*/ 235770 h 1010808"/>
                <a:gd name="connsiteX187" fmla="*/ 1016875 w 1028969"/>
                <a:gd name="connsiteY187" fmla="*/ 247640 h 1010808"/>
                <a:gd name="connsiteX188" fmla="*/ 1028737 w 1028969"/>
                <a:gd name="connsiteY188" fmla="*/ 235770 h 1010808"/>
                <a:gd name="connsiteX189" fmla="*/ 1028737 w 1028969"/>
                <a:gd name="connsiteY189" fmla="*/ 227857 h 1010808"/>
                <a:gd name="connsiteX190" fmla="*/ 1016875 w 1028969"/>
                <a:gd name="connsiteY190" fmla="*/ 215987 h 1010808"/>
                <a:gd name="connsiteX191" fmla="*/ 1016875 w 1028969"/>
                <a:gd name="connsiteY191" fmla="*/ 51204 h 1010808"/>
                <a:gd name="connsiteX192" fmla="*/ 1005013 w 1028969"/>
                <a:gd name="connsiteY192" fmla="*/ 63074 h 1010808"/>
                <a:gd name="connsiteX193" fmla="*/ 1005013 w 1028969"/>
                <a:gd name="connsiteY193" fmla="*/ 70987 h 1010808"/>
                <a:gd name="connsiteX194" fmla="*/ 1016875 w 1028969"/>
                <a:gd name="connsiteY194" fmla="*/ 82857 h 1010808"/>
                <a:gd name="connsiteX195" fmla="*/ 1028737 w 1028969"/>
                <a:gd name="connsiteY195" fmla="*/ 70987 h 1010808"/>
                <a:gd name="connsiteX196" fmla="*/ 1028737 w 1028969"/>
                <a:gd name="connsiteY196" fmla="*/ 63074 h 1010808"/>
                <a:gd name="connsiteX197" fmla="*/ 1016875 w 1028969"/>
                <a:gd name="connsiteY197" fmla="*/ 51204 h 1010808"/>
                <a:gd name="connsiteX198" fmla="*/ 1016875 w 1028969"/>
                <a:gd name="connsiteY198" fmla="*/ 161059 h 1010808"/>
                <a:gd name="connsiteX199" fmla="*/ 1005013 w 1028969"/>
                <a:gd name="connsiteY199" fmla="*/ 172929 h 1010808"/>
                <a:gd name="connsiteX200" fmla="*/ 1005013 w 1028969"/>
                <a:gd name="connsiteY200" fmla="*/ 180842 h 1010808"/>
                <a:gd name="connsiteX201" fmla="*/ 1016875 w 1028969"/>
                <a:gd name="connsiteY201" fmla="*/ 192712 h 1010808"/>
                <a:gd name="connsiteX202" fmla="*/ 1028737 w 1028969"/>
                <a:gd name="connsiteY202" fmla="*/ 180842 h 1010808"/>
                <a:gd name="connsiteX203" fmla="*/ 1028737 w 1028969"/>
                <a:gd name="connsiteY203" fmla="*/ 172929 h 1010808"/>
                <a:gd name="connsiteX204" fmla="*/ 1016875 w 1028969"/>
                <a:gd name="connsiteY204" fmla="*/ 161059 h 1010808"/>
                <a:gd name="connsiteX205" fmla="*/ 1016875 w 1028969"/>
                <a:gd name="connsiteY205" fmla="*/ 325842 h 1010808"/>
                <a:gd name="connsiteX206" fmla="*/ 1005013 w 1028969"/>
                <a:gd name="connsiteY206" fmla="*/ 337712 h 1010808"/>
                <a:gd name="connsiteX207" fmla="*/ 1005013 w 1028969"/>
                <a:gd name="connsiteY207" fmla="*/ 345625 h 1010808"/>
                <a:gd name="connsiteX208" fmla="*/ 1016875 w 1028969"/>
                <a:gd name="connsiteY208" fmla="*/ 357495 h 1010808"/>
                <a:gd name="connsiteX209" fmla="*/ 1028737 w 1028969"/>
                <a:gd name="connsiteY209" fmla="*/ 345625 h 1010808"/>
                <a:gd name="connsiteX210" fmla="*/ 1028737 w 1028969"/>
                <a:gd name="connsiteY210" fmla="*/ 337712 h 1010808"/>
                <a:gd name="connsiteX211" fmla="*/ 1016875 w 1028969"/>
                <a:gd name="connsiteY211" fmla="*/ 325842 h 1010808"/>
                <a:gd name="connsiteX212" fmla="*/ 1016875 w 1028969"/>
                <a:gd name="connsiteY212" fmla="*/ 927952 h 1010808"/>
                <a:gd name="connsiteX213" fmla="*/ 1005013 w 1028969"/>
                <a:gd name="connsiteY213" fmla="*/ 939822 h 1010808"/>
                <a:gd name="connsiteX214" fmla="*/ 1005013 w 1028969"/>
                <a:gd name="connsiteY214" fmla="*/ 947735 h 1010808"/>
                <a:gd name="connsiteX215" fmla="*/ 1016875 w 1028969"/>
                <a:gd name="connsiteY215" fmla="*/ 959605 h 1010808"/>
                <a:gd name="connsiteX216" fmla="*/ 1028737 w 1028969"/>
                <a:gd name="connsiteY216" fmla="*/ 947735 h 1010808"/>
                <a:gd name="connsiteX217" fmla="*/ 1028737 w 1028969"/>
                <a:gd name="connsiteY217" fmla="*/ 939822 h 1010808"/>
                <a:gd name="connsiteX218" fmla="*/ 1016875 w 1028969"/>
                <a:gd name="connsiteY218" fmla="*/ 927952 h 1010808"/>
                <a:gd name="connsiteX219" fmla="*/ 1016875 w 1028969"/>
                <a:gd name="connsiteY219" fmla="*/ 819726 h 1010808"/>
                <a:gd name="connsiteX220" fmla="*/ 1005013 w 1028969"/>
                <a:gd name="connsiteY220" fmla="*/ 831595 h 1010808"/>
                <a:gd name="connsiteX221" fmla="*/ 1005013 w 1028969"/>
                <a:gd name="connsiteY221" fmla="*/ 839509 h 1010808"/>
                <a:gd name="connsiteX222" fmla="*/ 1016875 w 1028969"/>
                <a:gd name="connsiteY222" fmla="*/ 851379 h 1010808"/>
                <a:gd name="connsiteX223" fmla="*/ 1028737 w 1028969"/>
                <a:gd name="connsiteY223" fmla="*/ 839509 h 1010808"/>
                <a:gd name="connsiteX224" fmla="*/ 1028737 w 1028969"/>
                <a:gd name="connsiteY224" fmla="*/ 831595 h 1010808"/>
                <a:gd name="connsiteX225" fmla="*/ 1016875 w 1028969"/>
                <a:gd name="connsiteY225" fmla="*/ 819726 h 1010808"/>
                <a:gd name="connsiteX226" fmla="*/ 1016875 w 1028969"/>
                <a:gd name="connsiteY226" fmla="*/ 655175 h 1010808"/>
                <a:gd name="connsiteX227" fmla="*/ 1005013 w 1028969"/>
                <a:gd name="connsiteY227" fmla="*/ 667046 h 1010808"/>
                <a:gd name="connsiteX228" fmla="*/ 1005013 w 1028969"/>
                <a:gd name="connsiteY228" fmla="*/ 674959 h 1010808"/>
                <a:gd name="connsiteX229" fmla="*/ 1016875 w 1028969"/>
                <a:gd name="connsiteY229" fmla="*/ 686829 h 1010808"/>
                <a:gd name="connsiteX230" fmla="*/ 1028737 w 1028969"/>
                <a:gd name="connsiteY230" fmla="*/ 674959 h 1010808"/>
                <a:gd name="connsiteX231" fmla="*/ 1028737 w 1028969"/>
                <a:gd name="connsiteY231" fmla="*/ 667046 h 1010808"/>
                <a:gd name="connsiteX232" fmla="*/ 1016875 w 1028969"/>
                <a:gd name="connsiteY232" fmla="*/ 655175 h 1010808"/>
                <a:gd name="connsiteX233" fmla="*/ 1016875 w 1028969"/>
                <a:gd name="connsiteY233" fmla="*/ 874653 h 1010808"/>
                <a:gd name="connsiteX234" fmla="*/ 1005013 w 1028969"/>
                <a:gd name="connsiteY234" fmla="*/ 886523 h 1010808"/>
                <a:gd name="connsiteX235" fmla="*/ 1005013 w 1028969"/>
                <a:gd name="connsiteY235" fmla="*/ 894437 h 1010808"/>
                <a:gd name="connsiteX236" fmla="*/ 1016875 w 1028969"/>
                <a:gd name="connsiteY236" fmla="*/ 906307 h 1010808"/>
                <a:gd name="connsiteX237" fmla="*/ 1028737 w 1028969"/>
                <a:gd name="connsiteY237" fmla="*/ 894437 h 1010808"/>
                <a:gd name="connsiteX238" fmla="*/ 1028737 w 1028969"/>
                <a:gd name="connsiteY238" fmla="*/ 886523 h 1010808"/>
                <a:gd name="connsiteX239" fmla="*/ 1016875 w 1028969"/>
                <a:gd name="connsiteY239" fmla="*/ 874653 h 1010808"/>
                <a:gd name="connsiteX240" fmla="*/ 1016875 w 1028969"/>
                <a:gd name="connsiteY240" fmla="*/ 765031 h 1010808"/>
                <a:gd name="connsiteX241" fmla="*/ 1005013 w 1028969"/>
                <a:gd name="connsiteY241" fmla="*/ 776901 h 1010808"/>
                <a:gd name="connsiteX242" fmla="*/ 1005013 w 1028969"/>
                <a:gd name="connsiteY242" fmla="*/ 784814 h 1010808"/>
                <a:gd name="connsiteX243" fmla="*/ 1016875 w 1028969"/>
                <a:gd name="connsiteY243" fmla="*/ 796684 h 1010808"/>
                <a:gd name="connsiteX244" fmla="*/ 1028737 w 1028969"/>
                <a:gd name="connsiteY244" fmla="*/ 784814 h 1010808"/>
                <a:gd name="connsiteX245" fmla="*/ 1028737 w 1028969"/>
                <a:gd name="connsiteY245" fmla="*/ 776901 h 1010808"/>
                <a:gd name="connsiteX246" fmla="*/ 1016875 w 1028969"/>
                <a:gd name="connsiteY246" fmla="*/ 765031 h 1010808"/>
                <a:gd name="connsiteX247" fmla="*/ 1016875 w 1028969"/>
                <a:gd name="connsiteY247" fmla="*/ 710104 h 1010808"/>
                <a:gd name="connsiteX248" fmla="*/ 1005013 w 1028969"/>
                <a:gd name="connsiteY248" fmla="*/ 721973 h 1010808"/>
                <a:gd name="connsiteX249" fmla="*/ 1005013 w 1028969"/>
                <a:gd name="connsiteY249" fmla="*/ 729886 h 1010808"/>
                <a:gd name="connsiteX250" fmla="*/ 1016875 w 1028969"/>
                <a:gd name="connsiteY250" fmla="*/ 741756 h 1010808"/>
                <a:gd name="connsiteX251" fmla="*/ 1028737 w 1028969"/>
                <a:gd name="connsiteY251" fmla="*/ 729886 h 1010808"/>
                <a:gd name="connsiteX252" fmla="*/ 1028737 w 1028969"/>
                <a:gd name="connsiteY252" fmla="*/ 721973 h 1010808"/>
                <a:gd name="connsiteX253" fmla="*/ 1016875 w 1028969"/>
                <a:gd name="connsiteY253" fmla="*/ 710104 h 1010808"/>
                <a:gd name="connsiteX254" fmla="*/ 1016875 w 1028969"/>
                <a:gd name="connsiteY254" fmla="*/ 233 h 1010808"/>
                <a:gd name="connsiteX255" fmla="*/ 1012921 w 1028969"/>
                <a:gd name="connsiteY255" fmla="*/ 233 h 1010808"/>
                <a:gd name="connsiteX256" fmla="*/ 1001059 w 1028969"/>
                <a:gd name="connsiteY256" fmla="*/ 12102 h 1010808"/>
                <a:gd name="connsiteX257" fmla="*/ 1006874 w 1028969"/>
                <a:gd name="connsiteY257" fmla="*/ 22343 h 1010808"/>
                <a:gd name="connsiteX258" fmla="*/ 1017108 w 1028969"/>
                <a:gd name="connsiteY258" fmla="*/ 28162 h 1010808"/>
                <a:gd name="connsiteX259" fmla="*/ 1028970 w 1028969"/>
                <a:gd name="connsiteY259" fmla="*/ 16292 h 1010808"/>
                <a:gd name="connsiteX260" fmla="*/ 1028970 w 1028969"/>
                <a:gd name="connsiteY260" fmla="*/ 12335 h 1010808"/>
                <a:gd name="connsiteX261" fmla="*/ 1017108 w 1028969"/>
                <a:gd name="connsiteY261" fmla="*/ 465 h 1010808"/>
                <a:gd name="connsiteX262" fmla="*/ 183512 w 1028969"/>
                <a:gd name="connsiteY262" fmla="*/ 233 h 1010808"/>
                <a:gd name="connsiteX263" fmla="*/ 175604 w 1028969"/>
                <a:gd name="connsiteY263" fmla="*/ 233 h 1010808"/>
                <a:gd name="connsiteX264" fmla="*/ 163742 w 1028969"/>
                <a:gd name="connsiteY264" fmla="*/ 12102 h 1010808"/>
                <a:gd name="connsiteX265" fmla="*/ 175604 w 1028969"/>
                <a:gd name="connsiteY265" fmla="*/ 23973 h 1010808"/>
                <a:gd name="connsiteX266" fmla="*/ 183512 w 1028969"/>
                <a:gd name="connsiteY266" fmla="*/ 23973 h 1010808"/>
                <a:gd name="connsiteX267" fmla="*/ 195374 w 1028969"/>
                <a:gd name="connsiteY267" fmla="*/ 12102 h 1010808"/>
                <a:gd name="connsiteX268" fmla="*/ 183512 w 1028969"/>
                <a:gd name="connsiteY268" fmla="*/ 233 h 1010808"/>
                <a:gd name="connsiteX269" fmla="*/ 789636 w 1028969"/>
                <a:gd name="connsiteY269" fmla="*/ 23973 h 1010808"/>
                <a:gd name="connsiteX270" fmla="*/ 797545 w 1028969"/>
                <a:gd name="connsiteY270" fmla="*/ 23973 h 1010808"/>
                <a:gd name="connsiteX271" fmla="*/ 809406 w 1028969"/>
                <a:gd name="connsiteY271" fmla="*/ 12102 h 1010808"/>
                <a:gd name="connsiteX272" fmla="*/ 797545 w 1028969"/>
                <a:gd name="connsiteY272" fmla="*/ 233 h 1010808"/>
                <a:gd name="connsiteX273" fmla="*/ 789636 w 1028969"/>
                <a:gd name="connsiteY273" fmla="*/ 233 h 1010808"/>
                <a:gd name="connsiteX274" fmla="*/ 777774 w 1028969"/>
                <a:gd name="connsiteY274" fmla="*/ 12102 h 1010808"/>
                <a:gd name="connsiteX275" fmla="*/ 789636 w 1028969"/>
                <a:gd name="connsiteY275" fmla="*/ 23973 h 1010808"/>
                <a:gd name="connsiteX276" fmla="*/ 845458 w 1028969"/>
                <a:gd name="connsiteY276" fmla="*/ 23973 h 1010808"/>
                <a:gd name="connsiteX277" fmla="*/ 853366 w 1028969"/>
                <a:gd name="connsiteY277" fmla="*/ 23973 h 1010808"/>
                <a:gd name="connsiteX278" fmla="*/ 865227 w 1028969"/>
                <a:gd name="connsiteY278" fmla="*/ 12102 h 1010808"/>
                <a:gd name="connsiteX279" fmla="*/ 853366 w 1028969"/>
                <a:gd name="connsiteY279" fmla="*/ 233 h 1010808"/>
                <a:gd name="connsiteX280" fmla="*/ 845458 w 1028969"/>
                <a:gd name="connsiteY280" fmla="*/ 233 h 1010808"/>
                <a:gd name="connsiteX281" fmla="*/ 833596 w 1028969"/>
                <a:gd name="connsiteY281" fmla="*/ 12102 h 1010808"/>
                <a:gd name="connsiteX282" fmla="*/ 845458 w 1028969"/>
                <a:gd name="connsiteY282" fmla="*/ 23973 h 1010808"/>
                <a:gd name="connsiteX283" fmla="*/ 71637 w 1028969"/>
                <a:gd name="connsiteY283" fmla="*/ 233 h 1010808"/>
                <a:gd name="connsiteX284" fmla="*/ 63729 w 1028969"/>
                <a:gd name="connsiteY284" fmla="*/ 233 h 1010808"/>
                <a:gd name="connsiteX285" fmla="*/ 51867 w 1028969"/>
                <a:gd name="connsiteY285" fmla="*/ 12102 h 1010808"/>
                <a:gd name="connsiteX286" fmla="*/ 63729 w 1028969"/>
                <a:gd name="connsiteY286" fmla="*/ 23973 h 1010808"/>
                <a:gd name="connsiteX287" fmla="*/ 71637 w 1028969"/>
                <a:gd name="connsiteY287" fmla="*/ 23973 h 1010808"/>
                <a:gd name="connsiteX288" fmla="*/ 83499 w 1028969"/>
                <a:gd name="connsiteY288" fmla="*/ 12102 h 1010808"/>
                <a:gd name="connsiteX289" fmla="*/ 71637 w 1028969"/>
                <a:gd name="connsiteY289" fmla="*/ 233 h 1010808"/>
                <a:gd name="connsiteX290" fmla="*/ 343067 w 1028969"/>
                <a:gd name="connsiteY290" fmla="*/ 23973 h 1010808"/>
                <a:gd name="connsiteX291" fmla="*/ 350976 w 1028969"/>
                <a:gd name="connsiteY291" fmla="*/ 23973 h 1010808"/>
                <a:gd name="connsiteX292" fmla="*/ 362837 w 1028969"/>
                <a:gd name="connsiteY292" fmla="*/ 12102 h 1010808"/>
                <a:gd name="connsiteX293" fmla="*/ 350976 w 1028969"/>
                <a:gd name="connsiteY293" fmla="*/ 233 h 1010808"/>
                <a:gd name="connsiteX294" fmla="*/ 343067 w 1028969"/>
                <a:gd name="connsiteY294" fmla="*/ 233 h 1010808"/>
                <a:gd name="connsiteX295" fmla="*/ 331206 w 1028969"/>
                <a:gd name="connsiteY295" fmla="*/ 12102 h 1010808"/>
                <a:gd name="connsiteX296" fmla="*/ 343067 w 1028969"/>
                <a:gd name="connsiteY296" fmla="*/ 23973 h 1010808"/>
                <a:gd name="connsiteX297" fmla="*/ 127691 w 1028969"/>
                <a:gd name="connsiteY297" fmla="*/ 233 h 1010808"/>
                <a:gd name="connsiteX298" fmla="*/ 119783 w 1028969"/>
                <a:gd name="connsiteY298" fmla="*/ 233 h 1010808"/>
                <a:gd name="connsiteX299" fmla="*/ 107921 w 1028969"/>
                <a:gd name="connsiteY299" fmla="*/ 12102 h 1010808"/>
                <a:gd name="connsiteX300" fmla="*/ 119783 w 1028969"/>
                <a:gd name="connsiteY300" fmla="*/ 23973 h 1010808"/>
                <a:gd name="connsiteX301" fmla="*/ 127691 w 1028969"/>
                <a:gd name="connsiteY301" fmla="*/ 23973 h 1010808"/>
                <a:gd name="connsiteX302" fmla="*/ 139553 w 1028969"/>
                <a:gd name="connsiteY302" fmla="*/ 12102 h 1010808"/>
                <a:gd name="connsiteX303" fmla="*/ 127691 w 1028969"/>
                <a:gd name="connsiteY303" fmla="*/ 233 h 1010808"/>
                <a:gd name="connsiteX304" fmla="*/ 733815 w 1028969"/>
                <a:gd name="connsiteY304" fmla="*/ 23973 h 1010808"/>
                <a:gd name="connsiteX305" fmla="*/ 741723 w 1028969"/>
                <a:gd name="connsiteY305" fmla="*/ 23973 h 1010808"/>
                <a:gd name="connsiteX306" fmla="*/ 753585 w 1028969"/>
                <a:gd name="connsiteY306" fmla="*/ 12102 h 1010808"/>
                <a:gd name="connsiteX307" fmla="*/ 741723 w 1028969"/>
                <a:gd name="connsiteY307" fmla="*/ 233 h 1010808"/>
                <a:gd name="connsiteX308" fmla="*/ 733815 w 1028969"/>
                <a:gd name="connsiteY308" fmla="*/ 233 h 1010808"/>
                <a:gd name="connsiteX309" fmla="*/ 721953 w 1028969"/>
                <a:gd name="connsiteY309" fmla="*/ 12102 h 1010808"/>
                <a:gd name="connsiteX310" fmla="*/ 733815 w 1028969"/>
                <a:gd name="connsiteY310" fmla="*/ 23973 h 1010808"/>
                <a:gd name="connsiteX311" fmla="*/ 239333 w 1028969"/>
                <a:gd name="connsiteY311" fmla="*/ 233 h 1010808"/>
                <a:gd name="connsiteX312" fmla="*/ 231425 w 1028969"/>
                <a:gd name="connsiteY312" fmla="*/ 233 h 1010808"/>
                <a:gd name="connsiteX313" fmla="*/ 219563 w 1028969"/>
                <a:gd name="connsiteY313" fmla="*/ 12102 h 1010808"/>
                <a:gd name="connsiteX314" fmla="*/ 231425 w 1028969"/>
                <a:gd name="connsiteY314" fmla="*/ 23973 h 1010808"/>
                <a:gd name="connsiteX315" fmla="*/ 239333 w 1028969"/>
                <a:gd name="connsiteY315" fmla="*/ 23973 h 1010808"/>
                <a:gd name="connsiteX316" fmla="*/ 251195 w 1028969"/>
                <a:gd name="connsiteY316" fmla="*/ 12102 h 1010808"/>
                <a:gd name="connsiteX317" fmla="*/ 239333 w 1028969"/>
                <a:gd name="connsiteY317" fmla="*/ 233 h 1010808"/>
                <a:gd name="connsiteX318" fmla="*/ 685902 w 1028969"/>
                <a:gd name="connsiteY318" fmla="*/ 233 h 1010808"/>
                <a:gd name="connsiteX319" fmla="*/ 677994 w 1028969"/>
                <a:gd name="connsiteY319" fmla="*/ 233 h 1010808"/>
                <a:gd name="connsiteX320" fmla="*/ 666132 w 1028969"/>
                <a:gd name="connsiteY320" fmla="*/ 12102 h 1010808"/>
                <a:gd name="connsiteX321" fmla="*/ 677994 w 1028969"/>
                <a:gd name="connsiteY321" fmla="*/ 23973 h 1010808"/>
                <a:gd name="connsiteX322" fmla="*/ 685902 w 1028969"/>
                <a:gd name="connsiteY322" fmla="*/ 23973 h 1010808"/>
                <a:gd name="connsiteX323" fmla="*/ 697764 w 1028969"/>
                <a:gd name="connsiteY323" fmla="*/ 12102 h 1010808"/>
                <a:gd name="connsiteX324" fmla="*/ 685902 w 1028969"/>
                <a:gd name="connsiteY324" fmla="*/ 233 h 1010808"/>
                <a:gd name="connsiteX325" fmla="*/ 909187 w 1028969"/>
                <a:gd name="connsiteY325" fmla="*/ 233 h 1010808"/>
                <a:gd name="connsiteX326" fmla="*/ 901279 w 1028969"/>
                <a:gd name="connsiteY326" fmla="*/ 233 h 1010808"/>
                <a:gd name="connsiteX327" fmla="*/ 889417 w 1028969"/>
                <a:gd name="connsiteY327" fmla="*/ 12102 h 1010808"/>
                <a:gd name="connsiteX328" fmla="*/ 901279 w 1028969"/>
                <a:gd name="connsiteY328" fmla="*/ 23973 h 1010808"/>
                <a:gd name="connsiteX329" fmla="*/ 909187 w 1028969"/>
                <a:gd name="connsiteY329" fmla="*/ 23973 h 1010808"/>
                <a:gd name="connsiteX330" fmla="*/ 921049 w 1028969"/>
                <a:gd name="connsiteY330" fmla="*/ 12102 h 1010808"/>
                <a:gd name="connsiteX331" fmla="*/ 909187 w 1028969"/>
                <a:gd name="connsiteY331" fmla="*/ 233 h 1010808"/>
                <a:gd name="connsiteX332" fmla="*/ 965240 w 1028969"/>
                <a:gd name="connsiteY332" fmla="*/ 233 h 1010808"/>
                <a:gd name="connsiteX333" fmla="*/ 957332 w 1028969"/>
                <a:gd name="connsiteY333" fmla="*/ 233 h 1010808"/>
                <a:gd name="connsiteX334" fmla="*/ 945471 w 1028969"/>
                <a:gd name="connsiteY334" fmla="*/ 12102 h 1010808"/>
                <a:gd name="connsiteX335" fmla="*/ 957332 w 1028969"/>
                <a:gd name="connsiteY335" fmla="*/ 23973 h 1010808"/>
                <a:gd name="connsiteX336" fmla="*/ 965240 w 1028969"/>
                <a:gd name="connsiteY336" fmla="*/ 23973 h 1010808"/>
                <a:gd name="connsiteX337" fmla="*/ 977103 w 1028969"/>
                <a:gd name="connsiteY337" fmla="*/ 12102 h 1010808"/>
                <a:gd name="connsiteX338" fmla="*/ 965240 w 1028969"/>
                <a:gd name="connsiteY338" fmla="*/ 233 h 1010808"/>
                <a:gd name="connsiteX339" fmla="*/ 630081 w 1028969"/>
                <a:gd name="connsiteY339" fmla="*/ 233 h 1010808"/>
                <a:gd name="connsiteX340" fmla="*/ 622173 w 1028969"/>
                <a:gd name="connsiteY340" fmla="*/ 233 h 1010808"/>
                <a:gd name="connsiteX341" fmla="*/ 610311 w 1028969"/>
                <a:gd name="connsiteY341" fmla="*/ 12102 h 1010808"/>
                <a:gd name="connsiteX342" fmla="*/ 622173 w 1028969"/>
                <a:gd name="connsiteY342" fmla="*/ 23973 h 1010808"/>
                <a:gd name="connsiteX343" fmla="*/ 630081 w 1028969"/>
                <a:gd name="connsiteY343" fmla="*/ 23973 h 1010808"/>
                <a:gd name="connsiteX344" fmla="*/ 641943 w 1028969"/>
                <a:gd name="connsiteY344" fmla="*/ 12102 h 1010808"/>
                <a:gd name="connsiteX345" fmla="*/ 630081 w 1028969"/>
                <a:gd name="connsiteY345" fmla="*/ 233 h 1010808"/>
                <a:gd name="connsiteX346" fmla="*/ 574260 w 1028969"/>
                <a:gd name="connsiteY346" fmla="*/ 233 h 1010808"/>
                <a:gd name="connsiteX347" fmla="*/ 566352 w 1028969"/>
                <a:gd name="connsiteY347" fmla="*/ 233 h 1010808"/>
                <a:gd name="connsiteX348" fmla="*/ 554490 w 1028969"/>
                <a:gd name="connsiteY348" fmla="*/ 12102 h 1010808"/>
                <a:gd name="connsiteX349" fmla="*/ 566352 w 1028969"/>
                <a:gd name="connsiteY349" fmla="*/ 23973 h 1010808"/>
                <a:gd name="connsiteX350" fmla="*/ 574260 w 1028969"/>
                <a:gd name="connsiteY350" fmla="*/ 23973 h 1010808"/>
                <a:gd name="connsiteX351" fmla="*/ 586122 w 1028969"/>
                <a:gd name="connsiteY351" fmla="*/ 12102 h 1010808"/>
                <a:gd name="connsiteX352" fmla="*/ 574260 w 1028969"/>
                <a:gd name="connsiteY352" fmla="*/ 233 h 1010808"/>
                <a:gd name="connsiteX353" fmla="*/ 406797 w 1028969"/>
                <a:gd name="connsiteY353" fmla="*/ 233 h 1010808"/>
                <a:gd name="connsiteX354" fmla="*/ 398889 w 1028969"/>
                <a:gd name="connsiteY354" fmla="*/ 233 h 1010808"/>
                <a:gd name="connsiteX355" fmla="*/ 387026 w 1028969"/>
                <a:gd name="connsiteY355" fmla="*/ 12102 h 1010808"/>
                <a:gd name="connsiteX356" fmla="*/ 398889 w 1028969"/>
                <a:gd name="connsiteY356" fmla="*/ 23973 h 1010808"/>
                <a:gd name="connsiteX357" fmla="*/ 406797 w 1028969"/>
                <a:gd name="connsiteY357" fmla="*/ 23973 h 1010808"/>
                <a:gd name="connsiteX358" fmla="*/ 418658 w 1028969"/>
                <a:gd name="connsiteY358" fmla="*/ 12102 h 1010808"/>
                <a:gd name="connsiteX359" fmla="*/ 406797 w 1028969"/>
                <a:gd name="connsiteY359" fmla="*/ 233 h 1010808"/>
                <a:gd name="connsiteX360" fmla="*/ 287014 w 1028969"/>
                <a:gd name="connsiteY360" fmla="*/ 23973 h 1010808"/>
                <a:gd name="connsiteX361" fmla="*/ 294922 w 1028969"/>
                <a:gd name="connsiteY361" fmla="*/ 23973 h 1010808"/>
                <a:gd name="connsiteX362" fmla="*/ 306784 w 1028969"/>
                <a:gd name="connsiteY362" fmla="*/ 12102 h 1010808"/>
                <a:gd name="connsiteX363" fmla="*/ 294922 w 1028969"/>
                <a:gd name="connsiteY363" fmla="*/ 233 h 1010808"/>
                <a:gd name="connsiteX364" fmla="*/ 287014 w 1028969"/>
                <a:gd name="connsiteY364" fmla="*/ 233 h 1010808"/>
                <a:gd name="connsiteX365" fmla="*/ 275152 w 1028969"/>
                <a:gd name="connsiteY365" fmla="*/ 12102 h 1010808"/>
                <a:gd name="connsiteX366" fmla="*/ 287014 w 1028969"/>
                <a:gd name="connsiteY366" fmla="*/ 23973 h 1010808"/>
                <a:gd name="connsiteX367" fmla="*/ 462618 w 1028969"/>
                <a:gd name="connsiteY367" fmla="*/ 233 h 1010808"/>
                <a:gd name="connsiteX368" fmla="*/ 454710 w 1028969"/>
                <a:gd name="connsiteY368" fmla="*/ 233 h 1010808"/>
                <a:gd name="connsiteX369" fmla="*/ 442848 w 1028969"/>
                <a:gd name="connsiteY369" fmla="*/ 12102 h 1010808"/>
                <a:gd name="connsiteX370" fmla="*/ 454710 w 1028969"/>
                <a:gd name="connsiteY370" fmla="*/ 23973 h 1010808"/>
                <a:gd name="connsiteX371" fmla="*/ 462618 w 1028969"/>
                <a:gd name="connsiteY371" fmla="*/ 23973 h 1010808"/>
                <a:gd name="connsiteX372" fmla="*/ 474480 w 1028969"/>
                <a:gd name="connsiteY372" fmla="*/ 12102 h 1010808"/>
                <a:gd name="connsiteX373" fmla="*/ 462618 w 1028969"/>
                <a:gd name="connsiteY373" fmla="*/ 233 h 1010808"/>
                <a:gd name="connsiteX374" fmla="*/ 518439 w 1028969"/>
                <a:gd name="connsiteY374" fmla="*/ 233 h 1010808"/>
                <a:gd name="connsiteX375" fmla="*/ 510531 w 1028969"/>
                <a:gd name="connsiteY375" fmla="*/ 233 h 1010808"/>
                <a:gd name="connsiteX376" fmla="*/ 498669 w 1028969"/>
                <a:gd name="connsiteY376" fmla="*/ 12102 h 1010808"/>
                <a:gd name="connsiteX377" fmla="*/ 510531 w 1028969"/>
                <a:gd name="connsiteY377" fmla="*/ 23973 h 1010808"/>
                <a:gd name="connsiteX378" fmla="*/ 518439 w 1028969"/>
                <a:gd name="connsiteY378" fmla="*/ 23973 h 1010808"/>
                <a:gd name="connsiteX379" fmla="*/ 530301 w 1028969"/>
                <a:gd name="connsiteY379" fmla="*/ 12102 h 1010808"/>
                <a:gd name="connsiteX380" fmla="*/ 518439 w 1028969"/>
                <a:gd name="connsiteY380" fmla="*/ 233 h 1010808"/>
                <a:gd name="connsiteX381" fmla="*/ 15816 w 1028969"/>
                <a:gd name="connsiteY381" fmla="*/ 233 h 1010808"/>
                <a:gd name="connsiteX382" fmla="*/ 11862 w 1028969"/>
                <a:gd name="connsiteY382" fmla="*/ 233 h 1010808"/>
                <a:gd name="connsiteX383" fmla="*/ 0 w 1028969"/>
                <a:gd name="connsiteY383" fmla="*/ 12102 h 1010808"/>
                <a:gd name="connsiteX384" fmla="*/ 0 w 1028969"/>
                <a:gd name="connsiteY384" fmla="*/ 16059 h 1010808"/>
                <a:gd name="connsiteX385" fmla="*/ 11862 w 1028969"/>
                <a:gd name="connsiteY385" fmla="*/ 27929 h 1010808"/>
                <a:gd name="connsiteX386" fmla="*/ 22096 w 1028969"/>
                <a:gd name="connsiteY386" fmla="*/ 22111 h 1010808"/>
                <a:gd name="connsiteX387" fmla="*/ 27910 w 1028969"/>
                <a:gd name="connsiteY387" fmla="*/ 11870 h 1010808"/>
                <a:gd name="connsiteX388" fmla="*/ 16049 w 1028969"/>
                <a:gd name="connsiteY388" fmla="*/ 0 h 1010808"/>
                <a:gd name="connsiteX389" fmla="*/ 11862 w 1028969"/>
                <a:gd name="connsiteY389" fmla="*/ 192712 h 1010808"/>
                <a:gd name="connsiteX390" fmla="*/ 23724 w 1028969"/>
                <a:gd name="connsiteY390" fmla="*/ 180842 h 1010808"/>
                <a:gd name="connsiteX391" fmla="*/ 23724 w 1028969"/>
                <a:gd name="connsiteY391" fmla="*/ 172929 h 1010808"/>
                <a:gd name="connsiteX392" fmla="*/ 11862 w 1028969"/>
                <a:gd name="connsiteY392" fmla="*/ 161059 h 1010808"/>
                <a:gd name="connsiteX393" fmla="*/ 0 w 1028969"/>
                <a:gd name="connsiteY393" fmla="*/ 172929 h 1010808"/>
                <a:gd name="connsiteX394" fmla="*/ 0 w 1028969"/>
                <a:gd name="connsiteY394" fmla="*/ 180842 h 1010808"/>
                <a:gd name="connsiteX395" fmla="*/ 11862 w 1028969"/>
                <a:gd name="connsiteY395" fmla="*/ 192712 h 1010808"/>
                <a:gd name="connsiteX396" fmla="*/ 11862 w 1028969"/>
                <a:gd name="connsiteY396" fmla="*/ 247640 h 1010808"/>
                <a:gd name="connsiteX397" fmla="*/ 23724 w 1028969"/>
                <a:gd name="connsiteY397" fmla="*/ 235770 h 1010808"/>
                <a:gd name="connsiteX398" fmla="*/ 23724 w 1028969"/>
                <a:gd name="connsiteY398" fmla="*/ 227857 h 1010808"/>
                <a:gd name="connsiteX399" fmla="*/ 11862 w 1028969"/>
                <a:gd name="connsiteY399" fmla="*/ 215987 h 1010808"/>
                <a:gd name="connsiteX400" fmla="*/ 0 w 1028969"/>
                <a:gd name="connsiteY400" fmla="*/ 227857 h 1010808"/>
                <a:gd name="connsiteX401" fmla="*/ 0 w 1028969"/>
                <a:gd name="connsiteY401" fmla="*/ 235770 h 1010808"/>
                <a:gd name="connsiteX402" fmla="*/ 11862 w 1028969"/>
                <a:gd name="connsiteY402" fmla="*/ 247640 h 1010808"/>
                <a:gd name="connsiteX403" fmla="*/ 11862 w 1028969"/>
                <a:gd name="connsiteY403" fmla="*/ 357495 h 1010808"/>
                <a:gd name="connsiteX404" fmla="*/ 23724 w 1028969"/>
                <a:gd name="connsiteY404" fmla="*/ 345625 h 1010808"/>
                <a:gd name="connsiteX405" fmla="*/ 23724 w 1028969"/>
                <a:gd name="connsiteY405" fmla="*/ 337712 h 1010808"/>
                <a:gd name="connsiteX406" fmla="*/ 11862 w 1028969"/>
                <a:gd name="connsiteY406" fmla="*/ 325842 h 1010808"/>
                <a:gd name="connsiteX407" fmla="*/ 0 w 1028969"/>
                <a:gd name="connsiteY407" fmla="*/ 337712 h 1010808"/>
                <a:gd name="connsiteX408" fmla="*/ 0 w 1028969"/>
                <a:gd name="connsiteY408" fmla="*/ 345625 h 1010808"/>
                <a:gd name="connsiteX409" fmla="*/ 11862 w 1028969"/>
                <a:gd name="connsiteY409" fmla="*/ 357495 h 1010808"/>
                <a:gd name="connsiteX410" fmla="*/ 11862 w 1028969"/>
                <a:gd name="connsiteY410" fmla="*/ 137785 h 1010808"/>
                <a:gd name="connsiteX411" fmla="*/ 23724 w 1028969"/>
                <a:gd name="connsiteY411" fmla="*/ 125914 h 1010808"/>
                <a:gd name="connsiteX412" fmla="*/ 23724 w 1028969"/>
                <a:gd name="connsiteY412" fmla="*/ 118001 h 1010808"/>
                <a:gd name="connsiteX413" fmla="*/ 11862 w 1028969"/>
                <a:gd name="connsiteY413" fmla="*/ 106131 h 1010808"/>
                <a:gd name="connsiteX414" fmla="*/ 0 w 1028969"/>
                <a:gd name="connsiteY414" fmla="*/ 118001 h 1010808"/>
                <a:gd name="connsiteX415" fmla="*/ 0 w 1028969"/>
                <a:gd name="connsiteY415" fmla="*/ 125914 h 1010808"/>
                <a:gd name="connsiteX416" fmla="*/ 11862 w 1028969"/>
                <a:gd name="connsiteY416" fmla="*/ 137785 h 1010808"/>
                <a:gd name="connsiteX417" fmla="*/ 11862 w 1028969"/>
                <a:gd name="connsiteY417" fmla="*/ 302568 h 1010808"/>
                <a:gd name="connsiteX418" fmla="*/ 23724 w 1028969"/>
                <a:gd name="connsiteY418" fmla="*/ 290698 h 1010808"/>
                <a:gd name="connsiteX419" fmla="*/ 23724 w 1028969"/>
                <a:gd name="connsiteY419" fmla="*/ 282784 h 1010808"/>
                <a:gd name="connsiteX420" fmla="*/ 11862 w 1028969"/>
                <a:gd name="connsiteY420" fmla="*/ 270915 h 1010808"/>
                <a:gd name="connsiteX421" fmla="*/ 0 w 1028969"/>
                <a:gd name="connsiteY421" fmla="*/ 282784 h 1010808"/>
                <a:gd name="connsiteX422" fmla="*/ 0 w 1028969"/>
                <a:gd name="connsiteY422" fmla="*/ 290698 h 1010808"/>
                <a:gd name="connsiteX423" fmla="*/ 11862 w 1028969"/>
                <a:gd name="connsiteY423" fmla="*/ 302568 h 1010808"/>
                <a:gd name="connsiteX424" fmla="*/ 11862 w 1028969"/>
                <a:gd name="connsiteY424" fmla="*/ 82857 h 1010808"/>
                <a:gd name="connsiteX425" fmla="*/ 23724 w 1028969"/>
                <a:gd name="connsiteY425" fmla="*/ 70987 h 1010808"/>
                <a:gd name="connsiteX426" fmla="*/ 23724 w 1028969"/>
                <a:gd name="connsiteY426" fmla="*/ 63074 h 1010808"/>
                <a:gd name="connsiteX427" fmla="*/ 11862 w 1028969"/>
                <a:gd name="connsiteY427" fmla="*/ 51204 h 1010808"/>
                <a:gd name="connsiteX428" fmla="*/ 0 w 1028969"/>
                <a:gd name="connsiteY428" fmla="*/ 63074 h 1010808"/>
                <a:gd name="connsiteX429" fmla="*/ 0 w 1028969"/>
                <a:gd name="connsiteY429" fmla="*/ 70987 h 1010808"/>
                <a:gd name="connsiteX430" fmla="*/ 11862 w 1028969"/>
                <a:gd name="connsiteY430" fmla="*/ 82857 h 1010808"/>
                <a:gd name="connsiteX431" fmla="*/ 11862 w 1028969"/>
                <a:gd name="connsiteY431" fmla="*/ 959605 h 1010808"/>
                <a:gd name="connsiteX432" fmla="*/ 23724 w 1028969"/>
                <a:gd name="connsiteY432" fmla="*/ 947735 h 1010808"/>
                <a:gd name="connsiteX433" fmla="*/ 23724 w 1028969"/>
                <a:gd name="connsiteY433" fmla="*/ 939822 h 1010808"/>
                <a:gd name="connsiteX434" fmla="*/ 11862 w 1028969"/>
                <a:gd name="connsiteY434" fmla="*/ 927952 h 1010808"/>
                <a:gd name="connsiteX435" fmla="*/ 0 w 1028969"/>
                <a:gd name="connsiteY435" fmla="*/ 939822 h 1010808"/>
                <a:gd name="connsiteX436" fmla="*/ 0 w 1028969"/>
                <a:gd name="connsiteY436" fmla="*/ 947735 h 1010808"/>
                <a:gd name="connsiteX437" fmla="*/ 11862 w 1028969"/>
                <a:gd name="connsiteY437" fmla="*/ 959605 h 1010808"/>
                <a:gd name="connsiteX438" fmla="*/ 11862 w 1028969"/>
                <a:gd name="connsiteY438" fmla="*/ 851612 h 1010808"/>
                <a:gd name="connsiteX439" fmla="*/ 23724 w 1028969"/>
                <a:gd name="connsiteY439" fmla="*/ 839742 h 1010808"/>
                <a:gd name="connsiteX440" fmla="*/ 23724 w 1028969"/>
                <a:gd name="connsiteY440" fmla="*/ 831828 h 1010808"/>
                <a:gd name="connsiteX441" fmla="*/ 11862 w 1028969"/>
                <a:gd name="connsiteY441" fmla="*/ 819958 h 1010808"/>
                <a:gd name="connsiteX442" fmla="*/ 0 w 1028969"/>
                <a:gd name="connsiteY442" fmla="*/ 831828 h 1010808"/>
                <a:gd name="connsiteX443" fmla="*/ 0 w 1028969"/>
                <a:gd name="connsiteY443" fmla="*/ 839742 h 1010808"/>
                <a:gd name="connsiteX444" fmla="*/ 11862 w 1028969"/>
                <a:gd name="connsiteY444" fmla="*/ 851612 h 1010808"/>
                <a:gd name="connsiteX445" fmla="*/ 11862 w 1028969"/>
                <a:gd name="connsiteY445" fmla="*/ 906307 h 1010808"/>
                <a:gd name="connsiteX446" fmla="*/ 23724 w 1028969"/>
                <a:gd name="connsiteY446" fmla="*/ 894437 h 1010808"/>
                <a:gd name="connsiteX447" fmla="*/ 23724 w 1028969"/>
                <a:gd name="connsiteY447" fmla="*/ 886523 h 1010808"/>
                <a:gd name="connsiteX448" fmla="*/ 11862 w 1028969"/>
                <a:gd name="connsiteY448" fmla="*/ 874653 h 1010808"/>
                <a:gd name="connsiteX449" fmla="*/ 0 w 1028969"/>
                <a:gd name="connsiteY449" fmla="*/ 886523 h 1010808"/>
                <a:gd name="connsiteX450" fmla="*/ 0 w 1028969"/>
                <a:gd name="connsiteY450" fmla="*/ 894437 h 1010808"/>
                <a:gd name="connsiteX451" fmla="*/ 11862 w 1028969"/>
                <a:gd name="connsiteY451" fmla="*/ 906307 h 1010808"/>
                <a:gd name="connsiteX452" fmla="*/ 11862 w 1028969"/>
                <a:gd name="connsiteY452" fmla="*/ 741756 h 1010808"/>
                <a:gd name="connsiteX453" fmla="*/ 23724 w 1028969"/>
                <a:gd name="connsiteY453" fmla="*/ 729886 h 1010808"/>
                <a:gd name="connsiteX454" fmla="*/ 23724 w 1028969"/>
                <a:gd name="connsiteY454" fmla="*/ 721973 h 1010808"/>
                <a:gd name="connsiteX455" fmla="*/ 11862 w 1028969"/>
                <a:gd name="connsiteY455" fmla="*/ 710104 h 1010808"/>
                <a:gd name="connsiteX456" fmla="*/ 0 w 1028969"/>
                <a:gd name="connsiteY456" fmla="*/ 721973 h 1010808"/>
                <a:gd name="connsiteX457" fmla="*/ 0 w 1028969"/>
                <a:gd name="connsiteY457" fmla="*/ 729886 h 1010808"/>
                <a:gd name="connsiteX458" fmla="*/ 11862 w 1028969"/>
                <a:gd name="connsiteY458" fmla="*/ 741756 h 1010808"/>
                <a:gd name="connsiteX459" fmla="*/ 11862 w 1028969"/>
                <a:gd name="connsiteY459" fmla="*/ 686829 h 1010808"/>
                <a:gd name="connsiteX460" fmla="*/ 23724 w 1028969"/>
                <a:gd name="connsiteY460" fmla="*/ 674959 h 1010808"/>
                <a:gd name="connsiteX461" fmla="*/ 23724 w 1028969"/>
                <a:gd name="connsiteY461" fmla="*/ 667046 h 1010808"/>
                <a:gd name="connsiteX462" fmla="*/ 11862 w 1028969"/>
                <a:gd name="connsiteY462" fmla="*/ 655175 h 1010808"/>
                <a:gd name="connsiteX463" fmla="*/ 0 w 1028969"/>
                <a:gd name="connsiteY463" fmla="*/ 667046 h 1010808"/>
                <a:gd name="connsiteX464" fmla="*/ 0 w 1028969"/>
                <a:gd name="connsiteY464" fmla="*/ 674959 h 1010808"/>
                <a:gd name="connsiteX465" fmla="*/ 11862 w 1028969"/>
                <a:gd name="connsiteY465" fmla="*/ 686829 h 1010808"/>
                <a:gd name="connsiteX466" fmla="*/ 11862 w 1028969"/>
                <a:gd name="connsiteY466" fmla="*/ 796684 h 1010808"/>
                <a:gd name="connsiteX467" fmla="*/ 23724 w 1028969"/>
                <a:gd name="connsiteY467" fmla="*/ 784814 h 1010808"/>
                <a:gd name="connsiteX468" fmla="*/ 23724 w 1028969"/>
                <a:gd name="connsiteY468" fmla="*/ 776901 h 1010808"/>
                <a:gd name="connsiteX469" fmla="*/ 11862 w 1028969"/>
                <a:gd name="connsiteY469" fmla="*/ 765031 h 1010808"/>
                <a:gd name="connsiteX470" fmla="*/ 0 w 1028969"/>
                <a:gd name="connsiteY470" fmla="*/ 776901 h 1010808"/>
                <a:gd name="connsiteX471" fmla="*/ 0 w 1028969"/>
                <a:gd name="connsiteY471" fmla="*/ 784814 h 1010808"/>
                <a:gd name="connsiteX472" fmla="*/ 11862 w 1028969"/>
                <a:gd name="connsiteY472" fmla="*/ 796684 h 1010808"/>
                <a:gd name="connsiteX473" fmla="*/ 11862 w 1028969"/>
                <a:gd name="connsiteY473" fmla="*/ 412423 h 1010808"/>
                <a:gd name="connsiteX474" fmla="*/ 23724 w 1028969"/>
                <a:gd name="connsiteY474" fmla="*/ 400553 h 1010808"/>
                <a:gd name="connsiteX475" fmla="*/ 23724 w 1028969"/>
                <a:gd name="connsiteY475" fmla="*/ 392640 h 1010808"/>
                <a:gd name="connsiteX476" fmla="*/ 11862 w 1028969"/>
                <a:gd name="connsiteY476" fmla="*/ 380770 h 1010808"/>
                <a:gd name="connsiteX477" fmla="*/ 0 w 1028969"/>
                <a:gd name="connsiteY477" fmla="*/ 392640 h 1010808"/>
                <a:gd name="connsiteX478" fmla="*/ 0 w 1028969"/>
                <a:gd name="connsiteY478" fmla="*/ 400553 h 1010808"/>
                <a:gd name="connsiteX479" fmla="*/ 11862 w 1028969"/>
                <a:gd name="connsiteY479" fmla="*/ 412423 h 1010808"/>
                <a:gd name="connsiteX480" fmla="*/ 11862 w 1028969"/>
                <a:gd name="connsiteY480" fmla="*/ 631901 h 1010808"/>
                <a:gd name="connsiteX481" fmla="*/ 23724 w 1028969"/>
                <a:gd name="connsiteY481" fmla="*/ 620031 h 1010808"/>
                <a:gd name="connsiteX482" fmla="*/ 23724 w 1028969"/>
                <a:gd name="connsiteY482" fmla="*/ 612118 h 1010808"/>
                <a:gd name="connsiteX483" fmla="*/ 11862 w 1028969"/>
                <a:gd name="connsiteY483" fmla="*/ 600248 h 1010808"/>
                <a:gd name="connsiteX484" fmla="*/ 0 w 1028969"/>
                <a:gd name="connsiteY484" fmla="*/ 612118 h 1010808"/>
                <a:gd name="connsiteX485" fmla="*/ 0 w 1028969"/>
                <a:gd name="connsiteY485" fmla="*/ 620031 h 1010808"/>
                <a:gd name="connsiteX486" fmla="*/ 11862 w 1028969"/>
                <a:gd name="connsiteY486" fmla="*/ 631901 h 1010808"/>
                <a:gd name="connsiteX487" fmla="*/ 11862 w 1028969"/>
                <a:gd name="connsiteY487" fmla="*/ 576973 h 1010808"/>
                <a:gd name="connsiteX488" fmla="*/ 23724 w 1028969"/>
                <a:gd name="connsiteY488" fmla="*/ 565103 h 1010808"/>
                <a:gd name="connsiteX489" fmla="*/ 23724 w 1028969"/>
                <a:gd name="connsiteY489" fmla="*/ 557190 h 1010808"/>
                <a:gd name="connsiteX490" fmla="*/ 11862 w 1028969"/>
                <a:gd name="connsiteY490" fmla="*/ 545320 h 1010808"/>
                <a:gd name="connsiteX491" fmla="*/ 0 w 1028969"/>
                <a:gd name="connsiteY491" fmla="*/ 557190 h 1010808"/>
                <a:gd name="connsiteX492" fmla="*/ 0 w 1028969"/>
                <a:gd name="connsiteY492" fmla="*/ 565103 h 1010808"/>
                <a:gd name="connsiteX493" fmla="*/ 11862 w 1028969"/>
                <a:gd name="connsiteY493" fmla="*/ 576973 h 1010808"/>
                <a:gd name="connsiteX494" fmla="*/ 11862 w 1028969"/>
                <a:gd name="connsiteY494" fmla="*/ 467118 h 1010808"/>
                <a:gd name="connsiteX495" fmla="*/ 23724 w 1028969"/>
                <a:gd name="connsiteY495" fmla="*/ 455248 h 1010808"/>
                <a:gd name="connsiteX496" fmla="*/ 23724 w 1028969"/>
                <a:gd name="connsiteY496" fmla="*/ 447335 h 1010808"/>
                <a:gd name="connsiteX497" fmla="*/ 11862 w 1028969"/>
                <a:gd name="connsiteY497" fmla="*/ 435465 h 1010808"/>
                <a:gd name="connsiteX498" fmla="*/ 0 w 1028969"/>
                <a:gd name="connsiteY498" fmla="*/ 447335 h 1010808"/>
                <a:gd name="connsiteX499" fmla="*/ 0 w 1028969"/>
                <a:gd name="connsiteY499" fmla="*/ 455248 h 1010808"/>
                <a:gd name="connsiteX500" fmla="*/ 11862 w 1028969"/>
                <a:gd name="connsiteY500" fmla="*/ 467118 h 1010808"/>
                <a:gd name="connsiteX501" fmla="*/ 11862 w 1028969"/>
                <a:gd name="connsiteY501" fmla="*/ 522046 h 1010808"/>
                <a:gd name="connsiteX502" fmla="*/ 23724 w 1028969"/>
                <a:gd name="connsiteY502" fmla="*/ 510176 h 1010808"/>
                <a:gd name="connsiteX503" fmla="*/ 23724 w 1028969"/>
                <a:gd name="connsiteY503" fmla="*/ 502263 h 1010808"/>
                <a:gd name="connsiteX504" fmla="*/ 11862 w 1028969"/>
                <a:gd name="connsiteY504" fmla="*/ 490392 h 1010808"/>
                <a:gd name="connsiteX505" fmla="*/ 0 w 1028969"/>
                <a:gd name="connsiteY505" fmla="*/ 502263 h 1010808"/>
                <a:gd name="connsiteX506" fmla="*/ 0 w 1028969"/>
                <a:gd name="connsiteY506" fmla="*/ 510176 h 1010808"/>
                <a:gd name="connsiteX507" fmla="*/ 11862 w 1028969"/>
                <a:gd name="connsiteY507" fmla="*/ 522046 h 10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</a:cxnLst>
              <a:rect l="l" t="t" r="r" b="b"/>
              <a:pathLst>
                <a:path w="1028969" h="1010808">
                  <a:moveTo>
                    <a:pt x="22096" y="988466"/>
                  </a:moveTo>
                  <a:cubicBezTo>
                    <a:pt x="20003" y="984975"/>
                    <a:pt x="16281" y="982647"/>
                    <a:pt x="11862" y="982647"/>
                  </a:cubicBezTo>
                  <a:cubicBezTo>
                    <a:pt x="5350" y="982647"/>
                    <a:pt x="0" y="988000"/>
                    <a:pt x="0" y="994517"/>
                  </a:cubicBezTo>
                  <a:lnTo>
                    <a:pt x="0" y="998473"/>
                  </a:lnTo>
                  <a:cubicBezTo>
                    <a:pt x="0" y="1004990"/>
                    <a:pt x="5350" y="1010344"/>
                    <a:pt x="11862" y="1010344"/>
                  </a:cubicBezTo>
                  <a:lnTo>
                    <a:pt x="15816" y="1010344"/>
                  </a:lnTo>
                  <a:cubicBezTo>
                    <a:pt x="22329" y="1010344"/>
                    <a:pt x="27678" y="1004990"/>
                    <a:pt x="27678" y="998473"/>
                  </a:cubicBezTo>
                  <a:cubicBezTo>
                    <a:pt x="27678" y="994051"/>
                    <a:pt x="25352" y="990327"/>
                    <a:pt x="21863" y="988233"/>
                  </a:cubicBezTo>
                  <a:close/>
                  <a:moveTo>
                    <a:pt x="741723" y="986836"/>
                  </a:moveTo>
                  <a:lnTo>
                    <a:pt x="733815" y="986836"/>
                  </a:lnTo>
                  <a:cubicBezTo>
                    <a:pt x="727303" y="986836"/>
                    <a:pt x="721953" y="992190"/>
                    <a:pt x="721953" y="998706"/>
                  </a:cubicBezTo>
                  <a:cubicBezTo>
                    <a:pt x="721953" y="1005223"/>
                    <a:pt x="727303" y="1010576"/>
                    <a:pt x="733815" y="1010576"/>
                  </a:cubicBezTo>
                  <a:lnTo>
                    <a:pt x="741723" y="1010576"/>
                  </a:lnTo>
                  <a:cubicBezTo>
                    <a:pt x="748236" y="1010576"/>
                    <a:pt x="753585" y="1005223"/>
                    <a:pt x="753585" y="998706"/>
                  </a:cubicBezTo>
                  <a:cubicBezTo>
                    <a:pt x="753585" y="992190"/>
                    <a:pt x="748236" y="986836"/>
                    <a:pt x="741723" y="986836"/>
                  </a:cubicBezTo>
                  <a:close/>
                  <a:moveTo>
                    <a:pt x="685902" y="986836"/>
                  </a:moveTo>
                  <a:lnTo>
                    <a:pt x="677994" y="986836"/>
                  </a:lnTo>
                  <a:cubicBezTo>
                    <a:pt x="671482" y="986836"/>
                    <a:pt x="666132" y="992190"/>
                    <a:pt x="666132" y="998706"/>
                  </a:cubicBezTo>
                  <a:cubicBezTo>
                    <a:pt x="666132" y="1005223"/>
                    <a:pt x="671482" y="1010576"/>
                    <a:pt x="677994" y="1010576"/>
                  </a:cubicBezTo>
                  <a:lnTo>
                    <a:pt x="685902" y="1010576"/>
                  </a:lnTo>
                  <a:cubicBezTo>
                    <a:pt x="692415" y="1010576"/>
                    <a:pt x="697764" y="1005223"/>
                    <a:pt x="697764" y="998706"/>
                  </a:cubicBezTo>
                  <a:cubicBezTo>
                    <a:pt x="697764" y="992190"/>
                    <a:pt x="692415" y="986836"/>
                    <a:pt x="685902" y="986836"/>
                  </a:cubicBezTo>
                  <a:close/>
                  <a:moveTo>
                    <a:pt x="71637" y="986836"/>
                  </a:moveTo>
                  <a:lnTo>
                    <a:pt x="63729" y="986836"/>
                  </a:lnTo>
                  <a:cubicBezTo>
                    <a:pt x="57217" y="986836"/>
                    <a:pt x="51867" y="992190"/>
                    <a:pt x="51867" y="998706"/>
                  </a:cubicBezTo>
                  <a:cubicBezTo>
                    <a:pt x="51867" y="1005223"/>
                    <a:pt x="57217" y="1010576"/>
                    <a:pt x="63729" y="1010576"/>
                  </a:cubicBezTo>
                  <a:lnTo>
                    <a:pt x="71637" y="1010576"/>
                  </a:lnTo>
                  <a:cubicBezTo>
                    <a:pt x="78150" y="1010576"/>
                    <a:pt x="83499" y="1005223"/>
                    <a:pt x="83499" y="998706"/>
                  </a:cubicBezTo>
                  <a:cubicBezTo>
                    <a:pt x="83499" y="992190"/>
                    <a:pt x="78150" y="986836"/>
                    <a:pt x="71637" y="986836"/>
                  </a:cubicBezTo>
                  <a:close/>
                  <a:moveTo>
                    <a:pt x="909187" y="986836"/>
                  </a:moveTo>
                  <a:lnTo>
                    <a:pt x="901279" y="986836"/>
                  </a:lnTo>
                  <a:cubicBezTo>
                    <a:pt x="894766" y="986836"/>
                    <a:pt x="889417" y="992190"/>
                    <a:pt x="889417" y="998706"/>
                  </a:cubicBezTo>
                  <a:cubicBezTo>
                    <a:pt x="889417" y="1005223"/>
                    <a:pt x="894766" y="1010576"/>
                    <a:pt x="901279" y="1010576"/>
                  </a:cubicBezTo>
                  <a:lnTo>
                    <a:pt x="909187" y="1010576"/>
                  </a:lnTo>
                  <a:cubicBezTo>
                    <a:pt x="915699" y="1010576"/>
                    <a:pt x="921049" y="1005223"/>
                    <a:pt x="921049" y="998706"/>
                  </a:cubicBezTo>
                  <a:cubicBezTo>
                    <a:pt x="921049" y="992190"/>
                    <a:pt x="915699" y="986836"/>
                    <a:pt x="909187" y="986836"/>
                  </a:cubicBezTo>
                  <a:close/>
                  <a:moveTo>
                    <a:pt x="630081" y="986836"/>
                  </a:moveTo>
                  <a:lnTo>
                    <a:pt x="622173" y="986836"/>
                  </a:lnTo>
                  <a:cubicBezTo>
                    <a:pt x="615661" y="986836"/>
                    <a:pt x="610311" y="992190"/>
                    <a:pt x="610311" y="998706"/>
                  </a:cubicBezTo>
                  <a:cubicBezTo>
                    <a:pt x="610311" y="1005223"/>
                    <a:pt x="615661" y="1010576"/>
                    <a:pt x="622173" y="1010576"/>
                  </a:cubicBezTo>
                  <a:lnTo>
                    <a:pt x="630081" y="1010576"/>
                  </a:lnTo>
                  <a:cubicBezTo>
                    <a:pt x="636594" y="1010576"/>
                    <a:pt x="641943" y="1005223"/>
                    <a:pt x="641943" y="998706"/>
                  </a:cubicBezTo>
                  <a:cubicBezTo>
                    <a:pt x="641943" y="992190"/>
                    <a:pt x="636594" y="986836"/>
                    <a:pt x="630081" y="986836"/>
                  </a:cubicBezTo>
                  <a:close/>
                  <a:moveTo>
                    <a:pt x="965240" y="986836"/>
                  </a:moveTo>
                  <a:lnTo>
                    <a:pt x="957332" y="986836"/>
                  </a:lnTo>
                  <a:cubicBezTo>
                    <a:pt x="950820" y="986836"/>
                    <a:pt x="945471" y="992190"/>
                    <a:pt x="945471" y="998706"/>
                  </a:cubicBezTo>
                  <a:cubicBezTo>
                    <a:pt x="945471" y="1005223"/>
                    <a:pt x="950820" y="1010576"/>
                    <a:pt x="957332" y="1010576"/>
                  </a:cubicBezTo>
                  <a:lnTo>
                    <a:pt x="965240" y="1010576"/>
                  </a:lnTo>
                  <a:cubicBezTo>
                    <a:pt x="971753" y="1010576"/>
                    <a:pt x="977103" y="1005223"/>
                    <a:pt x="977103" y="998706"/>
                  </a:cubicBezTo>
                  <a:cubicBezTo>
                    <a:pt x="977103" y="992190"/>
                    <a:pt x="971753" y="986836"/>
                    <a:pt x="965240" y="986836"/>
                  </a:cubicBezTo>
                  <a:close/>
                  <a:moveTo>
                    <a:pt x="797545" y="986836"/>
                  </a:moveTo>
                  <a:lnTo>
                    <a:pt x="789636" y="986836"/>
                  </a:lnTo>
                  <a:cubicBezTo>
                    <a:pt x="783124" y="986836"/>
                    <a:pt x="777774" y="992190"/>
                    <a:pt x="777774" y="998706"/>
                  </a:cubicBezTo>
                  <a:cubicBezTo>
                    <a:pt x="777774" y="1005223"/>
                    <a:pt x="783124" y="1010576"/>
                    <a:pt x="789636" y="1010576"/>
                  </a:cubicBezTo>
                  <a:lnTo>
                    <a:pt x="797545" y="1010576"/>
                  </a:lnTo>
                  <a:cubicBezTo>
                    <a:pt x="804057" y="1010576"/>
                    <a:pt x="809406" y="1005223"/>
                    <a:pt x="809406" y="998706"/>
                  </a:cubicBezTo>
                  <a:cubicBezTo>
                    <a:pt x="809406" y="992190"/>
                    <a:pt x="804057" y="986836"/>
                    <a:pt x="797545" y="986836"/>
                  </a:cubicBezTo>
                  <a:close/>
                  <a:moveTo>
                    <a:pt x="853366" y="986836"/>
                  </a:moveTo>
                  <a:lnTo>
                    <a:pt x="845458" y="986836"/>
                  </a:lnTo>
                  <a:cubicBezTo>
                    <a:pt x="838945" y="986836"/>
                    <a:pt x="833596" y="992190"/>
                    <a:pt x="833596" y="998706"/>
                  </a:cubicBezTo>
                  <a:cubicBezTo>
                    <a:pt x="833596" y="1005223"/>
                    <a:pt x="838945" y="1010576"/>
                    <a:pt x="845458" y="1010576"/>
                  </a:cubicBezTo>
                  <a:lnTo>
                    <a:pt x="853366" y="1010576"/>
                  </a:lnTo>
                  <a:cubicBezTo>
                    <a:pt x="859878" y="1010576"/>
                    <a:pt x="865227" y="1005223"/>
                    <a:pt x="865227" y="998706"/>
                  </a:cubicBezTo>
                  <a:cubicBezTo>
                    <a:pt x="865227" y="992190"/>
                    <a:pt x="859878" y="986836"/>
                    <a:pt x="853366" y="986836"/>
                  </a:cubicBezTo>
                  <a:close/>
                  <a:moveTo>
                    <a:pt x="574260" y="986836"/>
                  </a:moveTo>
                  <a:lnTo>
                    <a:pt x="566352" y="986836"/>
                  </a:lnTo>
                  <a:cubicBezTo>
                    <a:pt x="559840" y="986836"/>
                    <a:pt x="554490" y="992190"/>
                    <a:pt x="554490" y="998706"/>
                  </a:cubicBezTo>
                  <a:cubicBezTo>
                    <a:pt x="554490" y="1005223"/>
                    <a:pt x="559840" y="1010576"/>
                    <a:pt x="566352" y="1010576"/>
                  </a:cubicBezTo>
                  <a:lnTo>
                    <a:pt x="574260" y="1010576"/>
                  </a:lnTo>
                  <a:cubicBezTo>
                    <a:pt x="580772" y="1010576"/>
                    <a:pt x="586122" y="1005223"/>
                    <a:pt x="586122" y="998706"/>
                  </a:cubicBezTo>
                  <a:cubicBezTo>
                    <a:pt x="586122" y="992190"/>
                    <a:pt x="580772" y="986836"/>
                    <a:pt x="574260" y="986836"/>
                  </a:cubicBezTo>
                  <a:close/>
                  <a:moveTo>
                    <a:pt x="295154" y="986836"/>
                  </a:moveTo>
                  <a:lnTo>
                    <a:pt x="287246" y="986836"/>
                  </a:lnTo>
                  <a:cubicBezTo>
                    <a:pt x="280734" y="986836"/>
                    <a:pt x="275385" y="992190"/>
                    <a:pt x="275385" y="998706"/>
                  </a:cubicBezTo>
                  <a:cubicBezTo>
                    <a:pt x="275385" y="1005223"/>
                    <a:pt x="280734" y="1010576"/>
                    <a:pt x="287246" y="1010576"/>
                  </a:cubicBezTo>
                  <a:lnTo>
                    <a:pt x="295154" y="1010576"/>
                  </a:lnTo>
                  <a:cubicBezTo>
                    <a:pt x="301667" y="1010576"/>
                    <a:pt x="307016" y="1005223"/>
                    <a:pt x="307016" y="998706"/>
                  </a:cubicBezTo>
                  <a:cubicBezTo>
                    <a:pt x="307016" y="992190"/>
                    <a:pt x="301667" y="986836"/>
                    <a:pt x="295154" y="986836"/>
                  </a:cubicBezTo>
                  <a:close/>
                  <a:moveTo>
                    <a:pt x="183512" y="986836"/>
                  </a:moveTo>
                  <a:lnTo>
                    <a:pt x="175604" y="986836"/>
                  </a:lnTo>
                  <a:cubicBezTo>
                    <a:pt x="169092" y="986836"/>
                    <a:pt x="163742" y="992190"/>
                    <a:pt x="163742" y="998706"/>
                  </a:cubicBezTo>
                  <a:cubicBezTo>
                    <a:pt x="163742" y="1005223"/>
                    <a:pt x="169092" y="1010576"/>
                    <a:pt x="175604" y="1010576"/>
                  </a:cubicBezTo>
                  <a:lnTo>
                    <a:pt x="183512" y="1010576"/>
                  </a:lnTo>
                  <a:cubicBezTo>
                    <a:pt x="190024" y="1010576"/>
                    <a:pt x="195374" y="1005223"/>
                    <a:pt x="195374" y="998706"/>
                  </a:cubicBezTo>
                  <a:cubicBezTo>
                    <a:pt x="195374" y="992190"/>
                    <a:pt x="190024" y="986836"/>
                    <a:pt x="183512" y="986836"/>
                  </a:cubicBezTo>
                  <a:close/>
                  <a:moveTo>
                    <a:pt x="350976" y="986836"/>
                  </a:moveTo>
                  <a:lnTo>
                    <a:pt x="343067" y="986836"/>
                  </a:lnTo>
                  <a:cubicBezTo>
                    <a:pt x="336555" y="986836"/>
                    <a:pt x="331206" y="992190"/>
                    <a:pt x="331206" y="998706"/>
                  </a:cubicBezTo>
                  <a:cubicBezTo>
                    <a:pt x="331206" y="1005223"/>
                    <a:pt x="336555" y="1010576"/>
                    <a:pt x="343067" y="1010576"/>
                  </a:cubicBezTo>
                  <a:lnTo>
                    <a:pt x="350976" y="1010576"/>
                  </a:lnTo>
                  <a:cubicBezTo>
                    <a:pt x="357488" y="1010576"/>
                    <a:pt x="362837" y="1005223"/>
                    <a:pt x="362837" y="998706"/>
                  </a:cubicBezTo>
                  <a:cubicBezTo>
                    <a:pt x="362837" y="992190"/>
                    <a:pt x="357488" y="986836"/>
                    <a:pt x="350976" y="986836"/>
                  </a:cubicBezTo>
                  <a:close/>
                  <a:moveTo>
                    <a:pt x="462618" y="986836"/>
                  </a:moveTo>
                  <a:lnTo>
                    <a:pt x="454710" y="986836"/>
                  </a:lnTo>
                  <a:cubicBezTo>
                    <a:pt x="448197" y="986836"/>
                    <a:pt x="442848" y="992190"/>
                    <a:pt x="442848" y="998706"/>
                  </a:cubicBezTo>
                  <a:cubicBezTo>
                    <a:pt x="442848" y="1005223"/>
                    <a:pt x="448197" y="1010576"/>
                    <a:pt x="454710" y="1010576"/>
                  </a:cubicBezTo>
                  <a:lnTo>
                    <a:pt x="462618" y="1010576"/>
                  </a:lnTo>
                  <a:cubicBezTo>
                    <a:pt x="469130" y="1010576"/>
                    <a:pt x="474480" y="1005223"/>
                    <a:pt x="474480" y="998706"/>
                  </a:cubicBezTo>
                  <a:cubicBezTo>
                    <a:pt x="474480" y="992190"/>
                    <a:pt x="469130" y="986836"/>
                    <a:pt x="462618" y="986836"/>
                  </a:cubicBezTo>
                  <a:close/>
                  <a:moveTo>
                    <a:pt x="406797" y="986836"/>
                  </a:moveTo>
                  <a:lnTo>
                    <a:pt x="398889" y="986836"/>
                  </a:lnTo>
                  <a:cubicBezTo>
                    <a:pt x="392376" y="986836"/>
                    <a:pt x="387026" y="992190"/>
                    <a:pt x="387026" y="998706"/>
                  </a:cubicBezTo>
                  <a:cubicBezTo>
                    <a:pt x="387026" y="1005223"/>
                    <a:pt x="392376" y="1010576"/>
                    <a:pt x="398889" y="1010576"/>
                  </a:cubicBezTo>
                  <a:lnTo>
                    <a:pt x="406797" y="1010576"/>
                  </a:lnTo>
                  <a:cubicBezTo>
                    <a:pt x="413309" y="1010576"/>
                    <a:pt x="418658" y="1005223"/>
                    <a:pt x="418658" y="998706"/>
                  </a:cubicBezTo>
                  <a:cubicBezTo>
                    <a:pt x="418658" y="992190"/>
                    <a:pt x="413309" y="986836"/>
                    <a:pt x="406797" y="986836"/>
                  </a:cubicBezTo>
                  <a:close/>
                  <a:moveTo>
                    <a:pt x="239333" y="986836"/>
                  </a:moveTo>
                  <a:lnTo>
                    <a:pt x="231425" y="986836"/>
                  </a:lnTo>
                  <a:cubicBezTo>
                    <a:pt x="224913" y="986836"/>
                    <a:pt x="219563" y="992190"/>
                    <a:pt x="219563" y="998706"/>
                  </a:cubicBezTo>
                  <a:cubicBezTo>
                    <a:pt x="219563" y="1005223"/>
                    <a:pt x="224913" y="1010576"/>
                    <a:pt x="231425" y="1010576"/>
                  </a:cubicBezTo>
                  <a:lnTo>
                    <a:pt x="239333" y="1010576"/>
                  </a:lnTo>
                  <a:cubicBezTo>
                    <a:pt x="245846" y="1010576"/>
                    <a:pt x="251195" y="1005223"/>
                    <a:pt x="251195" y="998706"/>
                  </a:cubicBezTo>
                  <a:cubicBezTo>
                    <a:pt x="251195" y="992190"/>
                    <a:pt x="245846" y="986836"/>
                    <a:pt x="239333" y="986836"/>
                  </a:cubicBezTo>
                  <a:close/>
                  <a:moveTo>
                    <a:pt x="127691" y="986836"/>
                  </a:moveTo>
                  <a:lnTo>
                    <a:pt x="119783" y="986836"/>
                  </a:lnTo>
                  <a:cubicBezTo>
                    <a:pt x="113271" y="986836"/>
                    <a:pt x="107921" y="992190"/>
                    <a:pt x="107921" y="998706"/>
                  </a:cubicBezTo>
                  <a:cubicBezTo>
                    <a:pt x="107921" y="1005223"/>
                    <a:pt x="113271" y="1010576"/>
                    <a:pt x="119783" y="1010576"/>
                  </a:cubicBezTo>
                  <a:lnTo>
                    <a:pt x="127691" y="1010576"/>
                  </a:lnTo>
                  <a:cubicBezTo>
                    <a:pt x="134203" y="1010576"/>
                    <a:pt x="139553" y="1005223"/>
                    <a:pt x="139553" y="998706"/>
                  </a:cubicBezTo>
                  <a:cubicBezTo>
                    <a:pt x="139553" y="992190"/>
                    <a:pt x="134203" y="986836"/>
                    <a:pt x="127691" y="986836"/>
                  </a:cubicBezTo>
                  <a:close/>
                  <a:moveTo>
                    <a:pt x="518439" y="986836"/>
                  </a:moveTo>
                  <a:lnTo>
                    <a:pt x="510531" y="986836"/>
                  </a:lnTo>
                  <a:cubicBezTo>
                    <a:pt x="504018" y="986836"/>
                    <a:pt x="498669" y="992190"/>
                    <a:pt x="498669" y="998706"/>
                  </a:cubicBezTo>
                  <a:cubicBezTo>
                    <a:pt x="498669" y="1005223"/>
                    <a:pt x="504018" y="1010576"/>
                    <a:pt x="510531" y="1010576"/>
                  </a:cubicBezTo>
                  <a:lnTo>
                    <a:pt x="518439" y="1010576"/>
                  </a:lnTo>
                  <a:cubicBezTo>
                    <a:pt x="524951" y="1010576"/>
                    <a:pt x="530301" y="1005223"/>
                    <a:pt x="530301" y="998706"/>
                  </a:cubicBezTo>
                  <a:cubicBezTo>
                    <a:pt x="530301" y="992190"/>
                    <a:pt x="524951" y="986836"/>
                    <a:pt x="518439" y="986836"/>
                  </a:cubicBezTo>
                  <a:close/>
                  <a:moveTo>
                    <a:pt x="1016875" y="982879"/>
                  </a:moveTo>
                  <a:cubicBezTo>
                    <a:pt x="1012456" y="982879"/>
                    <a:pt x="1008735" y="985207"/>
                    <a:pt x="1006641" y="988698"/>
                  </a:cubicBezTo>
                  <a:cubicBezTo>
                    <a:pt x="1003152" y="990793"/>
                    <a:pt x="1000826" y="994517"/>
                    <a:pt x="1000826" y="998939"/>
                  </a:cubicBezTo>
                  <a:cubicBezTo>
                    <a:pt x="1000826" y="1005456"/>
                    <a:pt x="1006176" y="1010809"/>
                    <a:pt x="1012689" y="1010809"/>
                  </a:cubicBezTo>
                  <a:lnTo>
                    <a:pt x="1016642" y="1010809"/>
                  </a:lnTo>
                  <a:cubicBezTo>
                    <a:pt x="1023155" y="1010809"/>
                    <a:pt x="1028504" y="1005456"/>
                    <a:pt x="1028504" y="998939"/>
                  </a:cubicBezTo>
                  <a:lnTo>
                    <a:pt x="1028504" y="994982"/>
                  </a:lnTo>
                  <a:cubicBezTo>
                    <a:pt x="1028504" y="988466"/>
                    <a:pt x="1023155" y="983112"/>
                    <a:pt x="1016642" y="983112"/>
                  </a:cubicBezTo>
                  <a:close/>
                  <a:moveTo>
                    <a:pt x="1016875" y="435465"/>
                  </a:moveTo>
                  <a:cubicBezTo>
                    <a:pt x="1010363" y="435465"/>
                    <a:pt x="1005013" y="440818"/>
                    <a:pt x="1005013" y="447335"/>
                  </a:cubicBezTo>
                  <a:lnTo>
                    <a:pt x="1005013" y="455248"/>
                  </a:lnTo>
                  <a:cubicBezTo>
                    <a:pt x="1005013" y="461765"/>
                    <a:pt x="1010363" y="467118"/>
                    <a:pt x="1016875" y="467118"/>
                  </a:cubicBezTo>
                  <a:cubicBezTo>
                    <a:pt x="1023387" y="467118"/>
                    <a:pt x="1028737" y="461765"/>
                    <a:pt x="1028737" y="455248"/>
                  </a:cubicBezTo>
                  <a:lnTo>
                    <a:pt x="1028737" y="447335"/>
                  </a:lnTo>
                  <a:cubicBezTo>
                    <a:pt x="1028737" y="440818"/>
                    <a:pt x="1023387" y="435465"/>
                    <a:pt x="1016875" y="435465"/>
                  </a:cubicBezTo>
                  <a:close/>
                  <a:moveTo>
                    <a:pt x="1016875" y="270915"/>
                  </a:moveTo>
                  <a:cubicBezTo>
                    <a:pt x="1010363" y="270915"/>
                    <a:pt x="1005013" y="276268"/>
                    <a:pt x="1005013" y="282784"/>
                  </a:cubicBezTo>
                  <a:lnTo>
                    <a:pt x="1005013" y="290698"/>
                  </a:lnTo>
                  <a:cubicBezTo>
                    <a:pt x="1005013" y="297214"/>
                    <a:pt x="1010363" y="302568"/>
                    <a:pt x="1016875" y="302568"/>
                  </a:cubicBezTo>
                  <a:cubicBezTo>
                    <a:pt x="1023387" y="302568"/>
                    <a:pt x="1028737" y="297214"/>
                    <a:pt x="1028737" y="290698"/>
                  </a:cubicBezTo>
                  <a:lnTo>
                    <a:pt x="1028737" y="282784"/>
                  </a:lnTo>
                  <a:cubicBezTo>
                    <a:pt x="1028737" y="276268"/>
                    <a:pt x="1023387" y="270915"/>
                    <a:pt x="1016875" y="270915"/>
                  </a:cubicBezTo>
                  <a:close/>
                  <a:moveTo>
                    <a:pt x="1016875" y="380537"/>
                  </a:moveTo>
                  <a:cubicBezTo>
                    <a:pt x="1010363" y="380537"/>
                    <a:pt x="1005013" y="385890"/>
                    <a:pt x="1005013" y="392407"/>
                  </a:cubicBezTo>
                  <a:lnTo>
                    <a:pt x="1005013" y="400320"/>
                  </a:lnTo>
                  <a:cubicBezTo>
                    <a:pt x="1005013" y="406837"/>
                    <a:pt x="1010363" y="412190"/>
                    <a:pt x="1016875" y="412190"/>
                  </a:cubicBezTo>
                  <a:cubicBezTo>
                    <a:pt x="1023387" y="412190"/>
                    <a:pt x="1028737" y="406837"/>
                    <a:pt x="1028737" y="400320"/>
                  </a:cubicBezTo>
                  <a:lnTo>
                    <a:pt x="1028737" y="392407"/>
                  </a:lnTo>
                  <a:cubicBezTo>
                    <a:pt x="1028737" y="385890"/>
                    <a:pt x="1023387" y="380537"/>
                    <a:pt x="1016875" y="380537"/>
                  </a:cubicBezTo>
                  <a:close/>
                  <a:moveTo>
                    <a:pt x="1016875" y="600248"/>
                  </a:moveTo>
                  <a:cubicBezTo>
                    <a:pt x="1010363" y="600248"/>
                    <a:pt x="1005013" y="605601"/>
                    <a:pt x="1005013" y="612118"/>
                  </a:cubicBezTo>
                  <a:lnTo>
                    <a:pt x="1005013" y="620031"/>
                  </a:lnTo>
                  <a:cubicBezTo>
                    <a:pt x="1005013" y="626548"/>
                    <a:pt x="1010363" y="631901"/>
                    <a:pt x="1016875" y="631901"/>
                  </a:cubicBezTo>
                  <a:cubicBezTo>
                    <a:pt x="1023387" y="631901"/>
                    <a:pt x="1028737" y="626548"/>
                    <a:pt x="1028737" y="620031"/>
                  </a:cubicBezTo>
                  <a:lnTo>
                    <a:pt x="1028737" y="612118"/>
                  </a:lnTo>
                  <a:cubicBezTo>
                    <a:pt x="1028737" y="605601"/>
                    <a:pt x="1023387" y="600248"/>
                    <a:pt x="1016875" y="600248"/>
                  </a:cubicBezTo>
                  <a:close/>
                  <a:moveTo>
                    <a:pt x="1016875" y="545320"/>
                  </a:moveTo>
                  <a:cubicBezTo>
                    <a:pt x="1010363" y="545320"/>
                    <a:pt x="1005013" y="550673"/>
                    <a:pt x="1005013" y="557190"/>
                  </a:cubicBezTo>
                  <a:lnTo>
                    <a:pt x="1005013" y="565103"/>
                  </a:lnTo>
                  <a:cubicBezTo>
                    <a:pt x="1005013" y="571620"/>
                    <a:pt x="1010363" y="576973"/>
                    <a:pt x="1016875" y="576973"/>
                  </a:cubicBezTo>
                  <a:cubicBezTo>
                    <a:pt x="1023387" y="576973"/>
                    <a:pt x="1028737" y="571620"/>
                    <a:pt x="1028737" y="565103"/>
                  </a:cubicBezTo>
                  <a:lnTo>
                    <a:pt x="1028737" y="557190"/>
                  </a:lnTo>
                  <a:cubicBezTo>
                    <a:pt x="1028737" y="550673"/>
                    <a:pt x="1023387" y="545320"/>
                    <a:pt x="1016875" y="545320"/>
                  </a:cubicBezTo>
                  <a:close/>
                  <a:moveTo>
                    <a:pt x="1016875" y="490392"/>
                  </a:moveTo>
                  <a:cubicBezTo>
                    <a:pt x="1010363" y="490392"/>
                    <a:pt x="1005013" y="495745"/>
                    <a:pt x="1005013" y="502263"/>
                  </a:cubicBezTo>
                  <a:lnTo>
                    <a:pt x="1005013" y="510176"/>
                  </a:lnTo>
                  <a:cubicBezTo>
                    <a:pt x="1005013" y="516693"/>
                    <a:pt x="1010363" y="522046"/>
                    <a:pt x="1016875" y="522046"/>
                  </a:cubicBezTo>
                  <a:cubicBezTo>
                    <a:pt x="1023387" y="522046"/>
                    <a:pt x="1028737" y="516693"/>
                    <a:pt x="1028737" y="510176"/>
                  </a:cubicBezTo>
                  <a:lnTo>
                    <a:pt x="1028737" y="502263"/>
                  </a:lnTo>
                  <a:cubicBezTo>
                    <a:pt x="1028737" y="495745"/>
                    <a:pt x="1023387" y="490392"/>
                    <a:pt x="1016875" y="490392"/>
                  </a:cubicBezTo>
                  <a:close/>
                  <a:moveTo>
                    <a:pt x="1016875" y="106131"/>
                  </a:moveTo>
                  <a:cubicBezTo>
                    <a:pt x="1010363" y="106131"/>
                    <a:pt x="1005013" y="111484"/>
                    <a:pt x="1005013" y="118001"/>
                  </a:cubicBezTo>
                  <a:lnTo>
                    <a:pt x="1005013" y="125914"/>
                  </a:lnTo>
                  <a:cubicBezTo>
                    <a:pt x="1005013" y="132432"/>
                    <a:pt x="1010363" y="137785"/>
                    <a:pt x="1016875" y="137785"/>
                  </a:cubicBezTo>
                  <a:cubicBezTo>
                    <a:pt x="1023387" y="137785"/>
                    <a:pt x="1028737" y="132432"/>
                    <a:pt x="1028737" y="125914"/>
                  </a:cubicBezTo>
                  <a:lnTo>
                    <a:pt x="1028737" y="118001"/>
                  </a:lnTo>
                  <a:cubicBezTo>
                    <a:pt x="1028737" y="111484"/>
                    <a:pt x="1023387" y="106131"/>
                    <a:pt x="1016875" y="106131"/>
                  </a:cubicBezTo>
                  <a:close/>
                  <a:moveTo>
                    <a:pt x="1016875" y="215987"/>
                  </a:moveTo>
                  <a:cubicBezTo>
                    <a:pt x="1010363" y="215987"/>
                    <a:pt x="1005013" y="221340"/>
                    <a:pt x="1005013" y="227857"/>
                  </a:cubicBezTo>
                  <a:lnTo>
                    <a:pt x="1005013" y="235770"/>
                  </a:lnTo>
                  <a:cubicBezTo>
                    <a:pt x="1005013" y="242287"/>
                    <a:pt x="1010363" y="247640"/>
                    <a:pt x="1016875" y="247640"/>
                  </a:cubicBezTo>
                  <a:cubicBezTo>
                    <a:pt x="1023387" y="247640"/>
                    <a:pt x="1028737" y="242287"/>
                    <a:pt x="1028737" y="235770"/>
                  </a:cubicBezTo>
                  <a:lnTo>
                    <a:pt x="1028737" y="227857"/>
                  </a:lnTo>
                  <a:cubicBezTo>
                    <a:pt x="1028737" y="221340"/>
                    <a:pt x="1023387" y="215987"/>
                    <a:pt x="1016875" y="215987"/>
                  </a:cubicBezTo>
                  <a:close/>
                  <a:moveTo>
                    <a:pt x="1016875" y="51204"/>
                  </a:moveTo>
                  <a:cubicBezTo>
                    <a:pt x="1010363" y="51204"/>
                    <a:pt x="1005013" y="56557"/>
                    <a:pt x="1005013" y="63074"/>
                  </a:cubicBezTo>
                  <a:lnTo>
                    <a:pt x="1005013" y="70987"/>
                  </a:lnTo>
                  <a:cubicBezTo>
                    <a:pt x="1005013" y="77504"/>
                    <a:pt x="1010363" y="82857"/>
                    <a:pt x="1016875" y="82857"/>
                  </a:cubicBezTo>
                  <a:cubicBezTo>
                    <a:pt x="1023387" y="82857"/>
                    <a:pt x="1028737" y="77504"/>
                    <a:pt x="1028737" y="70987"/>
                  </a:cubicBezTo>
                  <a:lnTo>
                    <a:pt x="1028737" y="63074"/>
                  </a:lnTo>
                  <a:cubicBezTo>
                    <a:pt x="1028737" y="56557"/>
                    <a:pt x="1023387" y="51204"/>
                    <a:pt x="1016875" y="51204"/>
                  </a:cubicBezTo>
                  <a:close/>
                  <a:moveTo>
                    <a:pt x="1016875" y="161059"/>
                  </a:moveTo>
                  <a:cubicBezTo>
                    <a:pt x="1010363" y="161059"/>
                    <a:pt x="1005013" y="166412"/>
                    <a:pt x="1005013" y="172929"/>
                  </a:cubicBezTo>
                  <a:lnTo>
                    <a:pt x="1005013" y="180842"/>
                  </a:lnTo>
                  <a:cubicBezTo>
                    <a:pt x="1005013" y="187359"/>
                    <a:pt x="1010363" y="192712"/>
                    <a:pt x="1016875" y="192712"/>
                  </a:cubicBezTo>
                  <a:cubicBezTo>
                    <a:pt x="1023387" y="192712"/>
                    <a:pt x="1028737" y="187359"/>
                    <a:pt x="1028737" y="180842"/>
                  </a:cubicBezTo>
                  <a:lnTo>
                    <a:pt x="1028737" y="172929"/>
                  </a:lnTo>
                  <a:cubicBezTo>
                    <a:pt x="1028737" y="166412"/>
                    <a:pt x="1023387" y="161059"/>
                    <a:pt x="1016875" y="161059"/>
                  </a:cubicBezTo>
                  <a:close/>
                  <a:moveTo>
                    <a:pt x="1016875" y="325842"/>
                  </a:moveTo>
                  <a:cubicBezTo>
                    <a:pt x="1010363" y="325842"/>
                    <a:pt x="1005013" y="331195"/>
                    <a:pt x="1005013" y="337712"/>
                  </a:cubicBezTo>
                  <a:lnTo>
                    <a:pt x="1005013" y="345625"/>
                  </a:lnTo>
                  <a:cubicBezTo>
                    <a:pt x="1005013" y="352142"/>
                    <a:pt x="1010363" y="357495"/>
                    <a:pt x="1016875" y="357495"/>
                  </a:cubicBezTo>
                  <a:cubicBezTo>
                    <a:pt x="1023387" y="357495"/>
                    <a:pt x="1028737" y="352142"/>
                    <a:pt x="1028737" y="345625"/>
                  </a:cubicBezTo>
                  <a:lnTo>
                    <a:pt x="1028737" y="337712"/>
                  </a:lnTo>
                  <a:cubicBezTo>
                    <a:pt x="1028737" y="331195"/>
                    <a:pt x="1023387" y="325842"/>
                    <a:pt x="1016875" y="325842"/>
                  </a:cubicBezTo>
                  <a:close/>
                  <a:moveTo>
                    <a:pt x="1016875" y="927952"/>
                  </a:moveTo>
                  <a:cubicBezTo>
                    <a:pt x="1010363" y="927952"/>
                    <a:pt x="1005013" y="933305"/>
                    <a:pt x="1005013" y="939822"/>
                  </a:cubicBezTo>
                  <a:lnTo>
                    <a:pt x="1005013" y="947735"/>
                  </a:lnTo>
                  <a:cubicBezTo>
                    <a:pt x="1005013" y="954252"/>
                    <a:pt x="1010363" y="959605"/>
                    <a:pt x="1016875" y="959605"/>
                  </a:cubicBezTo>
                  <a:cubicBezTo>
                    <a:pt x="1023387" y="959605"/>
                    <a:pt x="1028737" y="954252"/>
                    <a:pt x="1028737" y="947735"/>
                  </a:cubicBezTo>
                  <a:lnTo>
                    <a:pt x="1028737" y="939822"/>
                  </a:lnTo>
                  <a:cubicBezTo>
                    <a:pt x="1028737" y="933305"/>
                    <a:pt x="1023387" y="927952"/>
                    <a:pt x="1016875" y="927952"/>
                  </a:cubicBezTo>
                  <a:close/>
                  <a:moveTo>
                    <a:pt x="1016875" y="819726"/>
                  </a:moveTo>
                  <a:cubicBezTo>
                    <a:pt x="1010363" y="819726"/>
                    <a:pt x="1005013" y="825079"/>
                    <a:pt x="1005013" y="831595"/>
                  </a:cubicBezTo>
                  <a:lnTo>
                    <a:pt x="1005013" y="839509"/>
                  </a:lnTo>
                  <a:cubicBezTo>
                    <a:pt x="1005013" y="846026"/>
                    <a:pt x="1010363" y="851379"/>
                    <a:pt x="1016875" y="851379"/>
                  </a:cubicBezTo>
                  <a:cubicBezTo>
                    <a:pt x="1023387" y="851379"/>
                    <a:pt x="1028737" y="846026"/>
                    <a:pt x="1028737" y="839509"/>
                  </a:cubicBezTo>
                  <a:lnTo>
                    <a:pt x="1028737" y="831595"/>
                  </a:lnTo>
                  <a:cubicBezTo>
                    <a:pt x="1028737" y="825079"/>
                    <a:pt x="1023387" y="819726"/>
                    <a:pt x="1016875" y="819726"/>
                  </a:cubicBezTo>
                  <a:close/>
                  <a:moveTo>
                    <a:pt x="1016875" y="655175"/>
                  </a:moveTo>
                  <a:cubicBezTo>
                    <a:pt x="1010363" y="655175"/>
                    <a:pt x="1005013" y="660529"/>
                    <a:pt x="1005013" y="667046"/>
                  </a:cubicBezTo>
                  <a:lnTo>
                    <a:pt x="1005013" y="674959"/>
                  </a:lnTo>
                  <a:cubicBezTo>
                    <a:pt x="1005013" y="681476"/>
                    <a:pt x="1010363" y="686829"/>
                    <a:pt x="1016875" y="686829"/>
                  </a:cubicBezTo>
                  <a:cubicBezTo>
                    <a:pt x="1023387" y="686829"/>
                    <a:pt x="1028737" y="681476"/>
                    <a:pt x="1028737" y="674959"/>
                  </a:cubicBezTo>
                  <a:lnTo>
                    <a:pt x="1028737" y="667046"/>
                  </a:lnTo>
                  <a:cubicBezTo>
                    <a:pt x="1028737" y="660529"/>
                    <a:pt x="1023387" y="655175"/>
                    <a:pt x="1016875" y="655175"/>
                  </a:cubicBezTo>
                  <a:close/>
                  <a:moveTo>
                    <a:pt x="1016875" y="874653"/>
                  </a:moveTo>
                  <a:cubicBezTo>
                    <a:pt x="1010363" y="874653"/>
                    <a:pt x="1005013" y="880007"/>
                    <a:pt x="1005013" y="886523"/>
                  </a:cubicBezTo>
                  <a:lnTo>
                    <a:pt x="1005013" y="894437"/>
                  </a:lnTo>
                  <a:cubicBezTo>
                    <a:pt x="1005013" y="900954"/>
                    <a:pt x="1010363" y="906307"/>
                    <a:pt x="1016875" y="906307"/>
                  </a:cubicBezTo>
                  <a:cubicBezTo>
                    <a:pt x="1023387" y="906307"/>
                    <a:pt x="1028737" y="900954"/>
                    <a:pt x="1028737" y="894437"/>
                  </a:cubicBezTo>
                  <a:lnTo>
                    <a:pt x="1028737" y="886523"/>
                  </a:lnTo>
                  <a:cubicBezTo>
                    <a:pt x="1028737" y="880007"/>
                    <a:pt x="1023387" y="874653"/>
                    <a:pt x="1016875" y="874653"/>
                  </a:cubicBezTo>
                  <a:close/>
                  <a:moveTo>
                    <a:pt x="1016875" y="765031"/>
                  </a:moveTo>
                  <a:cubicBezTo>
                    <a:pt x="1010363" y="765031"/>
                    <a:pt x="1005013" y="770384"/>
                    <a:pt x="1005013" y="776901"/>
                  </a:cubicBezTo>
                  <a:lnTo>
                    <a:pt x="1005013" y="784814"/>
                  </a:lnTo>
                  <a:cubicBezTo>
                    <a:pt x="1005013" y="791331"/>
                    <a:pt x="1010363" y="796684"/>
                    <a:pt x="1016875" y="796684"/>
                  </a:cubicBezTo>
                  <a:cubicBezTo>
                    <a:pt x="1023387" y="796684"/>
                    <a:pt x="1028737" y="791331"/>
                    <a:pt x="1028737" y="784814"/>
                  </a:cubicBezTo>
                  <a:lnTo>
                    <a:pt x="1028737" y="776901"/>
                  </a:lnTo>
                  <a:cubicBezTo>
                    <a:pt x="1028737" y="770384"/>
                    <a:pt x="1023387" y="765031"/>
                    <a:pt x="1016875" y="765031"/>
                  </a:cubicBezTo>
                  <a:close/>
                  <a:moveTo>
                    <a:pt x="1016875" y="710104"/>
                  </a:moveTo>
                  <a:cubicBezTo>
                    <a:pt x="1010363" y="710104"/>
                    <a:pt x="1005013" y="715456"/>
                    <a:pt x="1005013" y="721973"/>
                  </a:cubicBezTo>
                  <a:lnTo>
                    <a:pt x="1005013" y="729886"/>
                  </a:lnTo>
                  <a:cubicBezTo>
                    <a:pt x="1005013" y="736403"/>
                    <a:pt x="1010363" y="741756"/>
                    <a:pt x="1016875" y="741756"/>
                  </a:cubicBezTo>
                  <a:cubicBezTo>
                    <a:pt x="1023387" y="741756"/>
                    <a:pt x="1028737" y="736403"/>
                    <a:pt x="1028737" y="729886"/>
                  </a:cubicBezTo>
                  <a:lnTo>
                    <a:pt x="1028737" y="721973"/>
                  </a:lnTo>
                  <a:cubicBezTo>
                    <a:pt x="1028737" y="715456"/>
                    <a:pt x="1023387" y="710104"/>
                    <a:pt x="1016875" y="710104"/>
                  </a:cubicBezTo>
                  <a:close/>
                  <a:moveTo>
                    <a:pt x="1016875" y="233"/>
                  </a:moveTo>
                  <a:lnTo>
                    <a:pt x="1012921" y="233"/>
                  </a:lnTo>
                  <a:cubicBezTo>
                    <a:pt x="1006409" y="233"/>
                    <a:pt x="1001059" y="5586"/>
                    <a:pt x="1001059" y="12102"/>
                  </a:cubicBezTo>
                  <a:cubicBezTo>
                    <a:pt x="1001059" y="16525"/>
                    <a:pt x="1003385" y="20249"/>
                    <a:pt x="1006874" y="22343"/>
                  </a:cubicBezTo>
                  <a:cubicBezTo>
                    <a:pt x="1008967" y="25835"/>
                    <a:pt x="1012689" y="28162"/>
                    <a:pt x="1017108" y="28162"/>
                  </a:cubicBezTo>
                  <a:cubicBezTo>
                    <a:pt x="1023620" y="28162"/>
                    <a:pt x="1028970" y="22809"/>
                    <a:pt x="1028970" y="16292"/>
                  </a:cubicBezTo>
                  <a:lnTo>
                    <a:pt x="1028970" y="12335"/>
                  </a:lnTo>
                  <a:cubicBezTo>
                    <a:pt x="1028970" y="5819"/>
                    <a:pt x="1023620" y="465"/>
                    <a:pt x="1017108" y="465"/>
                  </a:cubicBezTo>
                  <a:close/>
                  <a:moveTo>
                    <a:pt x="183512" y="233"/>
                  </a:moveTo>
                  <a:lnTo>
                    <a:pt x="175604" y="233"/>
                  </a:lnTo>
                  <a:cubicBezTo>
                    <a:pt x="169092" y="233"/>
                    <a:pt x="163742" y="5586"/>
                    <a:pt x="163742" y="12102"/>
                  </a:cubicBezTo>
                  <a:cubicBezTo>
                    <a:pt x="163742" y="18619"/>
                    <a:pt x="169092" y="23973"/>
                    <a:pt x="175604" y="23973"/>
                  </a:cubicBezTo>
                  <a:lnTo>
                    <a:pt x="183512" y="23973"/>
                  </a:lnTo>
                  <a:cubicBezTo>
                    <a:pt x="190024" y="23973"/>
                    <a:pt x="195374" y="18619"/>
                    <a:pt x="195374" y="12102"/>
                  </a:cubicBezTo>
                  <a:cubicBezTo>
                    <a:pt x="195374" y="5586"/>
                    <a:pt x="190024" y="233"/>
                    <a:pt x="183512" y="233"/>
                  </a:cubicBezTo>
                  <a:close/>
                  <a:moveTo>
                    <a:pt x="789636" y="23973"/>
                  </a:moveTo>
                  <a:lnTo>
                    <a:pt x="797545" y="23973"/>
                  </a:lnTo>
                  <a:cubicBezTo>
                    <a:pt x="804057" y="23973"/>
                    <a:pt x="809406" y="18619"/>
                    <a:pt x="809406" y="12102"/>
                  </a:cubicBezTo>
                  <a:cubicBezTo>
                    <a:pt x="809406" y="5586"/>
                    <a:pt x="804057" y="233"/>
                    <a:pt x="797545" y="233"/>
                  </a:cubicBezTo>
                  <a:lnTo>
                    <a:pt x="789636" y="233"/>
                  </a:lnTo>
                  <a:cubicBezTo>
                    <a:pt x="783124" y="233"/>
                    <a:pt x="777774" y="5586"/>
                    <a:pt x="777774" y="12102"/>
                  </a:cubicBezTo>
                  <a:cubicBezTo>
                    <a:pt x="777774" y="18619"/>
                    <a:pt x="783124" y="23973"/>
                    <a:pt x="789636" y="23973"/>
                  </a:cubicBezTo>
                  <a:close/>
                  <a:moveTo>
                    <a:pt x="845458" y="23973"/>
                  </a:moveTo>
                  <a:lnTo>
                    <a:pt x="853366" y="23973"/>
                  </a:lnTo>
                  <a:cubicBezTo>
                    <a:pt x="859878" y="23973"/>
                    <a:pt x="865227" y="18619"/>
                    <a:pt x="865227" y="12102"/>
                  </a:cubicBezTo>
                  <a:cubicBezTo>
                    <a:pt x="865227" y="5586"/>
                    <a:pt x="859878" y="233"/>
                    <a:pt x="853366" y="233"/>
                  </a:cubicBezTo>
                  <a:lnTo>
                    <a:pt x="845458" y="233"/>
                  </a:lnTo>
                  <a:cubicBezTo>
                    <a:pt x="838945" y="233"/>
                    <a:pt x="833596" y="5586"/>
                    <a:pt x="833596" y="12102"/>
                  </a:cubicBezTo>
                  <a:cubicBezTo>
                    <a:pt x="833596" y="18619"/>
                    <a:pt x="838945" y="23973"/>
                    <a:pt x="845458" y="23973"/>
                  </a:cubicBezTo>
                  <a:close/>
                  <a:moveTo>
                    <a:pt x="71637" y="233"/>
                  </a:moveTo>
                  <a:lnTo>
                    <a:pt x="63729" y="233"/>
                  </a:lnTo>
                  <a:cubicBezTo>
                    <a:pt x="57217" y="233"/>
                    <a:pt x="51867" y="5586"/>
                    <a:pt x="51867" y="12102"/>
                  </a:cubicBezTo>
                  <a:cubicBezTo>
                    <a:pt x="51867" y="18619"/>
                    <a:pt x="57217" y="23973"/>
                    <a:pt x="63729" y="23973"/>
                  </a:cubicBezTo>
                  <a:lnTo>
                    <a:pt x="71637" y="23973"/>
                  </a:lnTo>
                  <a:cubicBezTo>
                    <a:pt x="78150" y="23973"/>
                    <a:pt x="83499" y="18619"/>
                    <a:pt x="83499" y="12102"/>
                  </a:cubicBezTo>
                  <a:cubicBezTo>
                    <a:pt x="83499" y="5586"/>
                    <a:pt x="78150" y="233"/>
                    <a:pt x="71637" y="233"/>
                  </a:cubicBezTo>
                  <a:close/>
                  <a:moveTo>
                    <a:pt x="343067" y="23973"/>
                  </a:moveTo>
                  <a:lnTo>
                    <a:pt x="350976" y="23973"/>
                  </a:lnTo>
                  <a:cubicBezTo>
                    <a:pt x="357488" y="23973"/>
                    <a:pt x="362837" y="18619"/>
                    <a:pt x="362837" y="12102"/>
                  </a:cubicBezTo>
                  <a:cubicBezTo>
                    <a:pt x="362837" y="5586"/>
                    <a:pt x="357488" y="233"/>
                    <a:pt x="350976" y="233"/>
                  </a:cubicBezTo>
                  <a:lnTo>
                    <a:pt x="343067" y="233"/>
                  </a:lnTo>
                  <a:cubicBezTo>
                    <a:pt x="336555" y="233"/>
                    <a:pt x="331206" y="5586"/>
                    <a:pt x="331206" y="12102"/>
                  </a:cubicBezTo>
                  <a:cubicBezTo>
                    <a:pt x="331206" y="18619"/>
                    <a:pt x="336555" y="23973"/>
                    <a:pt x="343067" y="23973"/>
                  </a:cubicBezTo>
                  <a:close/>
                  <a:moveTo>
                    <a:pt x="127691" y="233"/>
                  </a:moveTo>
                  <a:lnTo>
                    <a:pt x="119783" y="233"/>
                  </a:lnTo>
                  <a:cubicBezTo>
                    <a:pt x="113271" y="233"/>
                    <a:pt x="107921" y="5586"/>
                    <a:pt x="107921" y="12102"/>
                  </a:cubicBezTo>
                  <a:cubicBezTo>
                    <a:pt x="107921" y="18619"/>
                    <a:pt x="113271" y="23973"/>
                    <a:pt x="119783" y="23973"/>
                  </a:cubicBezTo>
                  <a:lnTo>
                    <a:pt x="127691" y="23973"/>
                  </a:lnTo>
                  <a:cubicBezTo>
                    <a:pt x="134203" y="23973"/>
                    <a:pt x="139553" y="18619"/>
                    <a:pt x="139553" y="12102"/>
                  </a:cubicBezTo>
                  <a:cubicBezTo>
                    <a:pt x="139553" y="5586"/>
                    <a:pt x="134203" y="233"/>
                    <a:pt x="127691" y="233"/>
                  </a:cubicBezTo>
                  <a:close/>
                  <a:moveTo>
                    <a:pt x="733815" y="23973"/>
                  </a:moveTo>
                  <a:lnTo>
                    <a:pt x="741723" y="23973"/>
                  </a:lnTo>
                  <a:cubicBezTo>
                    <a:pt x="748236" y="23973"/>
                    <a:pt x="753585" y="18619"/>
                    <a:pt x="753585" y="12102"/>
                  </a:cubicBezTo>
                  <a:cubicBezTo>
                    <a:pt x="753585" y="5586"/>
                    <a:pt x="748236" y="233"/>
                    <a:pt x="741723" y="233"/>
                  </a:cubicBezTo>
                  <a:lnTo>
                    <a:pt x="733815" y="233"/>
                  </a:lnTo>
                  <a:cubicBezTo>
                    <a:pt x="727303" y="233"/>
                    <a:pt x="721953" y="5586"/>
                    <a:pt x="721953" y="12102"/>
                  </a:cubicBezTo>
                  <a:cubicBezTo>
                    <a:pt x="721953" y="18619"/>
                    <a:pt x="727303" y="23973"/>
                    <a:pt x="733815" y="23973"/>
                  </a:cubicBezTo>
                  <a:close/>
                  <a:moveTo>
                    <a:pt x="239333" y="233"/>
                  </a:moveTo>
                  <a:lnTo>
                    <a:pt x="231425" y="233"/>
                  </a:lnTo>
                  <a:cubicBezTo>
                    <a:pt x="224913" y="233"/>
                    <a:pt x="219563" y="5586"/>
                    <a:pt x="219563" y="12102"/>
                  </a:cubicBezTo>
                  <a:cubicBezTo>
                    <a:pt x="219563" y="18619"/>
                    <a:pt x="224913" y="23973"/>
                    <a:pt x="231425" y="23973"/>
                  </a:cubicBezTo>
                  <a:lnTo>
                    <a:pt x="239333" y="23973"/>
                  </a:lnTo>
                  <a:cubicBezTo>
                    <a:pt x="245846" y="23973"/>
                    <a:pt x="251195" y="18619"/>
                    <a:pt x="251195" y="12102"/>
                  </a:cubicBezTo>
                  <a:cubicBezTo>
                    <a:pt x="251195" y="5586"/>
                    <a:pt x="245846" y="233"/>
                    <a:pt x="239333" y="233"/>
                  </a:cubicBezTo>
                  <a:close/>
                  <a:moveTo>
                    <a:pt x="685902" y="233"/>
                  </a:moveTo>
                  <a:lnTo>
                    <a:pt x="677994" y="233"/>
                  </a:lnTo>
                  <a:cubicBezTo>
                    <a:pt x="671482" y="233"/>
                    <a:pt x="666132" y="5586"/>
                    <a:pt x="666132" y="12102"/>
                  </a:cubicBezTo>
                  <a:cubicBezTo>
                    <a:pt x="666132" y="18619"/>
                    <a:pt x="671482" y="23973"/>
                    <a:pt x="677994" y="23973"/>
                  </a:cubicBezTo>
                  <a:lnTo>
                    <a:pt x="685902" y="23973"/>
                  </a:lnTo>
                  <a:cubicBezTo>
                    <a:pt x="692415" y="23973"/>
                    <a:pt x="697764" y="18619"/>
                    <a:pt x="697764" y="12102"/>
                  </a:cubicBezTo>
                  <a:cubicBezTo>
                    <a:pt x="697764" y="5586"/>
                    <a:pt x="692415" y="233"/>
                    <a:pt x="685902" y="233"/>
                  </a:cubicBezTo>
                  <a:close/>
                  <a:moveTo>
                    <a:pt x="909187" y="233"/>
                  </a:moveTo>
                  <a:lnTo>
                    <a:pt x="901279" y="233"/>
                  </a:lnTo>
                  <a:cubicBezTo>
                    <a:pt x="894766" y="233"/>
                    <a:pt x="889417" y="5586"/>
                    <a:pt x="889417" y="12102"/>
                  </a:cubicBezTo>
                  <a:cubicBezTo>
                    <a:pt x="889417" y="18619"/>
                    <a:pt x="894766" y="23973"/>
                    <a:pt x="901279" y="23973"/>
                  </a:cubicBezTo>
                  <a:lnTo>
                    <a:pt x="909187" y="23973"/>
                  </a:lnTo>
                  <a:cubicBezTo>
                    <a:pt x="915699" y="23973"/>
                    <a:pt x="921049" y="18619"/>
                    <a:pt x="921049" y="12102"/>
                  </a:cubicBezTo>
                  <a:cubicBezTo>
                    <a:pt x="921049" y="5586"/>
                    <a:pt x="915699" y="233"/>
                    <a:pt x="909187" y="233"/>
                  </a:cubicBezTo>
                  <a:close/>
                  <a:moveTo>
                    <a:pt x="965240" y="233"/>
                  </a:moveTo>
                  <a:lnTo>
                    <a:pt x="957332" y="233"/>
                  </a:lnTo>
                  <a:cubicBezTo>
                    <a:pt x="950820" y="233"/>
                    <a:pt x="945471" y="5586"/>
                    <a:pt x="945471" y="12102"/>
                  </a:cubicBezTo>
                  <a:cubicBezTo>
                    <a:pt x="945471" y="18619"/>
                    <a:pt x="950820" y="23973"/>
                    <a:pt x="957332" y="23973"/>
                  </a:cubicBezTo>
                  <a:lnTo>
                    <a:pt x="965240" y="23973"/>
                  </a:lnTo>
                  <a:cubicBezTo>
                    <a:pt x="971753" y="23973"/>
                    <a:pt x="977103" y="18619"/>
                    <a:pt x="977103" y="12102"/>
                  </a:cubicBezTo>
                  <a:cubicBezTo>
                    <a:pt x="977103" y="5586"/>
                    <a:pt x="971753" y="233"/>
                    <a:pt x="965240" y="233"/>
                  </a:cubicBezTo>
                  <a:close/>
                  <a:moveTo>
                    <a:pt x="630081" y="233"/>
                  </a:moveTo>
                  <a:lnTo>
                    <a:pt x="622173" y="233"/>
                  </a:lnTo>
                  <a:cubicBezTo>
                    <a:pt x="615661" y="233"/>
                    <a:pt x="610311" y="5586"/>
                    <a:pt x="610311" y="12102"/>
                  </a:cubicBezTo>
                  <a:cubicBezTo>
                    <a:pt x="610311" y="18619"/>
                    <a:pt x="615661" y="23973"/>
                    <a:pt x="622173" y="23973"/>
                  </a:cubicBezTo>
                  <a:lnTo>
                    <a:pt x="630081" y="23973"/>
                  </a:lnTo>
                  <a:cubicBezTo>
                    <a:pt x="636594" y="23973"/>
                    <a:pt x="641943" y="18619"/>
                    <a:pt x="641943" y="12102"/>
                  </a:cubicBezTo>
                  <a:cubicBezTo>
                    <a:pt x="641943" y="5586"/>
                    <a:pt x="636594" y="233"/>
                    <a:pt x="630081" y="233"/>
                  </a:cubicBezTo>
                  <a:close/>
                  <a:moveTo>
                    <a:pt x="574260" y="233"/>
                  </a:moveTo>
                  <a:lnTo>
                    <a:pt x="566352" y="233"/>
                  </a:lnTo>
                  <a:cubicBezTo>
                    <a:pt x="559840" y="233"/>
                    <a:pt x="554490" y="5586"/>
                    <a:pt x="554490" y="12102"/>
                  </a:cubicBezTo>
                  <a:cubicBezTo>
                    <a:pt x="554490" y="18619"/>
                    <a:pt x="559840" y="23973"/>
                    <a:pt x="566352" y="23973"/>
                  </a:cubicBezTo>
                  <a:lnTo>
                    <a:pt x="574260" y="23973"/>
                  </a:lnTo>
                  <a:cubicBezTo>
                    <a:pt x="580772" y="23973"/>
                    <a:pt x="586122" y="18619"/>
                    <a:pt x="586122" y="12102"/>
                  </a:cubicBezTo>
                  <a:cubicBezTo>
                    <a:pt x="586122" y="5586"/>
                    <a:pt x="580772" y="233"/>
                    <a:pt x="574260" y="233"/>
                  </a:cubicBezTo>
                  <a:close/>
                  <a:moveTo>
                    <a:pt x="406797" y="233"/>
                  </a:moveTo>
                  <a:lnTo>
                    <a:pt x="398889" y="233"/>
                  </a:lnTo>
                  <a:cubicBezTo>
                    <a:pt x="392376" y="233"/>
                    <a:pt x="387026" y="5586"/>
                    <a:pt x="387026" y="12102"/>
                  </a:cubicBezTo>
                  <a:cubicBezTo>
                    <a:pt x="387026" y="18619"/>
                    <a:pt x="392376" y="23973"/>
                    <a:pt x="398889" y="23973"/>
                  </a:cubicBezTo>
                  <a:lnTo>
                    <a:pt x="406797" y="23973"/>
                  </a:lnTo>
                  <a:cubicBezTo>
                    <a:pt x="413309" y="23973"/>
                    <a:pt x="418658" y="18619"/>
                    <a:pt x="418658" y="12102"/>
                  </a:cubicBezTo>
                  <a:cubicBezTo>
                    <a:pt x="418658" y="5586"/>
                    <a:pt x="413309" y="233"/>
                    <a:pt x="406797" y="233"/>
                  </a:cubicBezTo>
                  <a:close/>
                  <a:moveTo>
                    <a:pt x="287014" y="23973"/>
                  </a:moveTo>
                  <a:lnTo>
                    <a:pt x="294922" y="23973"/>
                  </a:lnTo>
                  <a:cubicBezTo>
                    <a:pt x="301434" y="23973"/>
                    <a:pt x="306784" y="18619"/>
                    <a:pt x="306784" y="12102"/>
                  </a:cubicBezTo>
                  <a:cubicBezTo>
                    <a:pt x="306784" y="5586"/>
                    <a:pt x="301434" y="233"/>
                    <a:pt x="294922" y="233"/>
                  </a:cubicBezTo>
                  <a:lnTo>
                    <a:pt x="287014" y="233"/>
                  </a:lnTo>
                  <a:cubicBezTo>
                    <a:pt x="280501" y="233"/>
                    <a:pt x="275152" y="5586"/>
                    <a:pt x="275152" y="12102"/>
                  </a:cubicBezTo>
                  <a:cubicBezTo>
                    <a:pt x="275152" y="18619"/>
                    <a:pt x="280501" y="23973"/>
                    <a:pt x="287014" y="23973"/>
                  </a:cubicBezTo>
                  <a:close/>
                  <a:moveTo>
                    <a:pt x="462618" y="233"/>
                  </a:moveTo>
                  <a:lnTo>
                    <a:pt x="454710" y="233"/>
                  </a:lnTo>
                  <a:cubicBezTo>
                    <a:pt x="448197" y="233"/>
                    <a:pt x="442848" y="5586"/>
                    <a:pt x="442848" y="12102"/>
                  </a:cubicBezTo>
                  <a:cubicBezTo>
                    <a:pt x="442848" y="18619"/>
                    <a:pt x="448197" y="23973"/>
                    <a:pt x="454710" y="23973"/>
                  </a:cubicBezTo>
                  <a:lnTo>
                    <a:pt x="462618" y="23973"/>
                  </a:lnTo>
                  <a:cubicBezTo>
                    <a:pt x="469130" y="23973"/>
                    <a:pt x="474480" y="18619"/>
                    <a:pt x="474480" y="12102"/>
                  </a:cubicBezTo>
                  <a:cubicBezTo>
                    <a:pt x="474480" y="5586"/>
                    <a:pt x="469130" y="233"/>
                    <a:pt x="462618" y="233"/>
                  </a:cubicBezTo>
                  <a:close/>
                  <a:moveTo>
                    <a:pt x="518439" y="233"/>
                  </a:moveTo>
                  <a:lnTo>
                    <a:pt x="510531" y="233"/>
                  </a:lnTo>
                  <a:cubicBezTo>
                    <a:pt x="504018" y="233"/>
                    <a:pt x="498669" y="5586"/>
                    <a:pt x="498669" y="12102"/>
                  </a:cubicBezTo>
                  <a:cubicBezTo>
                    <a:pt x="498669" y="18619"/>
                    <a:pt x="504018" y="23973"/>
                    <a:pt x="510531" y="23973"/>
                  </a:cubicBezTo>
                  <a:lnTo>
                    <a:pt x="518439" y="23973"/>
                  </a:lnTo>
                  <a:cubicBezTo>
                    <a:pt x="524951" y="23973"/>
                    <a:pt x="530301" y="18619"/>
                    <a:pt x="530301" y="12102"/>
                  </a:cubicBezTo>
                  <a:cubicBezTo>
                    <a:pt x="530301" y="5586"/>
                    <a:pt x="524951" y="233"/>
                    <a:pt x="518439" y="233"/>
                  </a:cubicBezTo>
                  <a:close/>
                  <a:moveTo>
                    <a:pt x="15816" y="233"/>
                  </a:moveTo>
                  <a:lnTo>
                    <a:pt x="11862" y="233"/>
                  </a:lnTo>
                  <a:cubicBezTo>
                    <a:pt x="5350" y="233"/>
                    <a:pt x="0" y="5586"/>
                    <a:pt x="0" y="12102"/>
                  </a:cubicBezTo>
                  <a:lnTo>
                    <a:pt x="0" y="16059"/>
                  </a:lnTo>
                  <a:cubicBezTo>
                    <a:pt x="0" y="22576"/>
                    <a:pt x="5350" y="27929"/>
                    <a:pt x="11862" y="27929"/>
                  </a:cubicBezTo>
                  <a:cubicBezTo>
                    <a:pt x="16281" y="27929"/>
                    <a:pt x="20003" y="25602"/>
                    <a:pt x="22096" y="22111"/>
                  </a:cubicBezTo>
                  <a:cubicBezTo>
                    <a:pt x="25585" y="20016"/>
                    <a:pt x="27910" y="16292"/>
                    <a:pt x="27910" y="11870"/>
                  </a:cubicBezTo>
                  <a:cubicBezTo>
                    <a:pt x="27910" y="5353"/>
                    <a:pt x="22561" y="0"/>
                    <a:pt x="16049" y="0"/>
                  </a:cubicBezTo>
                  <a:close/>
                  <a:moveTo>
                    <a:pt x="11862" y="192712"/>
                  </a:moveTo>
                  <a:cubicBezTo>
                    <a:pt x="18375" y="192712"/>
                    <a:pt x="23724" y="187359"/>
                    <a:pt x="23724" y="180842"/>
                  </a:cubicBezTo>
                  <a:lnTo>
                    <a:pt x="23724" y="172929"/>
                  </a:lnTo>
                  <a:cubicBezTo>
                    <a:pt x="23724" y="166412"/>
                    <a:pt x="18375" y="161059"/>
                    <a:pt x="11862" y="161059"/>
                  </a:cubicBezTo>
                  <a:cubicBezTo>
                    <a:pt x="5350" y="161059"/>
                    <a:pt x="0" y="166412"/>
                    <a:pt x="0" y="172929"/>
                  </a:cubicBezTo>
                  <a:lnTo>
                    <a:pt x="0" y="180842"/>
                  </a:lnTo>
                  <a:cubicBezTo>
                    <a:pt x="0" y="187359"/>
                    <a:pt x="5350" y="192712"/>
                    <a:pt x="11862" y="192712"/>
                  </a:cubicBezTo>
                  <a:close/>
                  <a:moveTo>
                    <a:pt x="11862" y="247640"/>
                  </a:moveTo>
                  <a:cubicBezTo>
                    <a:pt x="18375" y="247640"/>
                    <a:pt x="23724" y="242287"/>
                    <a:pt x="23724" y="235770"/>
                  </a:cubicBezTo>
                  <a:lnTo>
                    <a:pt x="23724" y="227857"/>
                  </a:lnTo>
                  <a:cubicBezTo>
                    <a:pt x="23724" y="221340"/>
                    <a:pt x="18375" y="215987"/>
                    <a:pt x="11862" y="215987"/>
                  </a:cubicBezTo>
                  <a:cubicBezTo>
                    <a:pt x="5350" y="215987"/>
                    <a:pt x="0" y="221340"/>
                    <a:pt x="0" y="227857"/>
                  </a:cubicBezTo>
                  <a:lnTo>
                    <a:pt x="0" y="235770"/>
                  </a:lnTo>
                  <a:cubicBezTo>
                    <a:pt x="0" y="242287"/>
                    <a:pt x="5350" y="247640"/>
                    <a:pt x="11862" y="247640"/>
                  </a:cubicBezTo>
                  <a:close/>
                  <a:moveTo>
                    <a:pt x="11862" y="357495"/>
                  </a:moveTo>
                  <a:cubicBezTo>
                    <a:pt x="18375" y="357495"/>
                    <a:pt x="23724" y="352142"/>
                    <a:pt x="23724" y="345625"/>
                  </a:cubicBezTo>
                  <a:lnTo>
                    <a:pt x="23724" y="337712"/>
                  </a:lnTo>
                  <a:cubicBezTo>
                    <a:pt x="23724" y="331195"/>
                    <a:pt x="18375" y="325842"/>
                    <a:pt x="11862" y="325842"/>
                  </a:cubicBezTo>
                  <a:cubicBezTo>
                    <a:pt x="5350" y="325842"/>
                    <a:pt x="0" y="331195"/>
                    <a:pt x="0" y="337712"/>
                  </a:cubicBezTo>
                  <a:lnTo>
                    <a:pt x="0" y="345625"/>
                  </a:lnTo>
                  <a:cubicBezTo>
                    <a:pt x="0" y="352142"/>
                    <a:pt x="5350" y="357495"/>
                    <a:pt x="11862" y="357495"/>
                  </a:cubicBezTo>
                  <a:close/>
                  <a:moveTo>
                    <a:pt x="11862" y="137785"/>
                  </a:moveTo>
                  <a:cubicBezTo>
                    <a:pt x="18375" y="137785"/>
                    <a:pt x="23724" y="132432"/>
                    <a:pt x="23724" y="125914"/>
                  </a:cubicBezTo>
                  <a:lnTo>
                    <a:pt x="23724" y="118001"/>
                  </a:lnTo>
                  <a:cubicBezTo>
                    <a:pt x="23724" y="111484"/>
                    <a:pt x="18375" y="106131"/>
                    <a:pt x="11862" y="106131"/>
                  </a:cubicBezTo>
                  <a:cubicBezTo>
                    <a:pt x="5350" y="106131"/>
                    <a:pt x="0" y="111484"/>
                    <a:pt x="0" y="118001"/>
                  </a:cubicBezTo>
                  <a:lnTo>
                    <a:pt x="0" y="125914"/>
                  </a:lnTo>
                  <a:cubicBezTo>
                    <a:pt x="0" y="132432"/>
                    <a:pt x="5350" y="137785"/>
                    <a:pt x="11862" y="137785"/>
                  </a:cubicBezTo>
                  <a:close/>
                  <a:moveTo>
                    <a:pt x="11862" y="302568"/>
                  </a:moveTo>
                  <a:cubicBezTo>
                    <a:pt x="18375" y="302568"/>
                    <a:pt x="23724" y="297214"/>
                    <a:pt x="23724" y="290698"/>
                  </a:cubicBezTo>
                  <a:lnTo>
                    <a:pt x="23724" y="282784"/>
                  </a:lnTo>
                  <a:cubicBezTo>
                    <a:pt x="23724" y="276268"/>
                    <a:pt x="18375" y="270915"/>
                    <a:pt x="11862" y="270915"/>
                  </a:cubicBezTo>
                  <a:cubicBezTo>
                    <a:pt x="5350" y="270915"/>
                    <a:pt x="0" y="276268"/>
                    <a:pt x="0" y="282784"/>
                  </a:cubicBezTo>
                  <a:lnTo>
                    <a:pt x="0" y="290698"/>
                  </a:lnTo>
                  <a:cubicBezTo>
                    <a:pt x="0" y="297214"/>
                    <a:pt x="5350" y="302568"/>
                    <a:pt x="11862" y="302568"/>
                  </a:cubicBezTo>
                  <a:close/>
                  <a:moveTo>
                    <a:pt x="11862" y="82857"/>
                  </a:moveTo>
                  <a:cubicBezTo>
                    <a:pt x="18375" y="82857"/>
                    <a:pt x="23724" y="77504"/>
                    <a:pt x="23724" y="70987"/>
                  </a:cubicBezTo>
                  <a:lnTo>
                    <a:pt x="23724" y="63074"/>
                  </a:lnTo>
                  <a:cubicBezTo>
                    <a:pt x="23724" y="56557"/>
                    <a:pt x="18375" y="51204"/>
                    <a:pt x="11862" y="51204"/>
                  </a:cubicBezTo>
                  <a:cubicBezTo>
                    <a:pt x="5350" y="51204"/>
                    <a:pt x="0" y="56557"/>
                    <a:pt x="0" y="63074"/>
                  </a:cubicBezTo>
                  <a:lnTo>
                    <a:pt x="0" y="70987"/>
                  </a:lnTo>
                  <a:cubicBezTo>
                    <a:pt x="0" y="77504"/>
                    <a:pt x="5350" y="82857"/>
                    <a:pt x="11862" y="82857"/>
                  </a:cubicBezTo>
                  <a:close/>
                  <a:moveTo>
                    <a:pt x="11862" y="959605"/>
                  </a:moveTo>
                  <a:cubicBezTo>
                    <a:pt x="18375" y="959605"/>
                    <a:pt x="23724" y="954252"/>
                    <a:pt x="23724" y="947735"/>
                  </a:cubicBezTo>
                  <a:lnTo>
                    <a:pt x="23724" y="939822"/>
                  </a:lnTo>
                  <a:cubicBezTo>
                    <a:pt x="23724" y="933305"/>
                    <a:pt x="18375" y="927952"/>
                    <a:pt x="11862" y="927952"/>
                  </a:cubicBezTo>
                  <a:cubicBezTo>
                    <a:pt x="5350" y="927952"/>
                    <a:pt x="0" y="933305"/>
                    <a:pt x="0" y="939822"/>
                  </a:cubicBezTo>
                  <a:lnTo>
                    <a:pt x="0" y="947735"/>
                  </a:lnTo>
                  <a:cubicBezTo>
                    <a:pt x="0" y="954252"/>
                    <a:pt x="5350" y="959605"/>
                    <a:pt x="11862" y="959605"/>
                  </a:cubicBezTo>
                  <a:close/>
                  <a:moveTo>
                    <a:pt x="11862" y="851612"/>
                  </a:moveTo>
                  <a:cubicBezTo>
                    <a:pt x="18375" y="851612"/>
                    <a:pt x="23724" y="846258"/>
                    <a:pt x="23724" y="839742"/>
                  </a:cubicBezTo>
                  <a:lnTo>
                    <a:pt x="23724" y="831828"/>
                  </a:lnTo>
                  <a:cubicBezTo>
                    <a:pt x="23724" y="825312"/>
                    <a:pt x="18375" y="819958"/>
                    <a:pt x="11862" y="819958"/>
                  </a:cubicBezTo>
                  <a:cubicBezTo>
                    <a:pt x="5350" y="819958"/>
                    <a:pt x="0" y="825312"/>
                    <a:pt x="0" y="831828"/>
                  </a:cubicBezTo>
                  <a:lnTo>
                    <a:pt x="0" y="839742"/>
                  </a:lnTo>
                  <a:cubicBezTo>
                    <a:pt x="0" y="846258"/>
                    <a:pt x="5350" y="851612"/>
                    <a:pt x="11862" y="851612"/>
                  </a:cubicBezTo>
                  <a:close/>
                  <a:moveTo>
                    <a:pt x="11862" y="906307"/>
                  </a:moveTo>
                  <a:cubicBezTo>
                    <a:pt x="18375" y="906307"/>
                    <a:pt x="23724" y="900954"/>
                    <a:pt x="23724" y="894437"/>
                  </a:cubicBezTo>
                  <a:lnTo>
                    <a:pt x="23724" y="886523"/>
                  </a:lnTo>
                  <a:cubicBezTo>
                    <a:pt x="23724" y="880007"/>
                    <a:pt x="18375" y="874653"/>
                    <a:pt x="11862" y="874653"/>
                  </a:cubicBezTo>
                  <a:cubicBezTo>
                    <a:pt x="5350" y="874653"/>
                    <a:pt x="0" y="880007"/>
                    <a:pt x="0" y="886523"/>
                  </a:cubicBezTo>
                  <a:lnTo>
                    <a:pt x="0" y="894437"/>
                  </a:lnTo>
                  <a:cubicBezTo>
                    <a:pt x="0" y="900954"/>
                    <a:pt x="5350" y="906307"/>
                    <a:pt x="11862" y="906307"/>
                  </a:cubicBezTo>
                  <a:close/>
                  <a:moveTo>
                    <a:pt x="11862" y="741756"/>
                  </a:moveTo>
                  <a:cubicBezTo>
                    <a:pt x="18375" y="741756"/>
                    <a:pt x="23724" y="736403"/>
                    <a:pt x="23724" y="729886"/>
                  </a:cubicBezTo>
                  <a:lnTo>
                    <a:pt x="23724" y="721973"/>
                  </a:lnTo>
                  <a:cubicBezTo>
                    <a:pt x="23724" y="715456"/>
                    <a:pt x="18375" y="710104"/>
                    <a:pt x="11862" y="710104"/>
                  </a:cubicBezTo>
                  <a:cubicBezTo>
                    <a:pt x="5350" y="710104"/>
                    <a:pt x="0" y="715456"/>
                    <a:pt x="0" y="721973"/>
                  </a:cubicBezTo>
                  <a:lnTo>
                    <a:pt x="0" y="729886"/>
                  </a:lnTo>
                  <a:cubicBezTo>
                    <a:pt x="0" y="736403"/>
                    <a:pt x="5350" y="741756"/>
                    <a:pt x="11862" y="741756"/>
                  </a:cubicBezTo>
                  <a:close/>
                  <a:moveTo>
                    <a:pt x="11862" y="686829"/>
                  </a:moveTo>
                  <a:cubicBezTo>
                    <a:pt x="18375" y="686829"/>
                    <a:pt x="23724" y="681476"/>
                    <a:pt x="23724" y="674959"/>
                  </a:cubicBezTo>
                  <a:lnTo>
                    <a:pt x="23724" y="667046"/>
                  </a:lnTo>
                  <a:cubicBezTo>
                    <a:pt x="23724" y="660529"/>
                    <a:pt x="18375" y="655175"/>
                    <a:pt x="11862" y="655175"/>
                  </a:cubicBezTo>
                  <a:cubicBezTo>
                    <a:pt x="5350" y="655175"/>
                    <a:pt x="0" y="660529"/>
                    <a:pt x="0" y="667046"/>
                  </a:cubicBezTo>
                  <a:lnTo>
                    <a:pt x="0" y="674959"/>
                  </a:lnTo>
                  <a:cubicBezTo>
                    <a:pt x="0" y="681476"/>
                    <a:pt x="5350" y="686829"/>
                    <a:pt x="11862" y="686829"/>
                  </a:cubicBezTo>
                  <a:close/>
                  <a:moveTo>
                    <a:pt x="11862" y="796684"/>
                  </a:moveTo>
                  <a:cubicBezTo>
                    <a:pt x="18375" y="796684"/>
                    <a:pt x="23724" y="791331"/>
                    <a:pt x="23724" y="784814"/>
                  </a:cubicBezTo>
                  <a:lnTo>
                    <a:pt x="23724" y="776901"/>
                  </a:lnTo>
                  <a:cubicBezTo>
                    <a:pt x="23724" y="770384"/>
                    <a:pt x="18375" y="765031"/>
                    <a:pt x="11862" y="765031"/>
                  </a:cubicBezTo>
                  <a:cubicBezTo>
                    <a:pt x="5350" y="765031"/>
                    <a:pt x="0" y="770384"/>
                    <a:pt x="0" y="776901"/>
                  </a:cubicBezTo>
                  <a:lnTo>
                    <a:pt x="0" y="784814"/>
                  </a:lnTo>
                  <a:cubicBezTo>
                    <a:pt x="0" y="791331"/>
                    <a:pt x="5350" y="796684"/>
                    <a:pt x="11862" y="796684"/>
                  </a:cubicBezTo>
                  <a:close/>
                  <a:moveTo>
                    <a:pt x="11862" y="412423"/>
                  </a:moveTo>
                  <a:cubicBezTo>
                    <a:pt x="18375" y="412423"/>
                    <a:pt x="23724" y="407070"/>
                    <a:pt x="23724" y="400553"/>
                  </a:cubicBezTo>
                  <a:lnTo>
                    <a:pt x="23724" y="392640"/>
                  </a:lnTo>
                  <a:cubicBezTo>
                    <a:pt x="23724" y="386123"/>
                    <a:pt x="18375" y="380770"/>
                    <a:pt x="11862" y="380770"/>
                  </a:cubicBezTo>
                  <a:cubicBezTo>
                    <a:pt x="5350" y="380770"/>
                    <a:pt x="0" y="386123"/>
                    <a:pt x="0" y="392640"/>
                  </a:cubicBezTo>
                  <a:lnTo>
                    <a:pt x="0" y="400553"/>
                  </a:lnTo>
                  <a:cubicBezTo>
                    <a:pt x="0" y="407070"/>
                    <a:pt x="5350" y="412423"/>
                    <a:pt x="11862" y="412423"/>
                  </a:cubicBezTo>
                  <a:close/>
                  <a:moveTo>
                    <a:pt x="11862" y="631901"/>
                  </a:moveTo>
                  <a:cubicBezTo>
                    <a:pt x="18375" y="631901"/>
                    <a:pt x="23724" y="626548"/>
                    <a:pt x="23724" y="620031"/>
                  </a:cubicBezTo>
                  <a:lnTo>
                    <a:pt x="23724" y="612118"/>
                  </a:lnTo>
                  <a:cubicBezTo>
                    <a:pt x="23724" y="605601"/>
                    <a:pt x="18375" y="600248"/>
                    <a:pt x="11862" y="600248"/>
                  </a:cubicBezTo>
                  <a:cubicBezTo>
                    <a:pt x="5350" y="600248"/>
                    <a:pt x="0" y="605601"/>
                    <a:pt x="0" y="612118"/>
                  </a:cubicBezTo>
                  <a:lnTo>
                    <a:pt x="0" y="620031"/>
                  </a:lnTo>
                  <a:cubicBezTo>
                    <a:pt x="0" y="626548"/>
                    <a:pt x="5350" y="631901"/>
                    <a:pt x="11862" y="631901"/>
                  </a:cubicBezTo>
                  <a:close/>
                  <a:moveTo>
                    <a:pt x="11862" y="576973"/>
                  </a:moveTo>
                  <a:cubicBezTo>
                    <a:pt x="18375" y="576973"/>
                    <a:pt x="23724" y="571620"/>
                    <a:pt x="23724" y="565103"/>
                  </a:cubicBezTo>
                  <a:lnTo>
                    <a:pt x="23724" y="557190"/>
                  </a:lnTo>
                  <a:cubicBezTo>
                    <a:pt x="23724" y="550673"/>
                    <a:pt x="18375" y="545320"/>
                    <a:pt x="11862" y="545320"/>
                  </a:cubicBezTo>
                  <a:cubicBezTo>
                    <a:pt x="5350" y="545320"/>
                    <a:pt x="0" y="550673"/>
                    <a:pt x="0" y="557190"/>
                  </a:cubicBezTo>
                  <a:lnTo>
                    <a:pt x="0" y="565103"/>
                  </a:lnTo>
                  <a:cubicBezTo>
                    <a:pt x="0" y="571620"/>
                    <a:pt x="5350" y="576973"/>
                    <a:pt x="11862" y="576973"/>
                  </a:cubicBezTo>
                  <a:close/>
                  <a:moveTo>
                    <a:pt x="11862" y="467118"/>
                  </a:moveTo>
                  <a:cubicBezTo>
                    <a:pt x="18375" y="467118"/>
                    <a:pt x="23724" y="461765"/>
                    <a:pt x="23724" y="455248"/>
                  </a:cubicBezTo>
                  <a:lnTo>
                    <a:pt x="23724" y="447335"/>
                  </a:lnTo>
                  <a:cubicBezTo>
                    <a:pt x="23724" y="440818"/>
                    <a:pt x="18375" y="435465"/>
                    <a:pt x="11862" y="435465"/>
                  </a:cubicBezTo>
                  <a:cubicBezTo>
                    <a:pt x="5350" y="435465"/>
                    <a:pt x="0" y="440818"/>
                    <a:pt x="0" y="447335"/>
                  </a:cubicBezTo>
                  <a:lnTo>
                    <a:pt x="0" y="455248"/>
                  </a:lnTo>
                  <a:cubicBezTo>
                    <a:pt x="0" y="461765"/>
                    <a:pt x="5350" y="467118"/>
                    <a:pt x="11862" y="467118"/>
                  </a:cubicBezTo>
                  <a:close/>
                  <a:moveTo>
                    <a:pt x="11862" y="522046"/>
                  </a:moveTo>
                  <a:cubicBezTo>
                    <a:pt x="18375" y="522046"/>
                    <a:pt x="23724" y="516693"/>
                    <a:pt x="23724" y="510176"/>
                  </a:cubicBezTo>
                  <a:lnTo>
                    <a:pt x="23724" y="502263"/>
                  </a:lnTo>
                  <a:cubicBezTo>
                    <a:pt x="23724" y="495745"/>
                    <a:pt x="18375" y="490392"/>
                    <a:pt x="11862" y="490392"/>
                  </a:cubicBezTo>
                  <a:cubicBezTo>
                    <a:pt x="5350" y="490392"/>
                    <a:pt x="0" y="495745"/>
                    <a:pt x="0" y="502263"/>
                  </a:cubicBezTo>
                  <a:lnTo>
                    <a:pt x="0" y="510176"/>
                  </a:lnTo>
                  <a:cubicBezTo>
                    <a:pt x="0" y="516693"/>
                    <a:pt x="5350" y="522046"/>
                    <a:pt x="11862" y="522046"/>
                  </a:cubicBez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BA98801-8A49-B814-1F05-9EA95F64E995}"/>
                </a:ext>
              </a:extLst>
            </p:cNvPr>
            <p:cNvSpPr/>
            <p:nvPr/>
          </p:nvSpPr>
          <p:spPr>
            <a:xfrm>
              <a:off x="10510411" y="396991"/>
              <a:ext cx="1079906" cy="1060616"/>
            </a:xfrm>
            <a:custGeom>
              <a:avLst/>
              <a:gdLst>
                <a:gd name="connsiteX0" fmla="*/ 23259 w 1079906"/>
                <a:gd name="connsiteY0" fmla="*/ 1037342 h 1060616"/>
                <a:gd name="connsiteX1" fmla="*/ 12560 w 1079906"/>
                <a:gd name="connsiteY1" fmla="*/ 1031291 h 1060616"/>
                <a:gd name="connsiteX2" fmla="*/ 0 w 1079906"/>
                <a:gd name="connsiteY2" fmla="*/ 1043859 h 1060616"/>
                <a:gd name="connsiteX3" fmla="*/ 0 w 1079906"/>
                <a:gd name="connsiteY3" fmla="*/ 1048048 h 1060616"/>
                <a:gd name="connsiteX4" fmla="*/ 12560 w 1079906"/>
                <a:gd name="connsiteY4" fmla="*/ 1060617 h 1060616"/>
                <a:gd name="connsiteX5" fmla="*/ 16746 w 1079906"/>
                <a:gd name="connsiteY5" fmla="*/ 1060617 h 1060616"/>
                <a:gd name="connsiteX6" fmla="*/ 29306 w 1079906"/>
                <a:gd name="connsiteY6" fmla="*/ 1048048 h 1060616"/>
                <a:gd name="connsiteX7" fmla="*/ 23259 w 1079906"/>
                <a:gd name="connsiteY7" fmla="*/ 1037342 h 1060616"/>
                <a:gd name="connsiteX8" fmla="*/ 778705 w 1079906"/>
                <a:gd name="connsiteY8" fmla="*/ 1035480 h 1060616"/>
                <a:gd name="connsiteX9" fmla="*/ 770331 w 1079906"/>
                <a:gd name="connsiteY9" fmla="*/ 1035480 h 1060616"/>
                <a:gd name="connsiteX10" fmla="*/ 757772 w 1079906"/>
                <a:gd name="connsiteY10" fmla="*/ 1048048 h 1060616"/>
                <a:gd name="connsiteX11" fmla="*/ 770331 w 1079906"/>
                <a:gd name="connsiteY11" fmla="*/ 1060617 h 1060616"/>
                <a:gd name="connsiteX12" fmla="*/ 778705 w 1079906"/>
                <a:gd name="connsiteY12" fmla="*/ 1060617 h 1060616"/>
                <a:gd name="connsiteX13" fmla="*/ 791264 w 1079906"/>
                <a:gd name="connsiteY13" fmla="*/ 1048048 h 1060616"/>
                <a:gd name="connsiteX14" fmla="*/ 778705 w 1079906"/>
                <a:gd name="connsiteY14" fmla="*/ 1035480 h 1060616"/>
                <a:gd name="connsiteX15" fmla="*/ 720093 w 1079906"/>
                <a:gd name="connsiteY15" fmla="*/ 1035480 h 1060616"/>
                <a:gd name="connsiteX16" fmla="*/ 711719 w 1079906"/>
                <a:gd name="connsiteY16" fmla="*/ 1035480 h 1060616"/>
                <a:gd name="connsiteX17" fmla="*/ 699160 w 1079906"/>
                <a:gd name="connsiteY17" fmla="*/ 1048048 h 1060616"/>
                <a:gd name="connsiteX18" fmla="*/ 711719 w 1079906"/>
                <a:gd name="connsiteY18" fmla="*/ 1060617 h 1060616"/>
                <a:gd name="connsiteX19" fmla="*/ 720093 w 1079906"/>
                <a:gd name="connsiteY19" fmla="*/ 1060617 h 1060616"/>
                <a:gd name="connsiteX20" fmla="*/ 732652 w 1079906"/>
                <a:gd name="connsiteY20" fmla="*/ 1048048 h 1060616"/>
                <a:gd name="connsiteX21" fmla="*/ 720093 w 1079906"/>
                <a:gd name="connsiteY21" fmla="*/ 1035480 h 1060616"/>
                <a:gd name="connsiteX22" fmla="*/ 75358 w 1079906"/>
                <a:gd name="connsiteY22" fmla="*/ 1035480 h 1060616"/>
                <a:gd name="connsiteX23" fmla="*/ 66985 w 1079906"/>
                <a:gd name="connsiteY23" fmla="*/ 1035480 h 1060616"/>
                <a:gd name="connsiteX24" fmla="*/ 54426 w 1079906"/>
                <a:gd name="connsiteY24" fmla="*/ 1048048 h 1060616"/>
                <a:gd name="connsiteX25" fmla="*/ 66985 w 1079906"/>
                <a:gd name="connsiteY25" fmla="*/ 1060617 h 1060616"/>
                <a:gd name="connsiteX26" fmla="*/ 75358 w 1079906"/>
                <a:gd name="connsiteY26" fmla="*/ 1060617 h 1060616"/>
                <a:gd name="connsiteX27" fmla="*/ 87918 w 1079906"/>
                <a:gd name="connsiteY27" fmla="*/ 1048048 h 1060616"/>
                <a:gd name="connsiteX28" fmla="*/ 75358 w 1079906"/>
                <a:gd name="connsiteY28" fmla="*/ 1035480 h 1060616"/>
                <a:gd name="connsiteX29" fmla="*/ 954541 w 1079906"/>
                <a:gd name="connsiteY29" fmla="*/ 1035480 h 1060616"/>
                <a:gd name="connsiteX30" fmla="*/ 946168 w 1079906"/>
                <a:gd name="connsiteY30" fmla="*/ 1035480 h 1060616"/>
                <a:gd name="connsiteX31" fmla="*/ 933608 w 1079906"/>
                <a:gd name="connsiteY31" fmla="*/ 1048048 h 1060616"/>
                <a:gd name="connsiteX32" fmla="*/ 946168 w 1079906"/>
                <a:gd name="connsiteY32" fmla="*/ 1060617 h 1060616"/>
                <a:gd name="connsiteX33" fmla="*/ 954541 w 1079906"/>
                <a:gd name="connsiteY33" fmla="*/ 1060617 h 1060616"/>
                <a:gd name="connsiteX34" fmla="*/ 967101 w 1079906"/>
                <a:gd name="connsiteY34" fmla="*/ 1048048 h 1060616"/>
                <a:gd name="connsiteX35" fmla="*/ 954541 w 1079906"/>
                <a:gd name="connsiteY35" fmla="*/ 1035480 h 1060616"/>
                <a:gd name="connsiteX36" fmla="*/ 661480 w 1079906"/>
                <a:gd name="connsiteY36" fmla="*/ 1035480 h 1060616"/>
                <a:gd name="connsiteX37" fmla="*/ 653107 w 1079906"/>
                <a:gd name="connsiteY37" fmla="*/ 1035480 h 1060616"/>
                <a:gd name="connsiteX38" fmla="*/ 640548 w 1079906"/>
                <a:gd name="connsiteY38" fmla="*/ 1048048 h 1060616"/>
                <a:gd name="connsiteX39" fmla="*/ 653107 w 1079906"/>
                <a:gd name="connsiteY39" fmla="*/ 1060617 h 1060616"/>
                <a:gd name="connsiteX40" fmla="*/ 661480 w 1079906"/>
                <a:gd name="connsiteY40" fmla="*/ 1060617 h 1060616"/>
                <a:gd name="connsiteX41" fmla="*/ 674040 w 1079906"/>
                <a:gd name="connsiteY41" fmla="*/ 1048048 h 1060616"/>
                <a:gd name="connsiteX42" fmla="*/ 661480 w 1079906"/>
                <a:gd name="connsiteY42" fmla="*/ 1035480 h 1060616"/>
                <a:gd name="connsiteX43" fmla="*/ 1012921 w 1079906"/>
                <a:gd name="connsiteY43" fmla="*/ 1035480 h 1060616"/>
                <a:gd name="connsiteX44" fmla="*/ 1004548 w 1079906"/>
                <a:gd name="connsiteY44" fmla="*/ 1035480 h 1060616"/>
                <a:gd name="connsiteX45" fmla="*/ 991988 w 1079906"/>
                <a:gd name="connsiteY45" fmla="*/ 1048048 h 1060616"/>
                <a:gd name="connsiteX46" fmla="*/ 1004548 w 1079906"/>
                <a:gd name="connsiteY46" fmla="*/ 1060617 h 1060616"/>
                <a:gd name="connsiteX47" fmla="*/ 1012921 w 1079906"/>
                <a:gd name="connsiteY47" fmla="*/ 1060617 h 1060616"/>
                <a:gd name="connsiteX48" fmla="*/ 1025481 w 1079906"/>
                <a:gd name="connsiteY48" fmla="*/ 1048048 h 1060616"/>
                <a:gd name="connsiteX49" fmla="*/ 1012921 w 1079906"/>
                <a:gd name="connsiteY49" fmla="*/ 1035480 h 1060616"/>
                <a:gd name="connsiteX50" fmla="*/ 837317 w 1079906"/>
                <a:gd name="connsiteY50" fmla="*/ 1035480 h 1060616"/>
                <a:gd name="connsiteX51" fmla="*/ 828944 w 1079906"/>
                <a:gd name="connsiteY51" fmla="*/ 1035480 h 1060616"/>
                <a:gd name="connsiteX52" fmla="*/ 816384 w 1079906"/>
                <a:gd name="connsiteY52" fmla="*/ 1048048 h 1060616"/>
                <a:gd name="connsiteX53" fmla="*/ 828944 w 1079906"/>
                <a:gd name="connsiteY53" fmla="*/ 1060617 h 1060616"/>
                <a:gd name="connsiteX54" fmla="*/ 837317 w 1079906"/>
                <a:gd name="connsiteY54" fmla="*/ 1060617 h 1060616"/>
                <a:gd name="connsiteX55" fmla="*/ 849877 w 1079906"/>
                <a:gd name="connsiteY55" fmla="*/ 1048048 h 1060616"/>
                <a:gd name="connsiteX56" fmla="*/ 837317 w 1079906"/>
                <a:gd name="connsiteY56" fmla="*/ 1035480 h 1060616"/>
                <a:gd name="connsiteX57" fmla="*/ 895929 w 1079906"/>
                <a:gd name="connsiteY57" fmla="*/ 1035480 h 1060616"/>
                <a:gd name="connsiteX58" fmla="*/ 887556 w 1079906"/>
                <a:gd name="connsiteY58" fmla="*/ 1035480 h 1060616"/>
                <a:gd name="connsiteX59" fmla="*/ 874996 w 1079906"/>
                <a:gd name="connsiteY59" fmla="*/ 1048048 h 1060616"/>
                <a:gd name="connsiteX60" fmla="*/ 887556 w 1079906"/>
                <a:gd name="connsiteY60" fmla="*/ 1060617 h 1060616"/>
                <a:gd name="connsiteX61" fmla="*/ 895929 w 1079906"/>
                <a:gd name="connsiteY61" fmla="*/ 1060617 h 1060616"/>
                <a:gd name="connsiteX62" fmla="*/ 908489 w 1079906"/>
                <a:gd name="connsiteY62" fmla="*/ 1048048 h 1060616"/>
                <a:gd name="connsiteX63" fmla="*/ 895929 w 1079906"/>
                <a:gd name="connsiteY63" fmla="*/ 1035480 h 1060616"/>
                <a:gd name="connsiteX64" fmla="*/ 602868 w 1079906"/>
                <a:gd name="connsiteY64" fmla="*/ 1035480 h 1060616"/>
                <a:gd name="connsiteX65" fmla="*/ 594495 w 1079906"/>
                <a:gd name="connsiteY65" fmla="*/ 1035480 h 1060616"/>
                <a:gd name="connsiteX66" fmla="*/ 581935 w 1079906"/>
                <a:gd name="connsiteY66" fmla="*/ 1048048 h 1060616"/>
                <a:gd name="connsiteX67" fmla="*/ 594495 w 1079906"/>
                <a:gd name="connsiteY67" fmla="*/ 1060617 h 1060616"/>
                <a:gd name="connsiteX68" fmla="*/ 602868 w 1079906"/>
                <a:gd name="connsiteY68" fmla="*/ 1060617 h 1060616"/>
                <a:gd name="connsiteX69" fmla="*/ 615428 w 1079906"/>
                <a:gd name="connsiteY69" fmla="*/ 1048048 h 1060616"/>
                <a:gd name="connsiteX70" fmla="*/ 602868 w 1079906"/>
                <a:gd name="connsiteY70" fmla="*/ 1035480 h 1060616"/>
                <a:gd name="connsiteX71" fmla="*/ 309807 w 1079906"/>
                <a:gd name="connsiteY71" fmla="*/ 1035480 h 1060616"/>
                <a:gd name="connsiteX72" fmla="*/ 301434 w 1079906"/>
                <a:gd name="connsiteY72" fmla="*/ 1035480 h 1060616"/>
                <a:gd name="connsiteX73" fmla="*/ 288874 w 1079906"/>
                <a:gd name="connsiteY73" fmla="*/ 1048048 h 1060616"/>
                <a:gd name="connsiteX74" fmla="*/ 301434 w 1079906"/>
                <a:gd name="connsiteY74" fmla="*/ 1060617 h 1060616"/>
                <a:gd name="connsiteX75" fmla="*/ 309807 w 1079906"/>
                <a:gd name="connsiteY75" fmla="*/ 1060617 h 1060616"/>
                <a:gd name="connsiteX76" fmla="*/ 322367 w 1079906"/>
                <a:gd name="connsiteY76" fmla="*/ 1048048 h 1060616"/>
                <a:gd name="connsiteX77" fmla="*/ 309807 w 1079906"/>
                <a:gd name="connsiteY77" fmla="*/ 1035480 h 1060616"/>
                <a:gd name="connsiteX78" fmla="*/ 192583 w 1079906"/>
                <a:gd name="connsiteY78" fmla="*/ 1035480 h 1060616"/>
                <a:gd name="connsiteX79" fmla="*/ 184210 w 1079906"/>
                <a:gd name="connsiteY79" fmla="*/ 1035480 h 1060616"/>
                <a:gd name="connsiteX80" fmla="*/ 171650 w 1079906"/>
                <a:gd name="connsiteY80" fmla="*/ 1048048 h 1060616"/>
                <a:gd name="connsiteX81" fmla="*/ 184210 w 1079906"/>
                <a:gd name="connsiteY81" fmla="*/ 1060617 h 1060616"/>
                <a:gd name="connsiteX82" fmla="*/ 192583 w 1079906"/>
                <a:gd name="connsiteY82" fmla="*/ 1060617 h 1060616"/>
                <a:gd name="connsiteX83" fmla="*/ 205143 w 1079906"/>
                <a:gd name="connsiteY83" fmla="*/ 1048048 h 1060616"/>
                <a:gd name="connsiteX84" fmla="*/ 192583 w 1079906"/>
                <a:gd name="connsiteY84" fmla="*/ 1035480 h 1060616"/>
                <a:gd name="connsiteX85" fmla="*/ 368419 w 1079906"/>
                <a:gd name="connsiteY85" fmla="*/ 1035480 h 1060616"/>
                <a:gd name="connsiteX86" fmla="*/ 360046 w 1079906"/>
                <a:gd name="connsiteY86" fmla="*/ 1035480 h 1060616"/>
                <a:gd name="connsiteX87" fmla="*/ 347486 w 1079906"/>
                <a:gd name="connsiteY87" fmla="*/ 1048048 h 1060616"/>
                <a:gd name="connsiteX88" fmla="*/ 360046 w 1079906"/>
                <a:gd name="connsiteY88" fmla="*/ 1060617 h 1060616"/>
                <a:gd name="connsiteX89" fmla="*/ 368419 w 1079906"/>
                <a:gd name="connsiteY89" fmla="*/ 1060617 h 1060616"/>
                <a:gd name="connsiteX90" fmla="*/ 380979 w 1079906"/>
                <a:gd name="connsiteY90" fmla="*/ 1048048 h 1060616"/>
                <a:gd name="connsiteX91" fmla="*/ 368419 w 1079906"/>
                <a:gd name="connsiteY91" fmla="*/ 1035480 h 1060616"/>
                <a:gd name="connsiteX92" fmla="*/ 485644 w 1079906"/>
                <a:gd name="connsiteY92" fmla="*/ 1035480 h 1060616"/>
                <a:gd name="connsiteX93" fmla="*/ 477271 w 1079906"/>
                <a:gd name="connsiteY93" fmla="*/ 1035480 h 1060616"/>
                <a:gd name="connsiteX94" fmla="*/ 464711 w 1079906"/>
                <a:gd name="connsiteY94" fmla="*/ 1048048 h 1060616"/>
                <a:gd name="connsiteX95" fmla="*/ 477271 w 1079906"/>
                <a:gd name="connsiteY95" fmla="*/ 1060617 h 1060616"/>
                <a:gd name="connsiteX96" fmla="*/ 485644 w 1079906"/>
                <a:gd name="connsiteY96" fmla="*/ 1060617 h 1060616"/>
                <a:gd name="connsiteX97" fmla="*/ 498204 w 1079906"/>
                <a:gd name="connsiteY97" fmla="*/ 1048048 h 1060616"/>
                <a:gd name="connsiteX98" fmla="*/ 485644 w 1079906"/>
                <a:gd name="connsiteY98" fmla="*/ 1035480 h 1060616"/>
                <a:gd name="connsiteX99" fmla="*/ 427032 w 1079906"/>
                <a:gd name="connsiteY99" fmla="*/ 1035480 h 1060616"/>
                <a:gd name="connsiteX100" fmla="*/ 418658 w 1079906"/>
                <a:gd name="connsiteY100" fmla="*/ 1035480 h 1060616"/>
                <a:gd name="connsiteX101" fmla="*/ 406099 w 1079906"/>
                <a:gd name="connsiteY101" fmla="*/ 1048048 h 1060616"/>
                <a:gd name="connsiteX102" fmla="*/ 418658 w 1079906"/>
                <a:gd name="connsiteY102" fmla="*/ 1060617 h 1060616"/>
                <a:gd name="connsiteX103" fmla="*/ 427032 w 1079906"/>
                <a:gd name="connsiteY103" fmla="*/ 1060617 h 1060616"/>
                <a:gd name="connsiteX104" fmla="*/ 439591 w 1079906"/>
                <a:gd name="connsiteY104" fmla="*/ 1048048 h 1060616"/>
                <a:gd name="connsiteX105" fmla="*/ 427032 w 1079906"/>
                <a:gd name="connsiteY105" fmla="*/ 1035480 h 1060616"/>
                <a:gd name="connsiteX106" fmla="*/ 251195 w 1079906"/>
                <a:gd name="connsiteY106" fmla="*/ 1035480 h 1060616"/>
                <a:gd name="connsiteX107" fmla="*/ 242822 w 1079906"/>
                <a:gd name="connsiteY107" fmla="*/ 1035480 h 1060616"/>
                <a:gd name="connsiteX108" fmla="*/ 230262 w 1079906"/>
                <a:gd name="connsiteY108" fmla="*/ 1048048 h 1060616"/>
                <a:gd name="connsiteX109" fmla="*/ 242822 w 1079906"/>
                <a:gd name="connsiteY109" fmla="*/ 1060617 h 1060616"/>
                <a:gd name="connsiteX110" fmla="*/ 251195 w 1079906"/>
                <a:gd name="connsiteY110" fmla="*/ 1060617 h 1060616"/>
                <a:gd name="connsiteX111" fmla="*/ 263755 w 1079906"/>
                <a:gd name="connsiteY111" fmla="*/ 1048048 h 1060616"/>
                <a:gd name="connsiteX112" fmla="*/ 251195 w 1079906"/>
                <a:gd name="connsiteY112" fmla="*/ 1035480 h 1060616"/>
                <a:gd name="connsiteX113" fmla="*/ 133971 w 1079906"/>
                <a:gd name="connsiteY113" fmla="*/ 1035480 h 1060616"/>
                <a:gd name="connsiteX114" fmla="*/ 125598 w 1079906"/>
                <a:gd name="connsiteY114" fmla="*/ 1035480 h 1060616"/>
                <a:gd name="connsiteX115" fmla="*/ 113038 w 1079906"/>
                <a:gd name="connsiteY115" fmla="*/ 1048048 h 1060616"/>
                <a:gd name="connsiteX116" fmla="*/ 125598 w 1079906"/>
                <a:gd name="connsiteY116" fmla="*/ 1060617 h 1060616"/>
                <a:gd name="connsiteX117" fmla="*/ 133971 w 1079906"/>
                <a:gd name="connsiteY117" fmla="*/ 1060617 h 1060616"/>
                <a:gd name="connsiteX118" fmla="*/ 146530 w 1079906"/>
                <a:gd name="connsiteY118" fmla="*/ 1048048 h 1060616"/>
                <a:gd name="connsiteX119" fmla="*/ 133971 w 1079906"/>
                <a:gd name="connsiteY119" fmla="*/ 1035480 h 1060616"/>
                <a:gd name="connsiteX120" fmla="*/ 544256 w 1079906"/>
                <a:gd name="connsiteY120" fmla="*/ 1035480 h 1060616"/>
                <a:gd name="connsiteX121" fmla="*/ 535883 w 1079906"/>
                <a:gd name="connsiteY121" fmla="*/ 1035480 h 1060616"/>
                <a:gd name="connsiteX122" fmla="*/ 523323 w 1079906"/>
                <a:gd name="connsiteY122" fmla="*/ 1048048 h 1060616"/>
                <a:gd name="connsiteX123" fmla="*/ 535883 w 1079906"/>
                <a:gd name="connsiteY123" fmla="*/ 1060617 h 1060616"/>
                <a:gd name="connsiteX124" fmla="*/ 544256 w 1079906"/>
                <a:gd name="connsiteY124" fmla="*/ 1060617 h 1060616"/>
                <a:gd name="connsiteX125" fmla="*/ 556816 w 1079906"/>
                <a:gd name="connsiteY125" fmla="*/ 1048048 h 1060616"/>
                <a:gd name="connsiteX126" fmla="*/ 544256 w 1079906"/>
                <a:gd name="connsiteY126" fmla="*/ 1035480 h 1060616"/>
                <a:gd name="connsiteX127" fmla="*/ 1067347 w 1079906"/>
                <a:gd name="connsiteY127" fmla="*/ 1031291 h 1060616"/>
                <a:gd name="connsiteX128" fmla="*/ 1056647 w 1079906"/>
                <a:gd name="connsiteY128" fmla="*/ 1037342 h 1060616"/>
                <a:gd name="connsiteX129" fmla="*/ 1050600 w 1079906"/>
                <a:gd name="connsiteY129" fmla="*/ 1048048 h 1060616"/>
                <a:gd name="connsiteX130" fmla="*/ 1063160 w 1079906"/>
                <a:gd name="connsiteY130" fmla="*/ 1060617 h 1060616"/>
                <a:gd name="connsiteX131" fmla="*/ 1067347 w 1079906"/>
                <a:gd name="connsiteY131" fmla="*/ 1060617 h 1060616"/>
                <a:gd name="connsiteX132" fmla="*/ 1079906 w 1079906"/>
                <a:gd name="connsiteY132" fmla="*/ 1048048 h 1060616"/>
                <a:gd name="connsiteX133" fmla="*/ 1079906 w 1079906"/>
                <a:gd name="connsiteY133" fmla="*/ 1043859 h 1060616"/>
                <a:gd name="connsiteX134" fmla="*/ 1067347 w 1079906"/>
                <a:gd name="connsiteY134" fmla="*/ 1031291 h 1060616"/>
                <a:gd name="connsiteX135" fmla="*/ 1067347 w 1079906"/>
                <a:gd name="connsiteY135" fmla="*/ 456877 h 1060616"/>
                <a:gd name="connsiteX136" fmla="*/ 1054787 w 1079906"/>
                <a:gd name="connsiteY136" fmla="*/ 469445 h 1060616"/>
                <a:gd name="connsiteX137" fmla="*/ 1054787 w 1079906"/>
                <a:gd name="connsiteY137" fmla="*/ 477592 h 1060616"/>
                <a:gd name="connsiteX138" fmla="*/ 1067347 w 1079906"/>
                <a:gd name="connsiteY138" fmla="*/ 490160 h 1060616"/>
                <a:gd name="connsiteX139" fmla="*/ 1079906 w 1079906"/>
                <a:gd name="connsiteY139" fmla="*/ 477592 h 1060616"/>
                <a:gd name="connsiteX140" fmla="*/ 1079906 w 1079906"/>
                <a:gd name="connsiteY140" fmla="*/ 469445 h 1060616"/>
                <a:gd name="connsiteX141" fmla="*/ 1067347 w 1079906"/>
                <a:gd name="connsiteY141" fmla="*/ 456877 h 1060616"/>
                <a:gd name="connsiteX142" fmla="*/ 1067347 w 1079906"/>
                <a:gd name="connsiteY142" fmla="*/ 284181 h 1060616"/>
                <a:gd name="connsiteX143" fmla="*/ 1054787 w 1079906"/>
                <a:gd name="connsiteY143" fmla="*/ 296749 h 1060616"/>
                <a:gd name="connsiteX144" fmla="*/ 1054787 w 1079906"/>
                <a:gd name="connsiteY144" fmla="*/ 304895 h 1060616"/>
                <a:gd name="connsiteX145" fmla="*/ 1067347 w 1079906"/>
                <a:gd name="connsiteY145" fmla="*/ 317463 h 1060616"/>
                <a:gd name="connsiteX146" fmla="*/ 1079906 w 1079906"/>
                <a:gd name="connsiteY146" fmla="*/ 304895 h 1060616"/>
                <a:gd name="connsiteX147" fmla="*/ 1079906 w 1079906"/>
                <a:gd name="connsiteY147" fmla="*/ 296749 h 1060616"/>
                <a:gd name="connsiteX148" fmla="*/ 1067347 w 1079906"/>
                <a:gd name="connsiteY148" fmla="*/ 284181 h 1060616"/>
                <a:gd name="connsiteX149" fmla="*/ 1067347 w 1079906"/>
                <a:gd name="connsiteY149" fmla="*/ 399390 h 1060616"/>
                <a:gd name="connsiteX150" fmla="*/ 1054787 w 1079906"/>
                <a:gd name="connsiteY150" fmla="*/ 411958 h 1060616"/>
                <a:gd name="connsiteX151" fmla="*/ 1054787 w 1079906"/>
                <a:gd name="connsiteY151" fmla="*/ 420104 h 1060616"/>
                <a:gd name="connsiteX152" fmla="*/ 1067347 w 1079906"/>
                <a:gd name="connsiteY152" fmla="*/ 432672 h 1060616"/>
                <a:gd name="connsiteX153" fmla="*/ 1079906 w 1079906"/>
                <a:gd name="connsiteY153" fmla="*/ 420104 h 1060616"/>
                <a:gd name="connsiteX154" fmla="*/ 1079906 w 1079906"/>
                <a:gd name="connsiteY154" fmla="*/ 411958 h 1060616"/>
                <a:gd name="connsiteX155" fmla="*/ 1067347 w 1079906"/>
                <a:gd name="connsiteY155" fmla="*/ 399390 h 1060616"/>
                <a:gd name="connsiteX156" fmla="*/ 1067347 w 1079906"/>
                <a:gd name="connsiteY156" fmla="*/ 629806 h 1060616"/>
                <a:gd name="connsiteX157" fmla="*/ 1054787 w 1079906"/>
                <a:gd name="connsiteY157" fmla="*/ 642375 h 1060616"/>
                <a:gd name="connsiteX158" fmla="*/ 1054787 w 1079906"/>
                <a:gd name="connsiteY158" fmla="*/ 650521 h 1060616"/>
                <a:gd name="connsiteX159" fmla="*/ 1067347 w 1079906"/>
                <a:gd name="connsiteY159" fmla="*/ 663089 h 1060616"/>
                <a:gd name="connsiteX160" fmla="*/ 1079906 w 1079906"/>
                <a:gd name="connsiteY160" fmla="*/ 650521 h 1060616"/>
                <a:gd name="connsiteX161" fmla="*/ 1079906 w 1079906"/>
                <a:gd name="connsiteY161" fmla="*/ 642375 h 1060616"/>
                <a:gd name="connsiteX162" fmla="*/ 1067347 w 1079906"/>
                <a:gd name="connsiteY162" fmla="*/ 629806 h 1060616"/>
                <a:gd name="connsiteX163" fmla="*/ 1067347 w 1079906"/>
                <a:gd name="connsiteY163" fmla="*/ 572086 h 1060616"/>
                <a:gd name="connsiteX164" fmla="*/ 1054787 w 1079906"/>
                <a:gd name="connsiteY164" fmla="*/ 584654 h 1060616"/>
                <a:gd name="connsiteX165" fmla="*/ 1054787 w 1079906"/>
                <a:gd name="connsiteY165" fmla="*/ 592800 h 1060616"/>
                <a:gd name="connsiteX166" fmla="*/ 1067347 w 1079906"/>
                <a:gd name="connsiteY166" fmla="*/ 605368 h 1060616"/>
                <a:gd name="connsiteX167" fmla="*/ 1079906 w 1079906"/>
                <a:gd name="connsiteY167" fmla="*/ 592800 h 1060616"/>
                <a:gd name="connsiteX168" fmla="*/ 1079906 w 1079906"/>
                <a:gd name="connsiteY168" fmla="*/ 584654 h 1060616"/>
                <a:gd name="connsiteX169" fmla="*/ 1067347 w 1079906"/>
                <a:gd name="connsiteY169" fmla="*/ 572086 h 1060616"/>
                <a:gd name="connsiteX170" fmla="*/ 1067347 w 1079906"/>
                <a:gd name="connsiteY170" fmla="*/ 514598 h 1060616"/>
                <a:gd name="connsiteX171" fmla="*/ 1054787 w 1079906"/>
                <a:gd name="connsiteY171" fmla="*/ 527166 h 1060616"/>
                <a:gd name="connsiteX172" fmla="*/ 1054787 w 1079906"/>
                <a:gd name="connsiteY172" fmla="*/ 535312 h 1060616"/>
                <a:gd name="connsiteX173" fmla="*/ 1067347 w 1079906"/>
                <a:gd name="connsiteY173" fmla="*/ 547880 h 1060616"/>
                <a:gd name="connsiteX174" fmla="*/ 1079906 w 1079906"/>
                <a:gd name="connsiteY174" fmla="*/ 535312 h 1060616"/>
                <a:gd name="connsiteX175" fmla="*/ 1079906 w 1079906"/>
                <a:gd name="connsiteY175" fmla="*/ 527166 h 1060616"/>
                <a:gd name="connsiteX176" fmla="*/ 1067347 w 1079906"/>
                <a:gd name="connsiteY176" fmla="*/ 514598 h 1060616"/>
                <a:gd name="connsiteX177" fmla="*/ 1067347 w 1079906"/>
                <a:gd name="connsiteY177" fmla="*/ 111252 h 1060616"/>
                <a:gd name="connsiteX178" fmla="*/ 1054787 w 1079906"/>
                <a:gd name="connsiteY178" fmla="*/ 123820 h 1060616"/>
                <a:gd name="connsiteX179" fmla="*/ 1054787 w 1079906"/>
                <a:gd name="connsiteY179" fmla="*/ 131966 h 1060616"/>
                <a:gd name="connsiteX180" fmla="*/ 1067347 w 1079906"/>
                <a:gd name="connsiteY180" fmla="*/ 144534 h 1060616"/>
                <a:gd name="connsiteX181" fmla="*/ 1079906 w 1079906"/>
                <a:gd name="connsiteY181" fmla="*/ 131966 h 1060616"/>
                <a:gd name="connsiteX182" fmla="*/ 1079906 w 1079906"/>
                <a:gd name="connsiteY182" fmla="*/ 123820 h 1060616"/>
                <a:gd name="connsiteX183" fmla="*/ 1067347 w 1079906"/>
                <a:gd name="connsiteY183" fmla="*/ 111252 h 1060616"/>
                <a:gd name="connsiteX184" fmla="*/ 1067347 w 1079906"/>
                <a:gd name="connsiteY184" fmla="*/ 226460 h 1060616"/>
                <a:gd name="connsiteX185" fmla="*/ 1054787 w 1079906"/>
                <a:gd name="connsiteY185" fmla="*/ 239029 h 1060616"/>
                <a:gd name="connsiteX186" fmla="*/ 1054787 w 1079906"/>
                <a:gd name="connsiteY186" fmla="*/ 247175 h 1060616"/>
                <a:gd name="connsiteX187" fmla="*/ 1067347 w 1079906"/>
                <a:gd name="connsiteY187" fmla="*/ 259743 h 1060616"/>
                <a:gd name="connsiteX188" fmla="*/ 1079906 w 1079906"/>
                <a:gd name="connsiteY188" fmla="*/ 247175 h 1060616"/>
                <a:gd name="connsiteX189" fmla="*/ 1079906 w 1079906"/>
                <a:gd name="connsiteY189" fmla="*/ 239029 h 1060616"/>
                <a:gd name="connsiteX190" fmla="*/ 1067347 w 1079906"/>
                <a:gd name="connsiteY190" fmla="*/ 226460 h 1060616"/>
                <a:gd name="connsiteX191" fmla="*/ 1067347 w 1079906"/>
                <a:gd name="connsiteY191" fmla="*/ 53531 h 1060616"/>
                <a:gd name="connsiteX192" fmla="*/ 1054787 w 1079906"/>
                <a:gd name="connsiteY192" fmla="*/ 66100 h 1060616"/>
                <a:gd name="connsiteX193" fmla="*/ 1054787 w 1079906"/>
                <a:gd name="connsiteY193" fmla="*/ 74246 h 1060616"/>
                <a:gd name="connsiteX194" fmla="*/ 1067347 w 1079906"/>
                <a:gd name="connsiteY194" fmla="*/ 86814 h 1060616"/>
                <a:gd name="connsiteX195" fmla="*/ 1079906 w 1079906"/>
                <a:gd name="connsiteY195" fmla="*/ 74246 h 1060616"/>
                <a:gd name="connsiteX196" fmla="*/ 1079906 w 1079906"/>
                <a:gd name="connsiteY196" fmla="*/ 66100 h 1060616"/>
                <a:gd name="connsiteX197" fmla="*/ 1067347 w 1079906"/>
                <a:gd name="connsiteY197" fmla="*/ 53531 h 1060616"/>
                <a:gd name="connsiteX198" fmla="*/ 1067347 w 1079906"/>
                <a:gd name="connsiteY198" fmla="*/ 168973 h 1060616"/>
                <a:gd name="connsiteX199" fmla="*/ 1054787 w 1079906"/>
                <a:gd name="connsiteY199" fmla="*/ 181541 h 1060616"/>
                <a:gd name="connsiteX200" fmla="*/ 1054787 w 1079906"/>
                <a:gd name="connsiteY200" fmla="*/ 189687 h 1060616"/>
                <a:gd name="connsiteX201" fmla="*/ 1067347 w 1079906"/>
                <a:gd name="connsiteY201" fmla="*/ 202255 h 1060616"/>
                <a:gd name="connsiteX202" fmla="*/ 1079906 w 1079906"/>
                <a:gd name="connsiteY202" fmla="*/ 189687 h 1060616"/>
                <a:gd name="connsiteX203" fmla="*/ 1079906 w 1079906"/>
                <a:gd name="connsiteY203" fmla="*/ 181541 h 1060616"/>
                <a:gd name="connsiteX204" fmla="*/ 1067347 w 1079906"/>
                <a:gd name="connsiteY204" fmla="*/ 168973 h 1060616"/>
                <a:gd name="connsiteX205" fmla="*/ 1067347 w 1079906"/>
                <a:gd name="connsiteY205" fmla="*/ 341669 h 1060616"/>
                <a:gd name="connsiteX206" fmla="*/ 1054787 w 1079906"/>
                <a:gd name="connsiteY206" fmla="*/ 354237 h 1060616"/>
                <a:gd name="connsiteX207" fmla="*/ 1054787 w 1079906"/>
                <a:gd name="connsiteY207" fmla="*/ 362383 h 1060616"/>
                <a:gd name="connsiteX208" fmla="*/ 1067347 w 1079906"/>
                <a:gd name="connsiteY208" fmla="*/ 374951 h 1060616"/>
                <a:gd name="connsiteX209" fmla="*/ 1079906 w 1079906"/>
                <a:gd name="connsiteY209" fmla="*/ 362383 h 1060616"/>
                <a:gd name="connsiteX210" fmla="*/ 1079906 w 1079906"/>
                <a:gd name="connsiteY210" fmla="*/ 354237 h 1060616"/>
                <a:gd name="connsiteX211" fmla="*/ 1067347 w 1079906"/>
                <a:gd name="connsiteY211" fmla="*/ 341669 h 1060616"/>
                <a:gd name="connsiteX212" fmla="*/ 1067347 w 1079906"/>
                <a:gd name="connsiteY212" fmla="*/ 973803 h 1060616"/>
                <a:gd name="connsiteX213" fmla="*/ 1054787 w 1079906"/>
                <a:gd name="connsiteY213" fmla="*/ 986371 h 1060616"/>
                <a:gd name="connsiteX214" fmla="*/ 1054787 w 1079906"/>
                <a:gd name="connsiteY214" fmla="*/ 994517 h 1060616"/>
                <a:gd name="connsiteX215" fmla="*/ 1067347 w 1079906"/>
                <a:gd name="connsiteY215" fmla="*/ 1007085 h 1060616"/>
                <a:gd name="connsiteX216" fmla="*/ 1079906 w 1079906"/>
                <a:gd name="connsiteY216" fmla="*/ 994517 h 1060616"/>
                <a:gd name="connsiteX217" fmla="*/ 1079906 w 1079906"/>
                <a:gd name="connsiteY217" fmla="*/ 986371 h 1060616"/>
                <a:gd name="connsiteX218" fmla="*/ 1067347 w 1079906"/>
                <a:gd name="connsiteY218" fmla="*/ 973803 h 1060616"/>
                <a:gd name="connsiteX219" fmla="*/ 1067347 w 1079906"/>
                <a:gd name="connsiteY219" fmla="*/ 860224 h 1060616"/>
                <a:gd name="connsiteX220" fmla="*/ 1054787 w 1079906"/>
                <a:gd name="connsiteY220" fmla="*/ 872792 h 1060616"/>
                <a:gd name="connsiteX221" fmla="*/ 1054787 w 1079906"/>
                <a:gd name="connsiteY221" fmla="*/ 880938 h 1060616"/>
                <a:gd name="connsiteX222" fmla="*/ 1067347 w 1079906"/>
                <a:gd name="connsiteY222" fmla="*/ 893506 h 1060616"/>
                <a:gd name="connsiteX223" fmla="*/ 1079906 w 1079906"/>
                <a:gd name="connsiteY223" fmla="*/ 880938 h 1060616"/>
                <a:gd name="connsiteX224" fmla="*/ 1079906 w 1079906"/>
                <a:gd name="connsiteY224" fmla="*/ 872792 h 1060616"/>
                <a:gd name="connsiteX225" fmla="*/ 1067347 w 1079906"/>
                <a:gd name="connsiteY225" fmla="*/ 860224 h 1060616"/>
                <a:gd name="connsiteX226" fmla="*/ 1067347 w 1079906"/>
                <a:gd name="connsiteY226" fmla="*/ 687294 h 1060616"/>
                <a:gd name="connsiteX227" fmla="*/ 1054787 w 1079906"/>
                <a:gd name="connsiteY227" fmla="*/ 699863 h 1060616"/>
                <a:gd name="connsiteX228" fmla="*/ 1054787 w 1079906"/>
                <a:gd name="connsiteY228" fmla="*/ 708009 h 1060616"/>
                <a:gd name="connsiteX229" fmla="*/ 1067347 w 1079906"/>
                <a:gd name="connsiteY229" fmla="*/ 720577 h 1060616"/>
                <a:gd name="connsiteX230" fmla="*/ 1079906 w 1079906"/>
                <a:gd name="connsiteY230" fmla="*/ 708009 h 1060616"/>
                <a:gd name="connsiteX231" fmla="*/ 1079906 w 1079906"/>
                <a:gd name="connsiteY231" fmla="*/ 699863 h 1060616"/>
                <a:gd name="connsiteX232" fmla="*/ 1067347 w 1079906"/>
                <a:gd name="connsiteY232" fmla="*/ 687294 h 1060616"/>
                <a:gd name="connsiteX233" fmla="*/ 1067347 w 1079906"/>
                <a:gd name="connsiteY233" fmla="*/ 917944 h 1060616"/>
                <a:gd name="connsiteX234" fmla="*/ 1054787 w 1079906"/>
                <a:gd name="connsiteY234" fmla="*/ 930512 h 1060616"/>
                <a:gd name="connsiteX235" fmla="*/ 1054787 w 1079906"/>
                <a:gd name="connsiteY235" fmla="*/ 938658 h 1060616"/>
                <a:gd name="connsiteX236" fmla="*/ 1067347 w 1079906"/>
                <a:gd name="connsiteY236" fmla="*/ 951226 h 1060616"/>
                <a:gd name="connsiteX237" fmla="*/ 1079906 w 1079906"/>
                <a:gd name="connsiteY237" fmla="*/ 938658 h 1060616"/>
                <a:gd name="connsiteX238" fmla="*/ 1079906 w 1079906"/>
                <a:gd name="connsiteY238" fmla="*/ 930512 h 1060616"/>
                <a:gd name="connsiteX239" fmla="*/ 1067347 w 1079906"/>
                <a:gd name="connsiteY239" fmla="*/ 917944 h 1060616"/>
                <a:gd name="connsiteX240" fmla="*/ 1067347 w 1079906"/>
                <a:gd name="connsiteY240" fmla="*/ 802736 h 1060616"/>
                <a:gd name="connsiteX241" fmla="*/ 1054787 w 1079906"/>
                <a:gd name="connsiteY241" fmla="*/ 815304 h 1060616"/>
                <a:gd name="connsiteX242" fmla="*/ 1054787 w 1079906"/>
                <a:gd name="connsiteY242" fmla="*/ 823450 h 1060616"/>
                <a:gd name="connsiteX243" fmla="*/ 1067347 w 1079906"/>
                <a:gd name="connsiteY243" fmla="*/ 836018 h 1060616"/>
                <a:gd name="connsiteX244" fmla="*/ 1079906 w 1079906"/>
                <a:gd name="connsiteY244" fmla="*/ 823450 h 1060616"/>
                <a:gd name="connsiteX245" fmla="*/ 1079906 w 1079906"/>
                <a:gd name="connsiteY245" fmla="*/ 815304 h 1060616"/>
                <a:gd name="connsiteX246" fmla="*/ 1067347 w 1079906"/>
                <a:gd name="connsiteY246" fmla="*/ 802736 h 1060616"/>
                <a:gd name="connsiteX247" fmla="*/ 1067347 w 1079906"/>
                <a:gd name="connsiteY247" fmla="*/ 745015 h 1060616"/>
                <a:gd name="connsiteX248" fmla="*/ 1054787 w 1079906"/>
                <a:gd name="connsiteY248" fmla="*/ 757583 h 1060616"/>
                <a:gd name="connsiteX249" fmla="*/ 1054787 w 1079906"/>
                <a:gd name="connsiteY249" fmla="*/ 765729 h 1060616"/>
                <a:gd name="connsiteX250" fmla="*/ 1067347 w 1079906"/>
                <a:gd name="connsiteY250" fmla="*/ 778297 h 1060616"/>
                <a:gd name="connsiteX251" fmla="*/ 1079906 w 1079906"/>
                <a:gd name="connsiteY251" fmla="*/ 765729 h 1060616"/>
                <a:gd name="connsiteX252" fmla="*/ 1079906 w 1079906"/>
                <a:gd name="connsiteY252" fmla="*/ 757583 h 1060616"/>
                <a:gd name="connsiteX253" fmla="*/ 1067347 w 1079906"/>
                <a:gd name="connsiteY253" fmla="*/ 745015 h 1060616"/>
                <a:gd name="connsiteX254" fmla="*/ 1067347 w 1079906"/>
                <a:gd name="connsiteY254" fmla="*/ 0 h 1060616"/>
                <a:gd name="connsiteX255" fmla="*/ 1063160 w 1079906"/>
                <a:gd name="connsiteY255" fmla="*/ 0 h 1060616"/>
                <a:gd name="connsiteX256" fmla="*/ 1050600 w 1079906"/>
                <a:gd name="connsiteY256" fmla="*/ 12568 h 1060616"/>
                <a:gd name="connsiteX257" fmla="*/ 1056647 w 1079906"/>
                <a:gd name="connsiteY257" fmla="*/ 23274 h 1060616"/>
                <a:gd name="connsiteX258" fmla="*/ 1067347 w 1079906"/>
                <a:gd name="connsiteY258" fmla="*/ 29326 h 1060616"/>
                <a:gd name="connsiteX259" fmla="*/ 1079906 w 1079906"/>
                <a:gd name="connsiteY259" fmla="*/ 16758 h 1060616"/>
                <a:gd name="connsiteX260" fmla="*/ 1079906 w 1079906"/>
                <a:gd name="connsiteY260" fmla="*/ 12568 h 1060616"/>
                <a:gd name="connsiteX261" fmla="*/ 1067347 w 1079906"/>
                <a:gd name="connsiteY261" fmla="*/ 0 h 1060616"/>
                <a:gd name="connsiteX262" fmla="*/ 192583 w 1079906"/>
                <a:gd name="connsiteY262" fmla="*/ 0 h 1060616"/>
                <a:gd name="connsiteX263" fmla="*/ 184210 w 1079906"/>
                <a:gd name="connsiteY263" fmla="*/ 0 h 1060616"/>
                <a:gd name="connsiteX264" fmla="*/ 171650 w 1079906"/>
                <a:gd name="connsiteY264" fmla="*/ 12568 h 1060616"/>
                <a:gd name="connsiteX265" fmla="*/ 184210 w 1079906"/>
                <a:gd name="connsiteY265" fmla="*/ 25136 h 1060616"/>
                <a:gd name="connsiteX266" fmla="*/ 192583 w 1079906"/>
                <a:gd name="connsiteY266" fmla="*/ 25136 h 1060616"/>
                <a:gd name="connsiteX267" fmla="*/ 205143 w 1079906"/>
                <a:gd name="connsiteY267" fmla="*/ 12568 h 1060616"/>
                <a:gd name="connsiteX268" fmla="*/ 192583 w 1079906"/>
                <a:gd name="connsiteY268" fmla="*/ 0 h 1060616"/>
                <a:gd name="connsiteX269" fmla="*/ 828944 w 1079906"/>
                <a:gd name="connsiteY269" fmla="*/ 25136 h 1060616"/>
                <a:gd name="connsiteX270" fmla="*/ 837317 w 1079906"/>
                <a:gd name="connsiteY270" fmla="*/ 25136 h 1060616"/>
                <a:gd name="connsiteX271" fmla="*/ 849877 w 1079906"/>
                <a:gd name="connsiteY271" fmla="*/ 12568 h 1060616"/>
                <a:gd name="connsiteX272" fmla="*/ 837317 w 1079906"/>
                <a:gd name="connsiteY272" fmla="*/ 0 h 1060616"/>
                <a:gd name="connsiteX273" fmla="*/ 828944 w 1079906"/>
                <a:gd name="connsiteY273" fmla="*/ 0 h 1060616"/>
                <a:gd name="connsiteX274" fmla="*/ 816384 w 1079906"/>
                <a:gd name="connsiteY274" fmla="*/ 12568 h 1060616"/>
                <a:gd name="connsiteX275" fmla="*/ 828944 w 1079906"/>
                <a:gd name="connsiteY275" fmla="*/ 25136 h 1060616"/>
                <a:gd name="connsiteX276" fmla="*/ 887556 w 1079906"/>
                <a:gd name="connsiteY276" fmla="*/ 25136 h 1060616"/>
                <a:gd name="connsiteX277" fmla="*/ 895929 w 1079906"/>
                <a:gd name="connsiteY277" fmla="*/ 25136 h 1060616"/>
                <a:gd name="connsiteX278" fmla="*/ 908489 w 1079906"/>
                <a:gd name="connsiteY278" fmla="*/ 12568 h 1060616"/>
                <a:gd name="connsiteX279" fmla="*/ 895929 w 1079906"/>
                <a:gd name="connsiteY279" fmla="*/ 0 h 1060616"/>
                <a:gd name="connsiteX280" fmla="*/ 887556 w 1079906"/>
                <a:gd name="connsiteY280" fmla="*/ 0 h 1060616"/>
                <a:gd name="connsiteX281" fmla="*/ 874996 w 1079906"/>
                <a:gd name="connsiteY281" fmla="*/ 12568 h 1060616"/>
                <a:gd name="connsiteX282" fmla="*/ 887556 w 1079906"/>
                <a:gd name="connsiteY282" fmla="*/ 25136 h 1060616"/>
                <a:gd name="connsiteX283" fmla="*/ 75358 w 1079906"/>
                <a:gd name="connsiteY283" fmla="*/ 0 h 1060616"/>
                <a:gd name="connsiteX284" fmla="*/ 66985 w 1079906"/>
                <a:gd name="connsiteY284" fmla="*/ 0 h 1060616"/>
                <a:gd name="connsiteX285" fmla="*/ 54426 w 1079906"/>
                <a:gd name="connsiteY285" fmla="*/ 12568 h 1060616"/>
                <a:gd name="connsiteX286" fmla="*/ 66985 w 1079906"/>
                <a:gd name="connsiteY286" fmla="*/ 25136 h 1060616"/>
                <a:gd name="connsiteX287" fmla="*/ 75358 w 1079906"/>
                <a:gd name="connsiteY287" fmla="*/ 25136 h 1060616"/>
                <a:gd name="connsiteX288" fmla="*/ 87918 w 1079906"/>
                <a:gd name="connsiteY288" fmla="*/ 12568 h 1060616"/>
                <a:gd name="connsiteX289" fmla="*/ 75358 w 1079906"/>
                <a:gd name="connsiteY289" fmla="*/ 0 h 1060616"/>
                <a:gd name="connsiteX290" fmla="*/ 360046 w 1079906"/>
                <a:gd name="connsiteY290" fmla="*/ 25136 h 1060616"/>
                <a:gd name="connsiteX291" fmla="*/ 368419 w 1079906"/>
                <a:gd name="connsiteY291" fmla="*/ 25136 h 1060616"/>
                <a:gd name="connsiteX292" fmla="*/ 380979 w 1079906"/>
                <a:gd name="connsiteY292" fmla="*/ 12568 h 1060616"/>
                <a:gd name="connsiteX293" fmla="*/ 368419 w 1079906"/>
                <a:gd name="connsiteY293" fmla="*/ 0 h 1060616"/>
                <a:gd name="connsiteX294" fmla="*/ 360046 w 1079906"/>
                <a:gd name="connsiteY294" fmla="*/ 0 h 1060616"/>
                <a:gd name="connsiteX295" fmla="*/ 347486 w 1079906"/>
                <a:gd name="connsiteY295" fmla="*/ 12568 h 1060616"/>
                <a:gd name="connsiteX296" fmla="*/ 360046 w 1079906"/>
                <a:gd name="connsiteY296" fmla="*/ 25136 h 1060616"/>
                <a:gd name="connsiteX297" fmla="*/ 133971 w 1079906"/>
                <a:gd name="connsiteY297" fmla="*/ 0 h 1060616"/>
                <a:gd name="connsiteX298" fmla="*/ 125598 w 1079906"/>
                <a:gd name="connsiteY298" fmla="*/ 0 h 1060616"/>
                <a:gd name="connsiteX299" fmla="*/ 113038 w 1079906"/>
                <a:gd name="connsiteY299" fmla="*/ 12568 h 1060616"/>
                <a:gd name="connsiteX300" fmla="*/ 125598 w 1079906"/>
                <a:gd name="connsiteY300" fmla="*/ 25136 h 1060616"/>
                <a:gd name="connsiteX301" fmla="*/ 133971 w 1079906"/>
                <a:gd name="connsiteY301" fmla="*/ 25136 h 1060616"/>
                <a:gd name="connsiteX302" fmla="*/ 146530 w 1079906"/>
                <a:gd name="connsiteY302" fmla="*/ 12568 h 1060616"/>
                <a:gd name="connsiteX303" fmla="*/ 133971 w 1079906"/>
                <a:gd name="connsiteY303" fmla="*/ 0 h 1060616"/>
                <a:gd name="connsiteX304" fmla="*/ 770331 w 1079906"/>
                <a:gd name="connsiteY304" fmla="*/ 25136 h 1060616"/>
                <a:gd name="connsiteX305" fmla="*/ 778705 w 1079906"/>
                <a:gd name="connsiteY305" fmla="*/ 25136 h 1060616"/>
                <a:gd name="connsiteX306" fmla="*/ 791264 w 1079906"/>
                <a:gd name="connsiteY306" fmla="*/ 12568 h 1060616"/>
                <a:gd name="connsiteX307" fmla="*/ 778705 w 1079906"/>
                <a:gd name="connsiteY307" fmla="*/ 0 h 1060616"/>
                <a:gd name="connsiteX308" fmla="*/ 770331 w 1079906"/>
                <a:gd name="connsiteY308" fmla="*/ 0 h 1060616"/>
                <a:gd name="connsiteX309" fmla="*/ 757772 w 1079906"/>
                <a:gd name="connsiteY309" fmla="*/ 12568 h 1060616"/>
                <a:gd name="connsiteX310" fmla="*/ 770331 w 1079906"/>
                <a:gd name="connsiteY310" fmla="*/ 25136 h 1060616"/>
                <a:gd name="connsiteX311" fmla="*/ 251195 w 1079906"/>
                <a:gd name="connsiteY311" fmla="*/ 0 h 1060616"/>
                <a:gd name="connsiteX312" fmla="*/ 242822 w 1079906"/>
                <a:gd name="connsiteY312" fmla="*/ 0 h 1060616"/>
                <a:gd name="connsiteX313" fmla="*/ 230262 w 1079906"/>
                <a:gd name="connsiteY313" fmla="*/ 12568 h 1060616"/>
                <a:gd name="connsiteX314" fmla="*/ 242822 w 1079906"/>
                <a:gd name="connsiteY314" fmla="*/ 25136 h 1060616"/>
                <a:gd name="connsiteX315" fmla="*/ 251195 w 1079906"/>
                <a:gd name="connsiteY315" fmla="*/ 25136 h 1060616"/>
                <a:gd name="connsiteX316" fmla="*/ 263755 w 1079906"/>
                <a:gd name="connsiteY316" fmla="*/ 12568 h 1060616"/>
                <a:gd name="connsiteX317" fmla="*/ 251195 w 1079906"/>
                <a:gd name="connsiteY317" fmla="*/ 0 h 1060616"/>
                <a:gd name="connsiteX318" fmla="*/ 720093 w 1079906"/>
                <a:gd name="connsiteY318" fmla="*/ 0 h 1060616"/>
                <a:gd name="connsiteX319" fmla="*/ 711719 w 1079906"/>
                <a:gd name="connsiteY319" fmla="*/ 0 h 1060616"/>
                <a:gd name="connsiteX320" fmla="*/ 699160 w 1079906"/>
                <a:gd name="connsiteY320" fmla="*/ 12568 h 1060616"/>
                <a:gd name="connsiteX321" fmla="*/ 711719 w 1079906"/>
                <a:gd name="connsiteY321" fmla="*/ 25136 h 1060616"/>
                <a:gd name="connsiteX322" fmla="*/ 720093 w 1079906"/>
                <a:gd name="connsiteY322" fmla="*/ 25136 h 1060616"/>
                <a:gd name="connsiteX323" fmla="*/ 732652 w 1079906"/>
                <a:gd name="connsiteY323" fmla="*/ 12568 h 1060616"/>
                <a:gd name="connsiteX324" fmla="*/ 720093 w 1079906"/>
                <a:gd name="connsiteY324" fmla="*/ 0 h 1060616"/>
                <a:gd name="connsiteX325" fmla="*/ 954541 w 1079906"/>
                <a:gd name="connsiteY325" fmla="*/ 0 h 1060616"/>
                <a:gd name="connsiteX326" fmla="*/ 946168 w 1079906"/>
                <a:gd name="connsiteY326" fmla="*/ 0 h 1060616"/>
                <a:gd name="connsiteX327" fmla="*/ 933608 w 1079906"/>
                <a:gd name="connsiteY327" fmla="*/ 12568 h 1060616"/>
                <a:gd name="connsiteX328" fmla="*/ 946168 w 1079906"/>
                <a:gd name="connsiteY328" fmla="*/ 25136 h 1060616"/>
                <a:gd name="connsiteX329" fmla="*/ 954541 w 1079906"/>
                <a:gd name="connsiteY329" fmla="*/ 25136 h 1060616"/>
                <a:gd name="connsiteX330" fmla="*/ 967101 w 1079906"/>
                <a:gd name="connsiteY330" fmla="*/ 12568 h 1060616"/>
                <a:gd name="connsiteX331" fmla="*/ 954541 w 1079906"/>
                <a:gd name="connsiteY331" fmla="*/ 0 h 1060616"/>
                <a:gd name="connsiteX332" fmla="*/ 1012921 w 1079906"/>
                <a:gd name="connsiteY332" fmla="*/ 0 h 1060616"/>
                <a:gd name="connsiteX333" fmla="*/ 1004548 w 1079906"/>
                <a:gd name="connsiteY333" fmla="*/ 0 h 1060616"/>
                <a:gd name="connsiteX334" fmla="*/ 991988 w 1079906"/>
                <a:gd name="connsiteY334" fmla="*/ 12568 h 1060616"/>
                <a:gd name="connsiteX335" fmla="*/ 1004548 w 1079906"/>
                <a:gd name="connsiteY335" fmla="*/ 25136 h 1060616"/>
                <a:gd name="connsiteX336" fmla="*/ 1012921 w 1079906"/>
                <a:gd name="connsiteY336" fmla="*/ 25136 h 1060616"/>
                <a:gd name="connsiteX337" fmla="*/ 1025481 w 1079906"/>
                <a:gd name="connsiteY337" fmla="*/ 12568 h 1060616"/>
                <a:gd name="connsiteX338" fmla="*/ 1012921 w 1079906"/>
                <a:gd name="connsiteY338" fmla="*/ 0 h 1060616"/>
                <a:gd name="connsiteX339" fmla="*/ 661480 w 1079906"/>
                <a:gd name="connsiteY339" fmla="*/ 0 h 1060616"/>
                <a:gd name="connsiteX340" fmla="*/ 653107 w 1079906"/>
                <a:gd name="connsiteY340" fmla="*/ 0 h 1060616"/>
                <a:gd name="connsiteX341" fmla="*/ 640548 w 1079906"/>
                <a:gd name="connsiteY341" fmla="*/ 12568 h 1060616"/>
                <a:gd name="connsiteX342" fmla="*/ 653107 w 1079906"/>
                <a:gd name="connsiteY342" fmla="*/ 25136 h 1060616"/>
                <a:gd name="connsiteX343" fmla="*/ 661480 w 1079906"/>
                <a:gd name="connsiteY343" fmla="*/ 25136 h 1060616"/>
                <a:gd name="connsiteX344" fmla="*/ 674040 w 1079906"/>
                <a:gd name="connsiteY344" fmla="*/ 12568 h 1060616"/>
                <a:gd name="connsiteX345" fmla="*/ 661480 w 1079906"/>
                <a:gd name="connsiteY345" fmla="*/ 0 h 1060616"/>
                <a:gd name="connsiteX346" fmla="*/ 602868 w 1079906"/>
                <a:gd name="connsiteY346" fmla="*/ 0 h 1060616"/>
                <a:gd name="connsiteX347" fmla="*/ 594495 w 1079906"/>
                <a:gd name="connsiteY347" fmla="*/ 0 h 1060616"/>
                <a:gd name="connsiteX348" fmla="*/ 581935 w 1079906"/>
                <a:gd name="connsiteY348" fmla="*/ 12568 h 1060616"/>
                <a:gd name="connsiteX349" fmla="*/ 594495 w 1079906"/>
                <a:gd name="connsiteY349" fmla="*/ 25136 h 1060616"/>
                <a:gd name="connsiteX350" fmla="*/ 602868 w 1079906"/>
                <a:gd name="connsiteY350" fmla="*/ 25136 h 1060616"/>
                <a:gd name="connsiteX351" fmla="*/ 615428 w 1079906"/>
                <a:gd name="connsiteY351" fmla="*/ 12568 h 1060616"/>
                <a:gd name="connsiteX352" fmla="*/ 602868 w 1079906"/>
                <a:gd name="connsiteY352" fmla="*/ 0 h 1060616"/>
                <a:gd name="connsiteX353" fmla="*/ 427032 w 1079906"/>
                <a:gd name="connsiteY353" fmla="*/ 0 h 1060616"/>
                <a:gd name="connsiteX354" fmla="*/ 418658 w 1079906"/>
                <a:gd name="connsiteY354" fmla="*/ 0 h 1060616"/>
                <a:gd name="connsiteX355" fmla="*/ 406099 w 1079906"/>
                <a:gd name="connsiteY355" fmla="*/ 12568 h 1060616"/>
                <a:gd name="connsiteX356" fmla="*/ 418658 w 1079906"/>
                <a:gd name="connsiteY356" fmla="*/ 25136 h 1060616"/>
                <a:gd name="connsiteX357" fmla="*/ 427032 w 1079906"/>
                <a:gd name="connsiteY357" fmla="*/ 25136 h 1060616"/>
                <a:gd name="connsiteX358" fmla="*/ 439591 w 1079906"/>
                <a:gd name="connsiteY358" fmla="*/ 12568 h 1060616"/>
                <a:gd name="connsiteX359" fmla="*/ 427032 w 1079906"/>
                <a:gd name="connsiteY359" fmla="*/ 0 h 1060616"/>
                <a:gd name="connsiteX360" fmla="*/ 301434 w 1079906"/>
                <a:gd name="connsiteY360" fmla="*/ 25136 h 1060616"/>
                <a:gd name="connsiteX361" fmla="*/ 309807 w 1079906"/>
                <a:gd name="connsiteY361" fmla="*/ 25136 h 1060616"/>
                <a:gd name="connsiteX362" fmla="*/ 322367 w 1079906"/>
                <a:gd name="connsiteY362" fmla="*/ 12568 h 1060616"/>
                <a:gd name="connsiteX363" fmla="*/ 309807 w 1079906"/>
                <a:gd name="connsiteY363" fmla="*/ 0 h 1060616"/>
                <a:gd name="connsiteX364" fmla="*/ 301434 w 1079906"/>
                <a:gd name="connsiteY364" fmla="*/ 0 h 1060616"/>
                <a:gd name="connsiteX365" fmla="*/ 288874 w 1079906"/>
                <a:gd name="connsiteY365" fmla="*/ 12568 h 1060616"/>
                <a:gd name="connsiteX366" fmla="*/ 301434 w 1079906"/>
                <a:gd name="connsiteY366" fmla="*/ 25136 h 1060616"/>
                <a:gd name="connsiteX367" fmla="*/ 485644 w 1079906"/>
                <a:gd name="connsiteY367" fmla="*/ 0 h 1060616"/>
                <a:gd name="connsiteX368" fmla="*/ 477271 w 1079906"/>
                <a:gd name="connsiteY368" fmla="*/ 0 h 1060616"/>
                <a:gd name="connsiteX369" fmla="*/ 464711 w 1079906"/>
                <a:gd name="connsiteY369" fmla="*/ 12568 h 1060616"/>
                <a:gd name="connsiteX370" fmla="*/ 477271 w 1079906"/>
                <a:gd name="connsiteY370" fmla="*/ 25136 h 1060616"/>
                <a:gd name="connsiteX371" fmla="*/ 485644 w 1079906"/>
                <a:gd name="connsiteY371" fmla="*/ 25136 h 1060616"/>
                <a:gd name="connsiteX372" fmla="*/ 498204 w 1079906"/>
                <a:gd name="connsiteY372" fmla="*/ 12568 h 1060616"/>
                <a:gd name="connsiteX373" fmla="*/ 485644 w 1079906"/>
                <a:gd name="connsiteY373" fmla="*/ 0 h 1060616"/>
                <a:gd name="connsiteX374" fmla="*/ 544256 w 1079906"/>
                <a:gd name="connsiteY374" fmla="*/ 0 h 1060616"/>
                <a:gd name="connsiteX375" fmla="*/ 535883 w 1079906"/>
                <a:gd name="connsiteY375" fmla="*/ 0 h 1060616"/>
                <a:gd name="connsiteX376" fmla="*/ 523323 w 1079906"/>
                <a:gd name="connsiteY376" fmla="*/ 12568 h 1060616"/>
                <a:gd name="connsiteX377" fmla="*/ 535883 w 1079906"/>
                <a:gd name="connsiteY377" fmla="*/ 25136 h 1060616"/>
                <a:gd name="connsiteX378" fmla="*/ 544256 w 1079906"/>
                <a:gd name="connsiteY378" fmla="*/ 25136 h 1060616"/>
                <a:gd name="connsiteX379" fmla="*/ 556816 w 1079906"/>
                <a:gd name="connsiteY379" fmla="*/ 12568 h 1060616"/>
                <a:gd name="connsiteX380" fmla="*/ 544256 w 1079906"/>
                <a:gd name="connsiteY380" fmla="*/ 0 h 1060616"/>
                <a:gd name="connsiteX381" fmla="*/ 16746 w 1079906"/>
                <a:gd name="connsiteY381" fmla="*/ 0 h 1060616"/>
                <a:gd name="connsiteX382" fmla="*/ 12560 w 1079906"/>
                <a:gd name="connsiteY382" fmla="*/ 0 h 1060616"/>
                <a:gd name="connsiteX383" fmla="*/ 0 w 1079906"/>
                <a:gd name="connsiteY383" fmla="*/ 12568 h 1060616"/>
                <a:gd name="connsiteX384" fmla="*/ 0 w 1079906"/>
                <a:gd name="connsiteY384" fmla="*/ 16758 h 1060616"/>
                <a:gd name="connsiteX385" fmla="*/ 12560 w 1079906"/>
                <a:gd name="connsiteY385" fmla="*/ 29326 h 1060616"/>
                <a:gd name="connsiteX386" fmla="*/ 23259 w 1079906"/>
                <a:gd name="connsiteY386" fmla="*/ 23274 h 1060616"/>
                <a:gd name="connsiteX387" fmla="*/ 29306 w 1079906"/>
                <a:gd name="connsiteY387" fmla="*/ 12568 h 1060616"/>
                <a:gd name="connsiteX388" fmla="*/ 16746 w 1079906"/>
                <a:gd name="connsiteY388" fmla="*/ 0 h 1060616"/>
                <a:gd name="connsiteX389" fmla="*/ 12560 w 1079906"/>
                <a:gd name="connsiteY389" fmla="*/ 202022 h 1060616"/>
                <a:gd name="connsiteX390" fmla="*/ 25120 w 1079906"/>
                <a:gd name="connsiteY390" fmla="*/ 189454 h 1060616"/>
                <a:gd name="connsiteX391" fmla="*/ 25120 w 1079906"/>
                <a:gd name="connsiteY391" fmla="*/ 181308 h 1060616"/>
                <a:gd name="connsiteX392" fmla="*/ 12560 w 1079906"/>
                <a:gd name="connsiteY392" fmla="*/ 168740 h 1060616"/>
                <a:gd name="connsiteX393" fmla="*/ 0 w 1079906"/>
                <a:gd name="connsiteY393" fmla="*/ 181308 h 1060616"/>
                <a:gd name="connsiteX394" fmla="*/ 0 w 1079906"/>
                <a:gd name="connsiteY394" fmla="*/ 189454 h 1060616"/>
                <a:gd name="connsiteX395" fmla="*/ 12560 w 1079906"/>
                <a:gd name="connsiteY395" fmla="*/ 202022 h 1060616"/>
                <a:gd name="connsiteX396" fmla="*/ 12560 w 1079906"/>
                <a:gd name="connsiteY396" fmla="*/ 259743 h 1060616"/>
                <a:gd name="connsiteX397" fmla="*/ 25120 w 1079906"/>
                <a:gd name="connsiteY397" fmla="*/ 247175 h 1060616"/>
                <a:gd name="connsiteX398" fmla="*/ 25120 w 1079906"/>
                <a:gd name="connsiteY398" fmla="*/ 239029 h 1060616"/>
                <a:gd name="connsiteX399" fmla="*/ 12560 w 1079906"/>
                <a:gd name="connsiteY399" fmla="*/ 226460 h 1060616"/>
                <a:gd name="connsiteX400" fmla="*/ 0 w 1079906"/>
                <a:gd name="connsiteY400" fmla="*/ 239029 h 1060616"/>
                <a:gd name="connsiteX401" fmla="*/ 0 w 1079906"/>
                <a:gd name="connsiteY401" fmla="*/ 247175 h 1060616"/>
                <a:gd name="connsiteX402" fmla="*/ 12560 w 1079906"/>
                <a:gd name="connsiteY402" fmla="*/ 259743 h 1060616"/>
                <a:gd name="connsiteX403" fmla="*/ 12560 w 1079906"/>
                <a:gd name="connsiteY403" fmla="*/ 374951 h 1060616"/>
                <a:gd name="connsiteX404" fmla="*/ 25120 w 1079906"/>
                <a:gd name="connsiteY404" fmla="*/ 362383 h 1060616"/>
                <a:gd name="connsiteX405" fmla="*/ 25120 w 1079906"/>
                <a:gd name="connsiteY405" fmla="*/ 354237 h 1060616"/>
                <a:gd name="connsiteX406" fmla="*/ 12560 w 1079906"/>
                <a:gd name="connsiteY406" fmla="*/ 341669 h 1060616"/>
                <a:gd name="connsiteX407" fmla="*/ 0 w 1079906"/>
                <a:gd name="connsiteY407" fmla="*/ 354237 h 1060616"/>
                <a:gd name="connsiteX408" fmla="*/ 0 w 1079906"/>
                <a:gd name="connsiteY408" fmla="*/ 362383 h 1060616"/>
                <a:gd name="connsiteX409" fmla="*/ 12560 w 1079906"/>
                <a:gd name="connsiteY409" fmla="*/ 374951 h 1060616"/>
                <a:gd name="connsiteX410" fmla="*/ 12560 w 1079906"/>
                <a:gd name="connsiteY410" fmla="*/ 144534 h 1060616"/>
                <a:gd name="connsiteX411" fmla="*/ 25120 w 1079906"/>
                <a:gd name="connsiteY411" fmla="*/ 131966 h 1060616"/>
                <a:gd name="connsiteX412" fmla="*/ 25120 w 1079906"/>
                <a:gd name="connsiteY412" fmla="*/ 123820 h 1060616"/>
                <a:gd name="connsiteX413" fmla="*/ 12560 w 1079906"/>
                <a:gd name="connsiteY413" fmla="*/ 111252 h 1060616"/>
                <a:gd name="connsiteX414" fmla="*/ 0 w 1079906"/>
                <a:gd name="connsiteY414" fmla="*/ 123820 h 1060616"/>
                <a:gd name="connsiteX415" fmla="*/ 0 w 1079906"/>
                <a:gd name="connsiteY415" fmla="*/ 131966 h 1060616"/>
                <a:gd name="connsiteX416" fmla="*/ 12560 w 1079906"/>
                <a:gd name="connsiteY416" fmla="*/ 144534 h 1060616"/>
                <a:gd name="connsiteX417" fmla="*/ 12560 w 1079906"/>
                <a:gd name="connsiteY417" fmla="*/ 317463 h 1060616"/>
                <a:gd name="connsiteX418" fmla="*/ 25120 w 1079906"/>
                <a:gd name="connsiteY418" fmla="*/ 304895 h 1060616"/>
                <a:gd name="connsiteX419" fmla="*/ 25120 w 1079906"/>
                <a:gd name="connsiteY419" fmla="*/ 296749 h 1060616"/>
                <a:gd name="connsiteX420" fmla="*/ 12560 w 1079906"/>
                <a:gd name="connsiteY420" fmla="*/ 284181 h 1060616"/>
                <a:gd name="connsiteX421" fmla="*/ 0 w 1079906"/>
                <a:gd name="connsiteY421" fmla="*/ 296749 h 1060616"/>
                <a:gd name="connsiteX422" fmla="*/ 0 w 1079906"/>
                <a:gd name="connsiteY422" fmla="*/ 304895 h 1060616"/>
                <a:gd name="connsiteX423" fmla="*/ 12560 w 1079906"/>
                <a:gd name="connsiteY423" fmla="*/ 317463 h 1060616"/>
                <a:gd name="connsiteX424" fmla="*/ 12560 w 1079906"/>
                <a:gd name="connsiteY424" fmla="*/ 86814 h 1060616"/>
                <a:gd name="connsiteX425" fmla="*/ 25120 w 1079906"/>
                <a:gd name="connsiteY425" fmla="*/ 74246 h 1060616"/>
                <a:gd name="connsiteX426" fmla="*/ 25120 w 1079906"/>
                <a:gd name="connsiteY426" fmla="*/ 66100 h 1060616"/>
                <a:gd name="connsiteX427" fmla="*/ 12560 w 1079906"/>
                <a:gd name="connsiteY427" fmla="*/ 53531 h 1060616"/>
                <a:gd name="connsiteX428" fmla="*/ 0 w 1079906"/>
                <a:gd name="connsiteY428" fmla="*/ 66100 h 1060616"/>
                <a:gd name="connsiteX429" fmla="*/ 0 w 1079906"/>
                <a:gd name="connsiteY429" fmla="*/ 74246 h 1060616"/>
                <a:gd name="connsiteX430" fmla="*/ 12560 w 1079906"/>
                <a:gd name="connsiteY430" fmla="*/ 86814 h 1060616"/>
                <a:gd name="connsiteX431" fmla="*/ 12560 w 1079906"/>
                <a:gd name="connsiteY431" fmla="*/ 1006852 h 1060616"/>
                <a:gd name="connsiteX432" fmla="*/ 25120 w 1079906"/>
                <a:gd name="connsiteY432" fmla="*/ 994284 h 1060616"/>
                <a:gd name="connsiteX433" fmla="*/ 25120 w 1079906"/>
                <a:gd name="connsiteY433" fmla="*/ 986138 h 1060616"/>
                <a:gd name="connsiteX434" fmla="*/ 12560 w 1079906"/>
                <a:gd name="connsiteY434" fmla="*/ 973570 h 1060616"/>
                <a:gd name="connsiteX435" fmla="*/ 0 w 1079906"/>
                <a:gd name="connsiteY435" fmla="*/ 986138 h 1060616"/>
                <a:gd name="connsiteX436" fmla="*/ 0 w 1079906"/>
                <a:gd name="connsiteY436" fmla="*/ 994284 h 1060616"/>
                <a:gd name="connsiteX437" fmla="*/ 12560 w 1079906"/>
                <a:gd name="connsiteY437" fmla="*/ 1006852 h 1060616"/>
                <a:gd name="connsiteX438" fmla="*/ 12560 w 1079906"/>
                <a:gd name="connsiteY438" fmla="*/ 893506 h 1060616"/>
                <a:gd name="connsiteX439" fmla="*/ 25120 w 1079906"/>
                <a:gd name="connsiteY439" fmla="*/ 880938 h 1060616"/>
                <a:gd name="connsiteX440" fmla="*/ 25120 w 1079906"/>
                <a:gd name="connsiteY440" fmla="*/ 872792 h 1060616"/>
                <a:gd name="connsiteX441" fmla="*/ 12560 w 1079906"/>
                <a:gd name="connsiteY441" fmla="*/ 860224 h 1060616"/>
                <a:gd name="connsiteX442" fmla="*/ 0 w 1079906"/>
                <a:gd name="connsiteY442" fmla="*/ 872792 h 1060616"/>
                <a:gd name="connsiteX443" fmla="*/ 0 w 1079906"/>
                <a:gd name="connsiteY443" fmla="*/ 880938 h 1060616"/>
                <a:gd name="connsiteX444" fmla="*/ 12560 w 1079906"/>
                <a:gd name="connsiteY444" fmla="*/ 893506 h 1060616"/>
                <a:gd name="connsiteX445" fmla="*/ 12560 w 1079906"/>
                <a:gd name="connsiteY445" fmla="*/ 950994 h 1060616"/>
                <a:gd name="connsiteX446" fmla="*/ 25120 w 1079906"/>
                <a:gd name="connsiteY446" fmla="*/ 938426 h 1060616"/>
                <a:gd name="connsiteX447" fmla="*/ 25120 w 1079906"/>
                <a:gd name="connsiteY447" fmla="*/ 930280 h 1060616"/>
                <a:gd name="connsiteX448" fmla="*/ 12560 w 1079906"/>
                <a:gd name="connsiteY448" fmla="*/ 917711 h 1060616"/>
                <a:gd name="connsiteX449" fmla="*/ 0 w 1079906"/>
                <a:gd name="connsiteY449" fmla="*/ 930280 h 1060616"/>
                <a:gd name="connsiteX450" fmla="*/ 0 w 1079906"/>
                <a:gd name="connsiteY450" fmla="*/ 938426 h 1060616"/>
                <a:gd name="connsiteX451" fmla="*/ 12560 w 1079906"/>
                <a:gd name="connsiteY451" fmla="*/ 950994 h 1060616"/>
                <a:gd name="connsiteX452" fmla="*/ 12560 w 1079906"/>
                <a:gd name="connsiteY452" fmla="*/ 778297 h 1060616"/>
                <a:gd name="connsiteX453" fmla="*/ 25120 w 1079906"/>
                <a:gd name="connsiteY453" fmla="*/ 765729 h 1060616"/>
                <a:gd name="connsiteX454" fmla="*/ 25120 w 1079906"/>
                <a:gd name="connsiteY454" fmla="*/ 757583 h 1060616"/>
                <a:gd name="connsiteX455" fmla="*/ 12560 w 1079906"/>
                <a:gd name="connsiteY455" fmla="*/ 745015 h 1060616"/>
                <a:gd name="connsiteX456" fmla="*/ 0 w 1079906"/>
                <a:gd name="connsiteY456" fmla="*/ 757583 h 1060616"/>
                <a:gd name="connsiteX457" fmla="*/ 0 w 1079906"/>
                <a:gd name="connsiteY457" fmla="*/ 765729 h 1060616"/>
                <a:gd name="connsiteX458" fmla="*/ 12560 w 1079906"/>
                <a:gd name="connsiteY458" fmla="*/ 778297 h 1060616"/>
                <a:gd name="connsiteX459" fmla="*/ 12560 w 1079906"/>
                <a:gd name="connsiteY459" fmla="*/ 720577 h 1060616"/>
                <a:gd name="connsiteX460" fmla="*/ 25120 w 1079906"/>
                <a:gd name="connsiteY460" fmla="*/ 708009 h 1060616"/>
                <a:gd name="connsiteX461" fmla="*/ 25120 w 1079906"/>
                <a:gd name="connsiteY461" fmla="*/ 699863 h 1060616"/>
                <a:gd name="connsiteX462" fmla="*/ 12560 w 1079906"/>
                <a:gd name="connsiteY462" fmla="*/ 687294 h 1060616"/>
                <a:gd name="connsiteX463" fmla="*/ 0 w 1079906"/>
                <a:gd name="connsiteY463" fmla="*/ 699863 h 1060616"/>
                <a:gd name="connsiteX464" fmla="*/ 0 w 1079906"/>
                <a:gd name="connsiteY464" fmla="*/ 708009 h 1060616"/>
                <a:gd name="connsiteX465" fmla="*/ 12560 w 1079906"/>
                <a:gd name="connsiteY465" fmla="*/ 720577 h 1060616"/>
                <a:gd name="connsiteX466" fmla="*/ 12560 w 1079906"/>
                <a:gd name="connsiteY466" fmla="*/ 835785 h 1060616"/>
                <a:gd name="connsiteX467" fmla="*/ 25120 w 1079906"/>
                <a:gd name="connsiteY467" fmla="*/ 823217 h 1060616"/>
                <a:gd name="connsiteX468" fmla="*/ 25120 w 1079906"/>
                <a:gd name="connsiteY468" fmla="*/ 815071 h 1060616"/>
                <a:gd name="connsiteX469" fmla="*/ 12560 w 1079906"/>
                <a:gd name="connsiteY469" fmla="*/ 802503 h 1060616"/>
                <a:gd name="connsiteX470" fmla="*/ 0 w 1079906"/>
                <a:gd name="connsiteY470" fmla="*/ 815071 h 1060616"/>
                <a:gd name="connsiteX471" fmla="*/ 0 w 1079906"/>
                <a:gd name="connsiteY471" fmla="*/ 823217 h 1060616"/>
                <a:gd name="connsiteX472" fmla="*/ 12560 w 1079906"/>
                <a:gd name="connsiteY472" fmla="*/ 835785 h 1060616"/>
                <a:gd name="connsiteX473" fmla="*/ 12560 w 1079906"/>
                <a:gd name="connsiteY473" fmla="*/ 432672 h 1060616"/>
                <a:gd name="connsiteX474" fmla="*/ 25120 w 1079906"/>
                <a:gd name="connsiteY474" fmla="*/ 420104 h 1060616"/>
                <a:gd name="connsiteX475" fmla="*/ 25120 w 1079906"/>
                <a:gd name="connsiteY475" fmla="*/ 411958 h 1060616"/>
                <a:gd name="connsiteX476" fmla="*/ 12560 w 1079906"/>
                <a:gd name="connsiteY476" fmla="*/ 399390 h 1060616"/>
                <a:gd name="connsiteX477" fmla="*/ 0 w 1079906"/>
                <a:gd name="connsiteY477" fmla="*/ 411958 h 1060616"/>
                <a:gd name="connsiteX478" fmla="*/ 0 w 1079906"/>
                <a:gd name="connsiteY478" fmla="*/ 420104 h 1060616"/>
                <a:gd name="connsiteX479" fmla="*/ 12560 w 1079906"/>
                <a:gd name="connsiteY479" fmla="*/ 432672 h 1060616"/>
                <a:gd name="connsiteX480" fmla="*/ 12560 w 1079906"/>
                <a:gd name="connsiteY480" fmla="*/ 663089 h 1060616"/>
                <a:gd name="connsiteX481" fmla="*/ 25120 w 1079906"/>
                <a:gd name="connsiteY481" fmla="*/ 650521 h 1060616"/>
                <a:gd name="connsiteX482" fmla="*/ 25120 w 1079906"/>
                <a:gd name="connsiteY482" fmla="*/ 642375 h 1060616"/>
                <a:gd name="connsiteX483" fmla="*/ 12560 w 1079906"/>
                <a:gd name="connsiteY483" fmla="*/ 629806 h 1060616"/>
                <a:gd name="connsiteX484" fmla="*/ 0 w 1079906"/>
                <a:gd name="connsiteY484" fmla="*/ 642375 h 1060616"/>
                <a:gd name="connsiteX485" fmla="*/ 0 w 1079906"/>
                <a:gd name="connsiteY485" fmla="*/ 650521 h 1060616"/>
                <a:gd name="connsiteX486" fmla="*/ 12560 w 1079906"/>
                <a:gd name="connsiteY486" fmla="*/ 663089 h 1060616"/>
                <a:gd name="connsiteX487" fmla="*/ 12560 w 1079906"/>
                <a:gd name="connsiteY487" fmla="*/ 605368 h 1060616"/>
                <a:gd name="connsiteX488" fmla="*/ 25120 w 1079906"/>
                <a:gd name="connsiteY488" fmla="*/ 592800 h 1060616"/>
                <a:gd name="connsiteX489" fmla="*/ 25120 w 1079906"/>
                <a:gd name="connsiteY489" fmla="*/ 584654 h 1060616"/>
                <a:gd name="connsiteX490" fmla="*/ 12560 w 1079906"/>
                <a:gd name="connsiteY490" fmla="*/ 572086 h 1060616"/>
                <a:gd name="connsiteX491" fmla="*/ 0 w 1079906"/>
                <a:gd name="connsiteY491" fmla="*/ 584654 h 1060616"/>
                <a:gd name="connsiteX492" fmla="*/ 0 w 1079906"/>
                <a:gd name="connsiteY492" fmla="*/ 592800 h 1060616"/>
                <a:gd name="connsiteX493" fmla="*/ 12560 w 1079906"/>
                <a:gd name="connsiteY493" fmla="*/ 605368 h 1060616"/>
                <a:gd name="connsiteX494" fmla="*/ 12560 w 1079906"/>
                <a:gd name="connsiteY494" fmla="*/ 490160 h 1060616"/>
                <a:gd name="connsiteX495" fmla="*/ 25120 w 1079906"/>
                <a:gd name="connsiteY495" fmla="*/ 477592 h 1060616"/>
                <a:gd name="connsiteX496" fmla="*/ 25120 w 1079906"/>
                <a:gd name="connsiteY496" fmla="*/ 469445 h 1060616"/>
                <a:gd name="connsiteX497" fmla="*/ 12560 w 1079906"/>
                <a:gd name="connsiteY497" fmla="*/ 456877 h 1060616"/>
                <a:gd name="connsiteX498" fmla="*/ 0 w 1079906"/>
                <a:gd name="connsiteY498" fmla="*/ 469445 h 1060616"/>
                <a:gd name="connsiteX499" fmla="*/ 0 w 1079906"/>
                <a:gd name="connsiteY499" fmla="*/ 477592 h 1060616"/>
                <a:gd name="connsiteX500" fmla="*/ 12560 w 1079906"/>
                <a:gd name="connsiteY500" fmla="*/ 490160 h 1060616"/>
                <a:gd name="connsiteX501" fmla="*/ 12560 w 1079906"/>
                <a:gd name="connsiteY501" fmla="*/ 547880 h 1060616"/>
                <a:gd name="connsiteX502" fmla="*/ 25120 w 1079906"/>
                <a:gd name="connsiteY502" fmla="*/ 535312 h 1060616"/>
                <a:gd name="connsiteX503" fmla="*/ 25120 w 1079906"/>
                <a:gd name="connsiteY503" fmla="*/ 527166 h 1060616"/>
                <a:gd name="connsiteX504" fmla="*/ 12560 w 1079906"/>
                <a:gd name="connsiteY504" fmla="*/ 514598 h 1060616"/>
                <a:gd name="connsiteX505" fmla="*/ 0 w 1079906"/>
                <a:gd name="connsiteY505" fmla="*/ 527166 h 1060616"/>
                <a:gd name="connsiteX506" fmla="*/ 0 w 1079906"/>
                <a:gd name="connsiteY506" fmla="*/ 535312 h 1060616"/>
                <a:gd name="connsiteX507" fmla="*/ 12560 w 1079906"/>
                <a:gd name="connsiteY507" fmla="*/ 547880 h 106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</a:cxnLst>
              <a:rect l="l" t="t" r="r" b="b"/>
              <a:pathLst>
                <a:path w="1079906" h="1060616">
                  <a:moveTo>
                    <a:pt x="23259" y="1037342"/>
                  </a:moveTo>
                  <a:cubicBezTo>
                    <a:pt x="21165" y="1033851"/>
                    <a:pt x="17211" y="1031291"/>
                    <a:pt x="12560" y="1031291"/>
                  </a:cubicBezTo>
                  <a:cubicBezTo>
                    <a:pt x="5582" y="1031291"/>
                    <a:pt x="0" y="1036877"/>
                    <a:pt x="0" y="1043859"/>
                  </a:cubicBezTo>
                  <a:lnTo>
                    <a:pt x="0" y="1048048"/>
                  </a:lnTo>
                  <a:cubicBezTo>
                    <a:pt x="0" y="1055031"/>
                    <a:pt x="5582" y="1060617"/>
                    <a:pt x="12560" y="1060617"/>
                  </a:cubicBezTo>
                  <a:lnTo>
                    <a:pt x="16746" y="1060617"/>
                  </a:lnTo>
                  <a:cubicBezTo>
                    <a:pt x="23724" y="1060617"/>
                    <a:pt x="29306" y="1055031"/>
                    <a:pt x="29306" y="1048048"/>
                  </a:cubicBezTo>
                  <a:cubicBezTo>
                    <a:pt x="29306" y="1043626"/>
                    <a:pt x="26980" y="1039669"/>
                    <a:pt x="23259" y="1037342"/>
                  </a:cubicBezTo>
                  <a:close/>
                  <a:moveTo>
                    <a:pt x="778705" y="1035480"/>
                  </a:moveTo>
                  <a:lnTo>
                    <a:pt x="770331" y="1035480"/>
                  </a:lnTo>
                  <a:cubicBezTo>
                    <a:pt x="763354" y="1035480"/>
                    <a:pt x="757772" y="1041066"/>
                    <a:pt x="757772" y="1048048"/>
                  </a:cubicBezTo>
                  <a:cubicBezTo>
                    <a:pt x="757772" y="1055031"/>
                    <a:pt x="763354" y="1060617"/>
                    <a:pt x="770331" y="1060617"/>
                  </a:cubicBezTo>
                  <a:lnTo>
                    <a:pt x="778705" y="1060617"/>
                  </a:lnTo>
                  <a:cubicBezTo>
                    <a:pt x="785682" y="1060617"/>
                    <a:pt x="791264" y="1055031"/>
                    <a:pt x="791264" y="1048048"/>
                  </a:cubicBezTo>
                  <a:cubicBezTo>
                    <a:pt x="791264" y="1041066"/>
                    <a:pt x="785682" y="1035480"/>
                    <a:pt x="778705" y="1035480"/>
                  </a:cubicBezTo>
                  <a:close/>
                  <a:moveTo>
                    <a:pt x="720093" y="1035480"/>
                  </a:moveTo>
                  <a:lnTo>
                    <a:pt x="711719" y="1035480"/>
                  </a:lnTo>
                  <a:cubicBezTo>
                    <a:pt x="704742" y="1035480"/>
                    <a:pt x="699160" y="1041066"/>
                    <a:pt x="699160" y="1048048"/>
                  </a:cubicBezTo>
                  <a:cubicBezTo>
                    <a:pt x="699160" y="1055031"/>
                    <a:pt x="704742" y="1060617"/>
                    <a:pt x="711719" y="1060617"/>
                  </a:cubicBezTo>
                  <a:lnTo>
                    <a:pt x="720093" y="1060617"/>
                  </a:lnTo>
                  <a:cubicBezTo>
                    <a:pt x="727070" y="1060617"/>
                    <a:pt x="732652" y="1055031"/>
                    <a:pt x="732652" y="1048048"/>
                  </a:cubicBezTo>
                  <a:cubicBezTo>
                    <a:pt x="732652" y="1041066"/>
                    <a:pt x="727070" y="1035480"/>
                    <a:pt x="720093" y="1035480"/>
                  </a:cubicBezTo>
                  <a:close/>
                  <a:moveTo>
                    <a:pt x="75358" y="1035480"/>
                  </a:moveTo>
                  <a:lnTo>
                    <a:pt x="66985" y="1035480"/>
                  </a:lnTo>
                  <a:cubicBezTo>
                    <a:pt x="60008" y="1035480"/>
                    <a:pt x="54426" y="1041066"/>
                    <a:pt x="54426" y="1048048"/>
                  </a:cubicBezTo>
                  <a:cubicBezTo>
                    <a:pt x="54426" y="1055031"/>
                    <a:pt x="60008" y="1060617"/>
                    <a:pt x="66985" y="1060617"/>
                  </a:cubicBezTo>
                  <a:lnTo>
                    <a:pt x="75358" y="1060617"/>
                  </a:lnTo>
                  <a:cubicBezTo>
                    <a:pt x="82336" y="1060617"/>
                    <a:pt x="87918" y="1055031"/>
                    <a:pt x="87918" y="1048048"/>
                  </a:cubicBezTo>
                  <a:cubicBezTo>
                    <a:pt x="87918" y="1041066"/>
                    <a:pt x="82336" y="1035480"/>
                    <a:pt x="75358" y="1035480"/>
                  </a:cubicBezTo>
                  <a:close/>
                  <a:moveTo>
                    <a:pt x="954541" y="1035480"/>
                  </a:moveTo>
                  <a:lnTo>
                    <a:pt x="946168" y="1035480"/>
                  </a:lnTo>
                  <a:cubicBezTo>
                    <a:pt x="939191" y="1035480"/>
                    <a:pt x="933608" y="1041066"/>
                    <a:pt x="933608" y="1048048"/>
                  </a:cubicBezTo>
                  <a:cubicBezTo>
                    <a:pt x="933608" y="1055031"/>
                    <a:pt x="939191" y="1060617"/>
                    <a:pt x="946168" y="1060617"/>
                  </a:cubicBezTo>
                  <a:lnTo>
                    <a:pt x="954541" y="1060617"/>
                  </a:lnTo>
                  <a:cubicBezTo>
                    <a:pt x="961519" y="1060617"/>
                    <a:pt x="967101" y="1055031"/>
                    <a:pt x="967101" y="1048048"/>
                  </a:cubicBezTo>
                  <a:cubicBezTo>
                    <a:pt x="967101" y="1041066"/>
                    <a:pt x="961519" y="1035480"/>
                    <a:pt x="954541" y="1035480"/>
                  </a:cubicBezTo>
                  <a:close/>
                  <a:moveTo>
                    <a:pt x="661480" y="1035480"/>
                  </a:moveTo>
                  <a:lnTo>
                    <a:pt x="653107" y="1035480"/>
                  </a:lnTo>
                  <a:cubicBezTo>
                    <a:pt x="646130" y="1035480"/>
                    <a:pt x="640548" y="1041066"/>
                    <a:pt x="640548" y="1048048"/>
                  </a:cubicBezTo>
                  <a:cubicBezTo>
                    <a:pt x="640548" y="1055031"/>
                    <a:pt x="646130" y="1060617"/>
                    <a:pt x="653107" y="1060617"/>
                  </a:cubicBezTo>
                  <a:lnTo>
                    <a:pt x="661480" y="1060617"/>
                  </a:lnTo>
                  <a:cubicBezTo>
                    <a:pt x="668458" y="1060617"/>
                    <a:pt x="674040" y="1055031"/>
                    <a:pt x="674040" y="1048048"/>
                  </a:cubicBezTo>
                  <a:cubicBezTo>
                    <a:pt x="674040" y="1041066"/>
                    <a:pt x="668458" y="1035480"/>
                    <a:pt x="661480" y="1035480"/>
                  </a:cubicBezTo>
                  <a:close/>
                  <a:moveTo>
                    <a:pt x="1012921" y="1035480"/>
                  </a:moveTo>
                  <a:lnTo>
                    <a:pt x="1004548" y="1035480"/>
                  </a:lnTo>
                  <a:cubicBezTo>
                    <a:pt x="997570" y="1035480"/>
                    <a:pt x="991988" y="1041066"/>
                    <a:pt x="991988" y="1048048"/>
                  </a:cubicBezTo>
                  <a:cubicBezTo>
                    <a:pt x="991988" y="1055031"/>
                    <a:pt x="997570" y="1060617"/>
                    <a:pt x="1004548" y="1060617"/>
                  </a:cubicBezTo>
                  <a:lnTo>
                    <a:pt x="1012921" y="1060617"/>
                  </a:lnTo>
                  <a:cubicBezTo>
                    <a:pt x="1019898" y="1060617"/>
                    <a:pt x="1025481" y="1055031"/>
                    <a:pt x="1025481" y="1048048"/>
                  </a:cubicBezTo>
                  <a:cubicBezTo>
                    <a:pt x="1025481" y="1041066"/>
                    <a:pt x="1019898" y="1035480"/>
                    <a:pt x="1012921" y="1035480"/>
                  </a:cubicBezTo>
                  <a:close/>
                  <a:moveTo>
                    <a:pt x="837317" y="1035480"/>
                  </a:moveTo>
                  <a:lnTo>
                    <a:pt x="828944" y="1035480"/>
                  </a:lnTo>
                  <a:cubicBezTo>
                    <a:pt x="821966" y="1035480"/>
                    <a:pt x="816384" y="1041066"/>
                    <a:pt x="816384" y="1048048"/>
                  </a:cubicBezTo>
                  <a:cubicBezTo>
                    <a:pt x="816384" y="1055031"/>
                    <a:pt x="821966" y="1060617"/>
                    <a:pt x="828944" y="1060617"/>
                  </a:cubicBezTo>
                  <a:lnTo>
                    <a:pt x="837317" y="1060617"/>
                  </a:lnTo>
                  <a:cubicBezTo>
                    <a:pt x="844295" y="1060617"/>
                    <a:pt x="849877" y="1055031"/>
                    <a:pt x="849877" y="1048048"/>
                  </a:cubicBezTo>
                  <a:cubicBezTo>
                    <a:pt x="849877" y="1041066"/>
                    <a:pt x="844295" y="1035480"/>
                    <a:pt x="837317" y="1035480"/>
                  </a:cubicBezTo>
                  <a:close/>
                  <a:moveTo>
                    <a:pt x="895929" y="1035480"/>
                  </a:moveTo>
                  <a:lnTo>
                    <a:pt x="887556" y="1035480"/>
                  </a:lnTo>
                  <a:cubicBezTo>
                    <a:pt x="880578" y="1035480"/>
                    <a:pt x="874996" y="1041066"/>
                    <a:pt x="874996" y="1048048"/>
                  </a:cubicBezTo>
                  <a:cubicBezTo>
                    <a:pt x="874996" y="1055031"/>
                    <a:pt x="880578" y="1060617"/>
                    <a:pt x="887556" y="1060617"/>
                  </a:cubicBezTo>
                  <a:lnTo>
                    <a:pt x="895929" y="1060617"/>
                  </a:lnTo>
                  <a:cubicBezTo>
                    <a:pt x="902907" y="1060617"/>
                    <a:pt x="908489" y="1055031"/>
                    <a:pt x="908489" y="1048048"/>
                  </a:cubicBezTo>
                  <a:cubicBezTo>
                    <a:pt x="908489" y="1041066"/>
                    <a:pt x="902907" y="1035480"/>
                    <a:pt x="895929" y="1035480"/>
                  </a:cubicBezTo>
                  <a:close/>
                  <a:moveTo>
                    <a:pt x="602868" y="1035480"/>
                  </a:moveTo>
                  <a:lnTo>
                    <a:pt x="594495" y="1035480"/>
                  </a:lnTo>
                  <a:cubicBezTo>
                    <a:pt x="587517" y="1035480"/>
                    <a:pt x="581935" y="1041066"/>
                    <a:pt x="581935" y="1048048"/>
                  </a:cubicBezTo>
                  <a:cubicBezTo>
                    <a:pt x="581935" y="1055031"/>
                    <a:pt x="587517" y="1060617"/>
                    <a:pt x="594495" y="1060617"/>
                  </a:cubicBezTo>
                  <a:lnTo>
                    <a:pt x="602868" y="1060617"/>
                  </a:lnTo>
                  <a:cubicBezTo>
                    <a:pt x="609846" y="1060617"/>
                    <a:pt x="615428" y="1055031"/>
                    <a:pt x="615428" y="1048048"/>
                  </a:cubicBezTo>
                  <a:cubicBezTo>
                    <a:pt x="615428" y="1041066"/>
                    <a:pt x="609846" y="1035480"/>
                    <a:pt x="602868" y="1035480"/>
                  </a:cubicBezTo>
                  <a:close/>
                  <a:moveTo>
                    <a:pt x="309807" y="1035480"/>
                  </a:moveTo>
                  <a:lnTo>
                    <a:pt x="301434" y="1035480"/>
                  </a:lnTo>
                  <a:cubicBezTo>
                    <a:pt x="294456" y="1035480"/>
                    <a:pt x="288874" y="1041066"/>
                    <a:pt x="288874" y="1048048"/>
                  </a:cubicBezTo>
                  <a:cubicBezTo>
                    <a:pt x="288874" y="1055031"/>
                    <a:pt x="294456" y="1060617"/>
                    <a:pt x="301434" y="1060617"/>
                  </a:cubicBezTo>
                  <a:lnTo>
                    <a:pt x="309807" y="1060617"/>
                  </a:lnTo>
                  <a:cubicBezTo>
                    <a:pt x="316785" y="1060617"/>
                    <a:pt x="322367" y="1055031"/>
                    <a:pt x="322367" y="1048048"/>
                  </a:cubicBezTo>
                  <a:cubicBezTo>
                    <a:pt x="322367" y="1041066"/>
                    <a:pt x="316785" y="1035480"/>
                    <a:pt x="309807" y="1035480"/>
                  </a:cubicBezTo>
                  <a:close/>
                  <a:moveTo>
                    <a:pt x="192583" y="1035480"/>
                  </a:moveTo>
                  <a:lnTo>
                    <a:pt x="184210" y="1035480"/>
                  </a:lnTo>
                  <a:cubicBezTo>
                    <a:pt x="177232" y="1035480"/>
                    <a:pt x="171650" y="1041066"/>
                    <a:pt x="171650" y="1048048"/>
                  </a:cubicBezTo>
                  <a:cubicBezTo>
                    <a:pt x="171650" y="1055031"/>
                    <a:pt x="177232" y="1060617"/>
                    <a:pt x="184210" y="1060617"/>
                  </a:cubicBezTo>
                  <a:lnTo>
                    <a:pt x="192583" y="1060617"/>
                  </a:lnTo>
                  <a:cubicBezTo>
                    <a:pt x="199561" y="1060617"/>
                    <a:pt x="205143" y="1055031"/>
                    <a:pt x="205143" y="1048048"/>
                  </a:cubicBezTo>
                  <a:cubicBezTo>
                    <a:pt x="205143" y="1041066"/>
                    <a:pt x="199561" y="1035480"/>
                    <a:pt x="192583" y="1035480"/>
                  </a:cubicBezTo>
                  <a:close/>
                  <a:moveTo>
                    <a:pt x="368419" y="1035480"/>
                  </a:moveTo>
                  <a:lnTo>
                    <a:pt x="360046" y="1035480"/>
                  </a:lnTo>
                  <a:cubicBezTo>
                    <a:pt x="353069" y="1035480"/>
                    <a:pt x="347486" y="1041066"/>
                    <a:pt x="347486" y="1048048"/>
                  </a:cubicBezTo>
                  <a:cubicBezTo>
                    <a:pt x="347486" y="1055031"/>
                    <a:pt x="353069" y="1060617"/>
                    <a:pt x="360046" y="1060617"/>
                  </a:cubicBezTo>
                  <a:lnTo>
                    <a:pt x="368419" y="1060617"/>
                  </a:lnTo>
                  <a:cubicBezTo>
                    <a:pt x="375397" y="1060617"/>
                    <a:pt x="380979" y="1055031"/>
                    <a:pt x="380979" y="1048048"/>
                  </a:cubicBezTo>
                  <a:cubicBezTo>
                    <a:pt x="380979" y="1041066"/>
                    <a:pt x="375397" y="1035480"/>
                    <a:pt x="368419" y="1035480"/>
                  </a:cubicBezTo>
                  <a:close/>
                  <a:moveTo>
                    <a:pt x="485644" y="1035480"/>
                  </a:moveTo>
                  <a:lnTo>
                    <a:pt x="477271" y="1035480"/>
                  </a:lnTo>
                  <a:cubicBezTo>
                    <a:pt x="470293" y="1035480"/>
                    <a:pt x="464711" y="1041066"/>
                    <a:pt x="464711" y="1048048"/>
                  </a:cubicBezTo>
                  <a:cubicBezTo>
                    <a:pt x="464711" y="1055031"/>
                    <a:pt x="470293" y="1060617"/>
                    <a:pt x="477271" y="1060617"/>
                  </a:cubicBezTo>
                  <a:lnTo>
                    <a:pt x="485644" y="1060617"/>
                  </a:lnTo>
                  <a:cubicBezTo>
                    <a:pt x="492621" y="1060617"/>
                    <a:pt x="498204" y="1055031"/>
                    <a:pt x="498204" y="1048048"/>
                  </a:cubicBezTo>
                  <a:cubicBezTo>
                    <a:pt x="498204" y="1041066"/>
                    <a:pt x="492621" y="1035480"/>
                    <a:pt x="485644" y="1035480"/>
                  </a:cubicBezTo>
                  <a:close/>
                  <a:moveTo>
                    <a:pt x="427032" y="1035480"/>
                  </a:moveTo>
                  <a:lnTo>
                    <a:pt x="418658" y="1035480"/>
                  </a:lnTo>
                  <a:cubicBezTo>
                    <a:pt x="411681" y="1035480"/>
                    <a:pt x="406099" y="1041066"/>
                    <a:pt x="406099" y="1048048"/>
                  </a:cubicBezTo>
                  <a:cubicBezTo>
                    <a:pt x="406099" y="1055031"/>
                    <a:pt x="411681" y="1060617"/>
                    <a:pt x="418658" y="1060617"/>
                  </a:cubicBezTo>
                  <a:lnTo>
                    <a:pt x="427032" y="1060617"/>
                  </a:lnTo>
                  <a:cubicBezTo>
                    <a:pt x="434009" y="1060617"/>
                    <a:pt x="439591" y="1055031"/>
                    <a:pt x="439591" y="1048048"/>
                  </a:cubicBezTo>
                  <a:cubicBezTo>
                    <a:pt x="439591" y="1041066"/>
                    <a:pt x="434009" y="1035480"/>
                    <a:pt x="427032" y="1035480"/>
                  </a:cubicBezTo>
                  <a:close/>
                  <a:moveTo>
                    <a:pt x="251195" y="1035480"/>
                  </a:moveTo>
                  <a:lnTo>
                    <a:pt x="242822" y="1035480"/>
                  </a:lnTo>
                  <a:cubicBezTo>
                    <a:pt x="235844" y="1035480"/>
                    <a:pt x="230262" y="1041066"/>
                    <a:pt x="230262" y="1048048"/>
                  </a:cubicBezTo>
                  <a:cubicBezTo>
                    <a:pt x="230262" y="1055031"/>
                    <a:pt x="235844" y="1060617"/>
                    <a:pt x="242822" y="1060617"/>
                  </a:cubicBezTo>
                  <a:lnTo>
                    <a:pt x="251195" y="1060617"/>
                  </a:lnTo>
                  <a:cubicBezTo>
                    <a:pt x="258173" y="1060617"/>
                    <a:pt x="263755" y="1055031"/>
                    <a:pt x="263755" y="1048048"/>
                  </a:cubicBezTo>
                  <a:cubicBezTo>
                    <a:pt x="263755" y="1041066"/>
                    <a:pt x="258173" y="1035480"/>
                    <a:pt x="251195" y="1035480"/>
                  </a:cubicBezTo>
                  <a:close/>
                  <a:moveTo>
                    <a:pt x="133971" y="1035480"/>
                  </a:moveTo>
                  <a:lnTo>
                    <a:pt x="125598" y="1035480"/>
                  </a:lnTo>
                  <a:cubicBezTo>
                    <a:pt x="118620" y="1035480"/>
                    <a:pt x="113038" y="1041066"/>
                    <a:pt x="113038" y="1048048"/>
                  </a:cubicBezTo>
                  <a:cubicBezTo>
                    <a:pt x="113038" y="1055031"/>
                    <a:pt x="118620" y="1060617"/>
                    <a:pt x="125598" y="1060617"/>
                  </a:cubicBezTo>
                  <a:lnTo>
                    <a:pt x="133971" y="1060617"/>
                  </a:lnTo>
                  <a:cubicBezTo>
                    <a:pt x="140948" y="1060617"/>
                    <a:pt x="146530" y="1055031"/>
                    <a:pt x="146530" y="1048048"/>
                  </a:cubicBezTo>
                  <a:cubicBezTo>
                    <a:pt x="146530" y="1041066"/>
                    <a:pt x="140948" y="1035480"/>
                    <a:pt x="133971" y="1035480"/>
                  </a:cubicBezTo>
                  <a:close/>
                  <a:moveTo>
                    <a:pt x="544256" y="1035480"/>
                  </a:moveTo>
                  <a:lnTo>
                    <a:pt x="535883" y="1035480"/>
                  </a:lnTo>
                  <a:cubicBezTo>
                    <a:pt x="528905" y="1035480"/>
                    <a:pt x="523323" y="1041066"/>
                    <a:pt x="523323" y="1048048"/>
                  </a:cubicBezTo>
                  <a:cubicBezTo>
                    <a:pt x="523323" y="1055031"/>
                    <a:pt x="528905" y="1060617"/>
                    <a:pt x="535883" y="1060617"/>
                  </a:cubicBezTo>
                  <a:lnTo>
                    <a:pt x="544256" y="1060617"/>
                  </a:lnTo>
                  <a:cubicBezTo>
                    <a:pt x="551234" y="1060617"/>
                    <a:pt x="556816" y="1055031"/>
                    <a:pt x="556816" y="1048048"/>
                  </a:cubicBezTo>
                  <a:cubicBezTo>
                    <a:pt x="556816" y="1041066"/>
                    <a:pt x="551234" y="1035480"/>
                    <a:pt x="544256" y="1035480"/>
                  </a:cubicBezTo>
                  <a:close/>
                  <a:moveTo>
                    <a:pt x="1067347" y="1031291"/>
                  </a:moveTo>
                  <a:cubicBezTo>
                    <a:pt x="1062927" y="1031291"/>
                    <a:pt x="1058973" y="1033618"/>
                    <a:pt x="1056647" y="1037342"/>
                  </a:cubicBezTo>
                  <a:cubicBezTo>
                    <a:pt x="1053159" y="1039437"/>
                    <a:pt x="1050600" y="1043393"/>
                    <a:pt x="1050600" y="1048048"/>
                  </a:cubicBezTo>
                  <a:cubicBezTo>
                    <a:pt x="1050600" y="1055031"/>
                    <a:pt x="1056182" y="1060617"/>
                    <a:pt x="1063160" y="1060617"/>
                  </a:cubicBezTo>
                  <a:lnTo>
                    <a:pt x="1067347" y="1060617"/>
                  </a:lnTo>
                  <a:cubicBezTo>
                    <a:pt x="1074324" y="1060617"/>
                    <a:pt x="1079906" y="1055031"/>
                    <a:pt x="1079906" y="1048048"/>
                  </a:cubicBezTo>
                  <a:lnTo>
                    <a:pt x="1079906" y="1043859"/>
                  </a:lnTo>
                  <a:cubicBezTo>
                    <a:pt x="1079906" y="1036877"/>
                    <a:pt x="1074324" y="1031291"/>
                    <a:pt x="1067347" y="1031291"/>
                  </a:cubicBezTo>
                  <a:close/>
                  <a:moveTo>
                    <a:pt x="1067347" y="456877"/>
                  </a:moveTo>
                  <a:cubicBezTo>
                    <a:pt x="1060369" y="456877"/>
                    <a:pt x="1054787" y="462463"/>
                    <a:pt x="1054787" y="469445"/>
                  </a:cubicBezTo>
                  <a:lnTo>
                    <a:pt x="1054787" y="477592"/>
                  </a:lnTo>
                  <a:cubicBezTo>
                    <a:pt x="1054787" y="484574"/>
                    <a:pt x="1060369" y="490160"/>
                    <a:pt x="1067347" y="490160"/>
                  </a:cubicBezTo>
                  <a:cubicBezTo>
                    <a:pt x="1074324" y="490160"/>
                    <a:pt x="1079906" y="484574"/>
                    <a:pt x="1079906" y="477592"/>
                  </a:cubicBezTo>
                  <a:lnTo>
                    <a:pt x="1079906" y="469445"/>
                  </a:lnTo>
                  <a:cubicBezTo>
                    <a:pt x="1079906" y="462463"/>
                    <a:pt x="1074324" y="456877"/>
                    <a:pt x="1067347" y="456877"/>
                  </a:cubicBezTo>
                  <a:close/>
                  <a:moveTo>
                    <a:pt x="1067347" y="284181"/>
                  </a:moveTo>
                  <a:cubicBezTo>
                    <a:pt x="1060369" y="284181"/>
                    <a:pt x="1054787" y="289767"/>
                    <a:pt x="1054787" y="296749"/>
                  </a:cubicBezTo>
                  <a:lnTo>
                    <a:pt x="1054787" y="304895"/>
                  </a:lnTo>
                  <a:cubicBezTo>
                    <a:pt x="1054787" y="311878"/>
                    <a:pt x="1060369" y="317463"/>
                    <a:pt x="1067347" y="317463"/>
                  </a:cubicBezTo>
                  <a:cubicBezTo>
                    <a:pt x="1074324" y="317463"/>
                    <a:pt x="1079906" y="311878"/>
                    <a:pt x="1079906" y="304895"/>
                  </a:cubicBezTo>
                  <a:lnTo>
                    <a:pt x="1079906" y="296749"/>
                  </a:lnTo>
                  <a:cubicBezTo>
                    <a:pt x="1079906" y="289767"/>
                    <a:pt x="1074324" y="284181"/>
                    <a:pt x="1067347" y="284181"/>
                  </a:cubicBezTo>
                  <a:close/>
                  <a:moveTo>
                    <a:pt x="1067347" y="399390"/>
                  </a:moveTo>
                  <a:cubicBezTo>
                    <a:pt x="1060369" y="399390"/>
                    <a:pt x="1054787" y="404975"/>
                    <a:pt x="1054787" y="411958"/>
                  </a:cubicBezTo>
                  <a:lnTo>
                    <a:pt x="1054787" y="420104"/>
                  </a:lnTo>
                  <a:cubicBezTo>
                    <a:pt x="1054787" y="427086"/>
                    <a:pt x="1060369" y="432672"/>
                    <a:pt x="1067347" y="432672"/>
                  </a:cubicBezTo>
                  <a:cubicBezTo>
                    <a:pt x="1074324" y="432672"/>
                    <a:pt x="1079906" y="427086"/>
                    <a:pt x="1079906" y="420104"/>
                  </a:cubicBezTo>
                  <a:lnTo>
                    <a:pt x="1079906" y="411958"/>
                  </a:lnTo>
                  <a:cubicBezTo>
                    <a:pt x="1079906" y="404975"/>
                    <a:pt x="1074324" y="399390"/>
                    <a:pt x="1067347" y="399390"/>
                  </a:cubicBezTo>
                  <a:close/>
                  <a:moveTo>
                    <a:pt x="1067347" y="629806"/>
                  </a:moveTo>
                  <a:cubicBezTo>
                    <a:pt x="1060369" y="629806"/>
                    <a:pt x="1054787" y="635392"/>
                    <a:pt x="1054787" y="642375"/>
                  </a:cubicBezTo>
                  <a:lnTo>
                    <a:pt x="1054787" y="650521"/>
                  </a:lnTo>
                  <a:cubicBezTo>
                    <a:pt x="1054787" y="657503"/>
                    <a:pt x="1060369" y="663089"/>
                    <a:pt x="1067347" y="663089"/>
                  </a:cubicBezTo>
                  <a:cubicBezTo>
                    <a:pt x="1074324" y="663089"/>
                    <a:pt x="1079906" y="657503"/>
                    <a:pt x="1079906" y="650521"/>
                  </a:cubicBezTo>
                  <a:lnTo>
                    <a:pt x="1079906" y="642375"/>
                  </a:lnTo>
                  <a:cubicBezTo>
                    <a:pt x="1079906" y="635392"/>
                    <a:pt x="1074324" y="629806"/>
                    <a:pt x="1067347" y="629806"/>
                  </a:cubicBezTo>
                  <a:close/>
                  <a:moveTo>
                    <a:pt x="1067347" y="572086"/>
                  </a:moveTo>
                  <a:cubicBezTo>
                    <a:pt x="1060369" y="572086"/>
                    <a:pt x="1054787" y="577672"/>
                    <a:pt x="1054787" y="584654"/>
                  </a:cubicBezTo>
                  <a:lnTo>
                    <a:pt x="1054787" y="592800"/>
                  </a:lnTo>
                  <a:cubicBezTo>
                    <a:pt x="1054787" y="599783"/>
                    <a:pt x="1060369" y="605368"/>
                    <a:pt x="1067347" y="605368"/>
                  </a:cubicBezTo>
                  <a:cubicBezTo>
                    <a:pt x="1074324" y="605368"/>
                    <a:pt x="1079906" y="599783"/>
                    <a:pt x="1079906" y="592800"/>
                  </a:cubicBezTo>
                  <a:lnTo>
                    <a:pt x="1079906" y="584654"/>
                  </a:lnTo>
                  <a:cubicBezTo>
                    <a:pt x="1079906" y="577672"/>
                    <a:pt x="1074324" y="572086"/>
                    <a:pt x="1067347" y="572086"/>
                  </a:cubicBezTo>
                  <a:close/>
                  <a:moveTo>
                    <a:pt x="1067347" y="514598"/>
                  </a:moveTo>
                  <a:cubicBezTo>
                    <a:pt x="1060369" y="514598"/>
                    <a:pt x="1054787" y="520184"/>
                    <a:pt x="1054787" y="527166"/>
                  </a:cubicBezTo>
                  <a:lnTo>
                    <a:pt x="1054787" y="535312"/>
                  </a:lnTo>
                  <a:cubicBezTo>
                    <a:pt x="1054787" y="542295"/>
                    <a:pt x="1060369" y="547880"/>
                    <a:pt x="1067347" y="547880"/>
                  </a:cubicBezTo>
                  <a:cubicBezTo>
                    <a:pt x="1074324" y="547880"/>
                    <a:pt x="1079906" y="542295"/>
                    <a:pt x="1079906" y="535312"/>
                  </a:cubicBezTo>
                  <a:lnTo>
                    <a:pt x="1079906" y="527166"/>
                  </a:lnTo>
                  <a:cubicBezTo>
                    <a:pt x="1079906" y="520184"/>
                    <a:pt x="1074324" y="514598"/>
                    <a:pt x="1067347" y="514598"/>
                  </a:cubicBezTo>
                  <a:close/>
                  <a:moveTo>
                    <a:pt x="1067347" y="111252"/>
                  </a:moveTo>
                  <a:cubicBezTo>
                    <a:pt x="1060369" y="111252"/>
                    <a:pt x="1054787" y="116838"/>
                    <a:pt x="1054787" y="123820"/>
                  </a:cubicBezTo>
                  <a:lnTo>
                    <a:pt x="1054787" y="131966"/>
                  </a:lnTo>
                  <a:cubicBezTo>
                    <a:pt x="1054787" y="138948"/>
                    <a:pt x="1060369" y="144534"/>
                    <a:pt x="1067347" y="144534"/>
                  </a:cubicBezTo>
                  <a:cubicBezTo>
                    <a:pt x="1074324" y="144534"/>
                    <a:pt x="1079906" y="138948"/>
                    <a:pt x="1079906" y="131966"/>
                  </a:cubicBezTo>
                  <a:lnTo>
                    <a:pt x="1079906" y="123820"/>
                  </a:lnTo>
                  <a:cubicBezTo>
                    <a:pt x="1079906" y="116838"/>
                    <a:pt x="1074324" y="111252"/>
                    <a:pt x="1067347" y="111252"/>
                  </a:cubicBezTo>
                  <a:close/>
                  <a:moveTo>
                    <a:pt x="1067347" y="226460"/>
                  </a:moveTo>
                  <a:cubicBezTo>
                    <a:pt x="1060369" y="226460"/>
                    <a:pt x="1054787" y="232046"/>
                    <a:pt x="1054787" y="239029"/>
                  </a:cubicBezTo>
                  <a:lnTo>
                    <a:pt x="1054787" y="247175"/>
                  </a:lnTo>
                  <a:cubicBezTo>
                    <a:pt x="1054787" y="254157"/>
                    <a:pt x="1060369" y="259743"/>
                    <a:pt x="1067347" y="259743"/>
                  </a:cubicBezTo>
                  <a:cubicBezTo>
                    <a:pt x="1074324" y="259743"/>
                    <a:pt x="1079906" y="254157"/>
                    <a:pt x="1079906" y="247175"/>
                  </a:cubicBezTo>
                  <a:lnTo>
                    <a:pt x="1079906" y="239029"/>
                  </a:lnTo>
                  <a:cubicBezTo>
                    <a:pt x="1079906" y="232046"/>
                    <a:pt x="1074324" y="226460"/>
                    <a:pt x="1067347" y="226460"/>
                  </a:cubicBezTo>
                  <a:close/>
                  <a:moveTo>
                    <a:pt x="1067347" y="53531"/>
                  </a:moveTo>
                  <a:cubicBezTo>
                    <a:pt x="1060369" y="53531"/>
                    <a:pt x="1054787" y="59117"/>
                    <a:pt x="1054787" y="66100"/>
                  </a:cubicBezTo>
                  <a:lnTo>
                    <a:pt x="1054787" y="74246"/>
                  </a:lnTo>
                  <a:cubicBezTo>
                    <a:pt x="1054787" y="81228"/>
                    <a:pt x="1060369" y="86814"/>
                    <a:pt x="1067347" y="86814"/>
                  </a:cubicBezTo>
                  <a:cubicBezTo>
                    <a:pt x="1074324" y="86814"/>
                    <a:pt x="1079906" y="81228"/>
                    <a:pt x="1079906" y="74246"/>
                  </a:cubicBezTo>
                  <a:lnTo>
                    <a:pt x="1079906" y="66100"/>
                  </a:lnTo>
                  <a:cubicBezTo>
                    <a:pt x="1079906" y="59117"/>
                    <a:pt x="1074324" y="53531"/>
                    <a:pt x="1067347" y="53531"/>
                  </a:cubicBezTo>
                  <a:close/>
                  <a:moveTo>
                    <a:pt x="1067347" y="168973"/>
                  </a:moveTo>
                  <a:cubicBezTo>
                    <a:pt x="1060369" y="168973"/>
                    <a:pt x="1054787" y="174558"/>
                    <a:pt x="1054787" y="181541"/>
                  </a:cubicBezTo>
                  <a:lnTo>
                    <a:pt x="1054787" y="189687"/>
                  </a:lnTo>
                  <a:cubicBezTo>
                    <a:pt x="1054787" y="196669"/>
                    <a:pt x="1060369" y="202255"/>
                    <a:pt x="1067347" y="202255"/>
                  </a:cubicBezTo>
                  <a:cubicBezTo>
                    <a:pt x="1074324" y="202255"/>
                    <a:pt x="1079906" y="196669"/>
                    <a:pt x="1079906" y="189687"/>
                  </a:cubicBezTo>
                  <a:lnTo>
                    <a:pt x="1079906" y="181541"/>
                  </a:lnTo>
                  <a:cubicBezTo>
                    <a:pt x="1079906" y="174558"/>
                    <a:pt x="1074324" y="168973"/>
                    <a:pt x="1067347" y="168973"/>
                  </a:cubicBezTo>
                  <a:close/>
                  <a:moveTo>
                    <a:pt x="1067347" y="341669"/>
                  </a:moveTo>
                  <a:cubicBezTo>
                    <a:pt x="1060369" y="341669"/>
                    <a:pt x="1054787" y="347255"/>
                    <a:pt x="1054787" y="354237"/>
                  </a:cubicBezTo>
                  <a:lnTo>
                    <a:pt x="1054787" y="362383"/>
                  </a:lnTo>
                  <a:cubicBezTo>
                    <a:pt x="1054787" y="369365"/>
                    <a:pt x="1060369" y="374951"/>
                    <a:pt x="1067347" y="374951"/>
                  </a:cubicBezTo>
                  <a:cubicBezTo>
                    <a:pt x="1074324" y="374951"/>
                    <a:pt x="1079906" y="369365"/>
                    <a:pt x="1079906" y="362383"/>
                  </a:cubicBezTo>
                  <a:lnTo>
                    <a:pt x="1079906" y="354237"/>
                  </a:lnTo>
                  <a:cubicBezTo>
                    <a:pt x="1079906" y="347255"/>
                    <a:pt x="1074324" y="341669"/>
                    <a:pt x="1067347" y="341669"/>
                  </a:cubicBezTo>
                  <a:close/>
                  <a:moveTo>
                    <a:pt x="1067347" y="973803"/>
                  </a:moveTo>
                  <a:cubicBezTo>
                    <a:pt x="1060369" y="973803"/>
                    <a:pt x="1054787" y="979389"/>
                    <a:pt x="1054787" y="986371"/>
                  </a:cubicBezTo>
                  <a:lnTo>
                    <a:pt x="1054787" y="994517"/>
                  </a:lnTo>
                  <a:cubicBezTo>
                    <a:pt x="1054787" y="1001499"/>
                    <a:pt x="1060369" y="1007085"/>
                    <a:pt x="1067347" y="1007085"/>
                  </a:cubicBezTo>
                  <a:cubicBezTo>
                    <a:pt x="1074324" y="1007085"/>
                    <a:pt x="1079906" y="1001499"/>
                    <a:pt x="1079906" y="994517"/>
                  </a:cubicBezTo>
                  <a:lnTo>
                    <a:pt x="1079906" y="986371"/>
                  </a:lnTo>
                  <a:cubicBezTo>
                    <a:pt x="1079906" y="979389"/>
                    <a:pt x="1074324" y="973803"/>
                    <a:pt x="1067347" y="973803"/>
                  </a:cubicBezTo>
                  <a:close/>
                  <a:moveTo>
                    <a:pt x="1067347" y="860224"/>
                  </a:moveTo>
                  <a:cubicBezTo>
                    <a:pt x="1060369" y="860224"/>
                    <a:pt x="1054787" y="865809"/>
                    <a:pt x="1054787" y="872792"/>
                  </a:cubicBezTo>
                  <a:lnTo>
                    <a:pt x="1054787" y="880938"/>
                  </a:lnTo>
                  <a:cubicBezTo>
                    <a:pt x="1054787" y="887920"/>
                    <a:pt x="1060369" y="893506"/>
                    <a:pt x="1067347" y="893506"/>
                  </a:cubicBezTo>
                  <a:cubicBezTo>
                    <a:pt x="1074324" y="893506"/>
                    <a:pt x="1079906" y="887920"/>
                    <a:pt x="1079906" y="880938"/>
                  </a:cubicBezTo>
                  <a:lnTo>
                    <a:pt x="1079906" y="872792"/>
                  </a:lnTo>
                  <a:cubicBezTo>
                    <a:pt x="1079906" y="865809"/>
                    <a:pt x="1074324" y="860224"/>
                    <a:pt x="1067347" y="860224"/>
                  </a:cubicBezTo>
                  <a:close/>
                  <a:moveTo>
                    <a:pt x="1067347" y="687294"/>
                  </a:moveTo>
                  <a:cubicBezTo>
                    <a:pt x="1060369" y="687294"/>
                    <a:pt x="1054787" y="692880"/>
                    <a:pt x="1054787" y="699863"/>
                  </a:cubicBezTo>
                  <a:lnTo>
                    <a:pt x="1054787" y="708009"/>
                  </a:lnTo>
                  <a:cubicBezTo>
                    <a:pt x="1054787" y="714991"/>
                    <a:pt x="1060369" y="720577"/>
                    <a:pt x="1067347" y="720577"/>
                  </a:cubicBezTo>
                  <a:cubicBezTo>
                    <a:pt x="1074324" y="720577"/>
                    <a:pt x="1079906" y="714991"/>
                    <a:pt x="1079906" y="708009"/>
                  </a:cubicBezTo>
                  <a:lnTo>
                    <a:pt x="1079906" y="699863"/>
                  </a:lnTo>
                  <a:cubicBezTo>
                    <a:pt x="1079906" y="692880"/>
                    <a:pt x="1074324" y="687294"/>
                    <a:pt x="1067347" y="687294"/>
                  </a:cubicBezTo>
                  <a:close/>
                  <a:moveTo>
                    <a:pt x="1067347" y="917944"/>
                  </a:moveTo>
                  <a:cubicBezTo>
                    <a:pt x="1060369" y="917944"/>
                    <a:pt x="1054787" y="923530"/>
                    <a:pt x="1054787" y="930512"/>
                  </a:cubicBezTo>
                  <a:lnTo>
                    <a:pt x="1054787" y="938658"/>
                  </a:lnTo>
                  <a:cubicBezTo>
                    <a:pt x="1054787" y="945641"/>
                    <a:pt x="1060369" y="951226"/>
                    <a:pt x="1067347" y="951226"/>
                  </a:cubicBezTo>
                  <a:cubicBezTo>
                    <a:pt x="1074324" y="951226"/>
                    <a:pt x="1079906" y="945641"/>
                    <a:pt x="1079906" y="938658"/>
                  </a:cubicBezTo>
                  <a:lnTo>
                    <a:pt x="1079906" y="930512"/>
                  </a:lnTo>
                  <a:cubicBezTo>
                    <a:pt x="1079906" y="923530"/>
                    <a:pt x="1074324" y="917944"/>
                    <a:pt x="1067347" y="917944"/>
                  </a:cubicBezTo>
                  <a:close/>
                  <a:moveTo>
                    <a:pt x="1067347" y="802736"/>
                  </a:moveTo>
                  <a:cubicBezTo>
                    <a:pt x="1060369" y="802736"/>
                    <a:pt x="1054787" y="808321"/>
                    <a:pt x="1054787" y="815304"/>
                  </a:cubicBezTo>
                  <a:lnTo>
                    <a:pt x="1054787" y="823450"/>
                  </a:lnTo>
                  <a:cubicBezTo>
                    <a:pt x="1054787" y="830432"/>
                    <a:pt x="1060369" y="836018"/>
                    <a:pt x="1067347" y="836018"/>
                  </a:cubicBezTo>
                  <a:cubicBezTo>
                    <a:pt x="1074324" y="836018"/>
                    <a:pt x="1079906" y="830432"/>
                    <a:pt x="1079906" y="823450"/>
                  </a:cubicBezTo>
                  <a:lnTo>
                    <a:pt x="1079906" y="815304"/>
                  </a:lnTo>
                  <a:cubicBezTo>
                    <a:pt x="1079906" y="808321"/>
                    <a:pt x="1074324" y="802736"/>
                    <a:pt x="1067347" y="802736"/>
                  </a:cubicBezTo>
                  <a:close/>
                  <a:moveTo>
                    <a:pt x="1067347" y="745015"/>
                  </a:moveTo>
                  <a:cubicBezTo>
                    <a:pt x="1060369" y="745015"/>
                    <a:pt x="1054787" y="750601"/>
                    <a:pt x="1054787" y="757583"/>
                  </a:cubicBezTo>
                  <a:lnTo>
                    <a:pt x="1054787" y="765729"/>
                  </a:lnTo>
                  <a:cubicBezTo>
                    <a:pt x="1054787" y="772712"/>
                    <a:pt x="1060369" y="778297"/>
                    <a:pt x="1067347" y="778297"/>
                  </a:cubicBezTo>
                  <a:cubicBezTo>
                    <a:pt x="1074324" y="778297"/>
                    <a:pt x="1079906" y="772712"/>
                    <a:pt x="1079906" y="765729"/>
                  </a:cubicBezTo>
                  <a:lnTo>
                    <a:pt x="1079906" y="757583"/>
                  </a:lnTo>
                  <a:cubicBezTo>
                    <a:pt x="1079906" y="750601"/>
                    <a:pt x="1074324" y="745015"/>
                    <a:pt x="1067347" y="745015"/>
                  </a:cubicBezTo>
                  <a:close/>
                  <a:moveTo>
                    <a:pt x="1067347" y="0"/>
                  </a:moveTo>
                  <a:lnTo>
                    <a:pt x="1063160" y="0"/>
                  </a:lnTo>
                  <a:cubicBezTo>
                    <a:pt x="1056182" y="0"/>
                    <a:pt x="1050600" y="5586"/>
                    <a:pt x="1050600" y="12568"/>
                  </a:cubicBezTo>
                  <a:cubicBezTo>
                    <a:pt x="1050600" y="16990"/>
                    <a:pt x="1052926" y="20947"/>
                    <a:pt x="1056647" y="23274"/>
                  </a:cubicBezTo>
                  <a:cubicBezTo>
                    <a:pt x="1058741" y="26766"/>
                    <a:pt x="1062695" y="29326"/>
                    <a:pt x="1067347" y="29326"/>
                  </a:cubicBezTo>
                  <a:cubicBezTo>
                    <a:pt x="1074324" y="29326"/>
                    <a:pt x="1079906" y="23740"/>
                    <a:pt x="1079906" y="16758"/>
                  </a:cubicBezTo>
                  <a:lnTo>
                    <a:pt x="1079906" y="12568"/>
                  </a:lnTo>
                  <a:cubicBezTo>
                    <a:pt x="1079906" y="5586"/>
                    <a:pt x="1074324" y="0"/>
                    <a:pt x="1067347" y="0"/>
                  </a:cubicBezTo>
                  <a:close/>
                  <a:moveTo>
                    <a:pt x="192583" y="0"/>
                  </a:moveTo>
                  <a:lnTo>
                    <a:pt x="184210" y="0"/>
                  </a:lnTo>
                  <a:cubicBezTo>
                    <a:pt x="177232" y="0"/>
                    <a:pt x="171650" y="5586"/>
                    <a:pt x="171650" y="12568"/>
                  </a:cubicBezTo>
                  <a:cubicBezTo>
                    <a:pt x="171650" y="19551"/>
                    <a:pt x="177232" y="25136"/>
                    <a:pt x="184210" y="25136"/>
                  </a:cubicBezTo>
                  <a:lnTo>
                    <a:pt x="192583" y="25136"/>
                  </a:lnTo>
                  <a:cubicBezTo>
                    <a:pt x="199561" y="25136"/>
                    <a:pt x="205143" y="19551"/>
                    <a:pt x="205143" y="12568"/>
                  </a:cubicBezTo>
                  <a:cubicBezTo>
                    <a:pt x="205143" y="5586"/>
                    <a:pt x="199561" y="0"/>
                    <a:pt x="192583" y="0"/>
                  </a:cubicBezTo>
                  <a:close/>
                  <a:moveTo>
                    <a:pt x="828944" y="25136"/>
                  </a:moveTo>
                  <a:lnTo>
                    <a:pt x="837317" y="25136"/>
                  </a:lnTo>
                  <a:cubicBezTo>
                    <a:pt x="844295" y="25136"/>
                    <a:pt x="849877" y="19551"/>
                    <a:pt x="849877" y="12568"/>
                  </a:cubicBezTo>
                  <a:cubicBezTo>
                    <a:pt x="849877" y="5586"/>
                    <a:pt x="844295" y="0"/>
                    <a:pt x="837317" y="0"/>
                  </a:cubicBezTo>
                  <a:lnTo>
                    <a:pt x="828944" y="0"/>
                  </a:lnTo>
                  <a:cubicBezTo>
                    <a:pt x="821966" y="0"/>
                    <a:pt x="816384" y="5586"/>
                    <a:pt x="816384" y="12568"/>
                  </a:cubicBezTo>
                  <a:cubicBezTo>
                    <a:pt x="816384" y="19551"/>
                    <a:pt x="821966" y="25136"/>
                    <a:pt x="828944" y="25136"/>
                  </a:cubicBezTo>
                  <a:close/>
                  <a:moveTo>
                    <a:pt x="887556" y="25136"/>
                  </a:moveTo>
                  <a:lnTo>
                    <a:pt x="895929" y="25136"/>
                  </a:lnTo>
                  <a:cubicBezTo>
                    <a:pt x="902907" y="25136"/>
                    <a:pt x="908489" y="19551"/>
                    <a:pt x="908489" y="12568"/>
                  </a:cubicBezTo>
                  <a:cubicBezTo>
                    <a:pt x="908489" y="5586"/>
                    <a:pt x="902907" y="0"/>
                    <a:pt x="895929" y="0"/>
                  </a:cubicBezTo>
                  <a:lnTo>
                    <a:pt x="887556" y="0"/>
                  </a:lnTo>
                  <a:cubicBezTo>
                    <a:pt x="880578" y="0"/>
                    <a:pt x="874996" y="5586"/>
                    <a:pt x="874996" y="12568"/>
                  </a:cubicBezTo>
                  <a:cubicBezTo>
                    <a:pt x="874996" y="19551"/>
                    <a:pt x="880578" y="25136"/>
                    <a:pt x="887556" y="25136"/>
                  </a:cubicBezTo>
                  <a:close/>
                  <a:moveTo>
                    <a:pt x="75358" y="0"/>
                  </a:moveTo>
                  <a:lnTo>
                    <a:pt x="66985" y="0"/>
                  </a:lnTo>
                  <a:cubicBezTo>
                    <a:pt x="60008" y="0"/>
                    <a:pt x="54426" y="5586"/>
                    <a:pt x="54426" y="12568"/>
                  </a:cubicBezTo>
                  <a:cubicBezTo>
                    <a:pt x="54426" y="19551"/>
                    <a:pt x="60008" y="25136"/>
                    <a:pt x="66985" y="25136"/>
                  </a:cubicBezTo>
                  <a:lnTo>
                    <a:pt x="75358" y="25136"/>
                  </a:lnTo>
                  <a:cubicBezTo>
                    <a:pt x="82336" y="25136"/>
                    <a:pt x="87918" y="19551"/>
                    <a:pt x="87918" y="12568"/>
                  </a:cubicBezTo>
                  <a:cubicBezTo>
                    <a:pt x="87918" y="5586"/>
                    <a:pt x="82336" y="0"/>
                    <a:pt x="75358" y="0"/>
                  </a:cubicBezTo>
                  <a:close/>
                  <a:moveTo>
                    <a:pt x="360046" y="25136"/>
                  </a:moveTo>
                  <a:lnTo>
                    <a:pt x="368419" y="25136"/>
                  </a:lnTo>
                  <a:cubicBezTo>
                    <a:pt x="375397" y="25136"/>
                    <a:pt x="380979" y="19551"/>
                    <a:pt x="380979" y="12568"/>
                  </a:cubicBezTo>
                  <a:cubicBezTo>
                    <a:pt x="380979" y="5586"/>
                    <a:pt x="375397" y="0"/>
                    <a:pt x="368419" y="0"/>
                  </a:cubicBezTo>
                  <a:lnTo>
                    <a:pt x="360046" y="0"/>
                  </a:lnTo>
                  <a:cubicBezTo>
                    <a:pt x="353069" y="0"/>
                    <a:pt x="347486" y="5586"/>
                    <a:pt x="347486" y="12568"/>
                  </a:cubicBezTo>
                  <a:cubicBezTo>
                    <a:pt x="347486" y="19551"/>
                    <a:pt x="353069" y="25136"/>
                    <a:pt x="360046" y="25136"/>
                  </a:cubicBezTo>
                  <a:close/>
                  <a:moveTo>
                    <a:pt x="133971" y="0"/>
                  </a:moveTo>
                  <a:lnTo>
                    <a:pt x="125598" y="0"/>
                  </a:lnTo>
                  <a:cubicBezTo>
                    <a:pt x="118620" y="0"/>
                    <a:pt x="113038" y="5586"/>
                    <a:pt x="113038" y="12568"/>
                  </a:cubicBezTo>
                  <a:cubicBezTo>
                    <a:pt x="113038" y="19551"/>
                    <a:pt x="118620" y="25136"/>
                    <a:pt x="125598" y="25136"/>
                  </a:cubicBezTo>
                  <a:lnTo>
                    <a:pt x="133971" y="25136"/>
                  </a:lnTo>
                  <a:cubicBezTo>
                    <a:pt x="140948" y="25136"/>
                    <a:pt x="146530" y="19551"/>
                    <a:pt x="146530" y="12568"/>
                  </a:cubicBezTo>
                  <a:cubicBezTo>
                    <a:pt x="146530" y="5586"/>
                    <a:pt x="140948" y="0"/>
                    <a:pt x="133971" y="0"/>
                  </a:cubicBezTo>
                  <a:close/>
                  <a:moveTo>
                    <a:pt x="770331" y="25136"/>
                  </a:moveTo>
                  <a:lnTo>
                    <a:pt x="778705" y="25136"/>
                  </a:lnTo>
                  <a:cubicBezTo>
                    <a:pt x="785682" y="25136"/>
                    <a:pt x="791264" y="19551"/>
                    <a:pt x="791264" y="12568"/>
                  </a:cubicBezTo>
                  <a:cubicBezTo>
                    <a:pt x="791264" y="5586"/>
                    <a:pt x="785682" y="0"/>
                    <a:pt x="778705" y="0"/>
                  </a:cubicBezTo>
                  <a:lnTo>
                    <a:pt x="770331" y="0"/>
                  </a:lnTo>
                  <a:cubicBezTo>
                    <a:pt x="763354" y="0"/>
                    <a:pt x="757772" y="5586"/>
                    <a:pt x="757772" y="12568"/>
                  </a:cubicBezTo>
                  <a:cubicBezTo>
                    <a:pt x="757772" y="19551"/>
                    <a:pt x="763354" y="25136"/>
                    <a:pt x="770331" y="25136"/>
                  </a:cubicBezTo>
                  <a:close/>
                  <a:moveTo>
                    <a:pt x="251195" y="0"/>
                  </a:moveTo>
                  <a:lnTo>
                    <a:pt x="242822" y="0"/>
                  </a:lnTo>
                  <a:cubicBezTo>
                    <a:pt x="235844" y="0"/>
                    <a:pt x="230262" y="5586"/>
                    <a:pt x="230262" y="12568"/>
                  </a:cubicBezTo>
                  <a:cubicBezTo>
                    <a:pt x="230262" y="19551"/>
                    <a:pt x="235844" y="25136"/>
                    <a:pt x="242822" y="25136"/>
                  </a:cubicBezTo>
                  <a:lnTo>
                    <a:pt x="251195" y="25136"/>
                  </a:lnTo>
                  <a:cubicBezTo>
                    <a:pt x="258173" y="25136"/>
                    <a:pt x="263755" y="19551"/>
                    <a:pt x="263755" y="12568"/>
                  </a:cubicBezTo>
                  <a:cubicBezTo>
                    <a:pt x="263755" y="5586"/>
                    <a:pt x="258173" y="0"/>
                    <a:pt x="251195" y="0"/>
                  </a:cubicBezTo>
                  <a:close/>
                  <a:moveTo>
                    <a:pt x="720093" y="0"/>
                  </a:moveTo>
                  <a:lnTo>
                    <a:pt x="711719" y="0"/>
                  </a:lnTo>
                  <a:cubicBezTo>
                    <a:pt x="704742" y="0"/>
                    <a:pt x="699160" y="5586"/>
                    <a:pt x="699160" y="12568"/>
                  </a:cubicBezTo>
                  <a:cubicBezTo>
                    <a:pt x="699160" y="19551"/>
                    <a:pt x="704742" y="25136"/>
                    <a:pt x="711719" y="25136"/>
                  </a:cubicBezTo>
                  <a:lnTo>
                    <a:pt x="720093" y="25136"/>
                  </a:lnTo>
                  <a:cubicBezTo>
                    <a:pt x="727070" y="25136"/>
                    <a:pt x="732652" y="19551"/>
                    <a:pt x="732652" y="12568"/>
                  </a:cubicBezTo>
                  <a:cubicBezTo>
                    <a:pt x="732652" y="5586"/>
                    <a:pt x="727070" y="0"/>
                    <a:pt x="720093" y="0"/>
                  </a:cubicBezTo>
                  <a:close/>
                  <a:moveTo>
                    <a:pt x="954541" y="0"/>
                  </a:moveTo>
                  <a:lnTo>
                    <a:pt x="946168" y="0"/>
                  </a:lnTo>
                  <a:cubicBezTo>
                    <a:pt x="939191" y="0"/>
                    <a:pt x="933608" y="5586"/>
                    <a:pt x="933608" y="12568"/>
                  </a:cubicBezTo>
                  <a:cubicBezTo>
                    <a:pt x="933608" y="19551"/>
                    <a:pt x="939191" y="25136"/>
                    <a:pt x="946168" y="25136"/>
                  </a:cubicBezTo>
                  <a:lnTo>
                    <a:pt x="954541" y="25136"/>
                  </a:lnTo>
                  <a:cubicBezTo>
                    <a:pt x="961519" y="25136"/>
                    <a:pt x="967101" y="19551"/>
                    <a:pt x="967101" y="12568"/>
                  </a:cubicBezTo>
                  <a:cubicBezTo>
                    <a:pt x="967101" y="5586"/>
                    <a:pt x="961519" y="0"/>
                    <a:pt x="954541" y="0"/>
                  </a:cubicBezTo>
                  <a:close/>
                  <a:moveTo>
                    <a:pt x="1012921" y="0"/>
                  </a:moveTo>
                  <a:lnTo>
                    <a:pt x="1004548" y="0"/>
                  </a:lnTo>
                  <a:cubicBezTo>
                    <a:pt x="997570" y="0"/>
                    <a:pt x="991988" y="5586"/>
                    <a:pt x="991988" y="12568"/>
                  </a:cubicBezTo>
                  <a:cubicBezTo>
                    <a:pt x="991988" y="19551"/>
                    <a:pt x="997570" y="25136"/>
                    <a:pt x="1004548" y="25136"/>
                  </a:cubicBezTo>
                  <a:lnTo>
                    <a:pt x="1012921" y="25136"/>
                  </a:lnTo>
                  <a:cubicBezTo>
                    <a:pt x="1019898" y="25136"/>
                    <a:pt x="1025481" y="19551"/>
                    <a:pt x="1025481" y="12568"/>
                  </a:cubicBezTo>
                  <a:cubicBezTo>
                    <a:pt x="1025481" y="5586"/>
                    <a:pt x="1019898" y="0"/>
                    <a:pt x="1012921" y="0"/>
                  </a:cubicBezTo>
                  <a:close/>
                  <a:moveTo>
                    <a:pt x="661480" y="0"/>
                  </a:moveTo>
                  <a:lnTo>
                    <a:pt x="653107" y="0"/>
                  </a:lnTo>
                  <a:cubicBezTo>
                    <a:pt x="646130" y="0"/>
                    <a:pt x="640548" y="5586"/>
                    <a:pt x="640548" y="12568"/>
                  </a:cubicBezTo>
                  <a:cubicBezTo>
                    <a:pt x="640548" y="19551"/>
                    <a:pt x="646130" y="25136"/>
                    <a:pt x="653107" y="25136"/>
                  </a:cubicBezTo>
                  <a:lnTo>
                    <a:pt x="661480" y="25136"/>
                  </a:lnTo>
                  <a:cubicBezTo>
                    <a:pt x="668458" y="25136"/>
                    <a:pt x="674040" y="19551"/>
                    <a:pt x="674040" y="12568"/>
                  </a:cubicBezTo>
                  <a:cubicBezTo>
                    <a:pt x="674040" y="5586"/>
                    <a:pt x="668458" y="0"/>
                    <a:pt x="661480" y="0"/>
                  </a:cubicBezTo>
                  <a:close/>
                  <a:moveTo>
                    <a:pt x="602868" y="0"/>
                  </a:moveTo>
                  <a:lnTo>
                    <a:pt x="594495" y="0"/>
                  </a:lnTo>
                  <a:cubicBezTo>
                    <a:pt x="587517" y="0"/>
                    <a:pt x="581935" y="5586"/>
                    <a:pt x="581935" y="12568"/>
                  </a:cubicBezTo>
                  <a:cubicBezTo>
                    <a:pt x="581935" y="19551"/>
                    <a:pt x="587517" y="25136"/>
                    <a:pt x="594495" y="25136"/>
                  </a:cubicBezTo>
                  <a:lnTo>
                    <a:pt x="602868" y="25136"/>
                  </a:lnTo>
                  <a:cubicBezTo>
                    <a:pt x="609846" y="25136"/>
                    <a:pt x="615428" y="19551"/>
                    <a:pt x="615428" y="12568"/>
                  </a:cubicBezTo>
                  <a:cubicBezTo>
                    <a:pt x="615428" y="5586"/>
                    <a:pt x="609846" y="0"/>
                    <a:pt x="602868" y="0"/>
                  </a:cubicBezTo>
                  <a:close/>
                  <a:moveTo>
                    <a:pt x="427032" y="0"/>
                  </a:moveTo>
                  <a:lnTo>
                    <a:pt x="418658" y="0"/>
                  </a:lnTo>
                  <a:cubicBezTo>
                    <a:pt x="411681" y="0"/>
                    <a:pt x="406099" y="5586"/>
                    <a:pt x="406099" y="12568"/>
                  </a:cubicBezTo>
                  <a:cubicBezTo>
                    <a:pt x="406099" y="19551"/>
                    <a:pt x="411681" y="25136"/>
                    <a:pt x="418658" y="25136"/>
                  </a:cubicBezTo>
                  <a:lnTo>
                    <a:pt x="427032" y="25136"/>
                  </a:lnTo>
                  <a:cubicBezTo>
                    <a:pt x="434009" y="25136"/>
                    <a:pt x="439591" y="19551"/>
                    <a:pt x="439591" y="12568"/>
                  </a:cubicBezTo>
                  <a:cubicBezTo>
                    <a:pt x="439591" y="5586"/>
                    <a:pt x="434009" y="0"/>
                    <a:pt x="427032" y="0"/>
                  </a:cubicBezTo>
                  <a:close/>
                  <a:moveTo>
                    <a:pt x="301434" y="25136"/>
                  </a:moveTo>
                  <a:lnTo>
                    <a:pt x="309807" y="25136"/>
                  </a:lnTo>
                  <a:cubicBezTo>
                    <a:pt x="316785" y="25136"/>
                    <a:pt x="322367" y="19551"/>
                    <a:pt x="322367" y="12568"/>
                  </a:cubicBezTo>
                  <a:cubicBezTo>
                    <a:pt x="322367" y="5586"/>
                    <a:pt x="316785" y="0"/>
                    <a:pt x="309807" y="0"/>
                  </a:cubicBezTo>
                  <a:lnTo>
                    <a:pt x="301434" y="0"/>
                  </a:lnTo>
                  <a:cubicBezTo>
                    <a:pt x="294456" y="0"/>
                    <a:pt x="288874" y="5586"/>
                    <a:pt x="288874" y="12568"/>
                  </a:cubicBezTo>
                  <a:cubicBezTo>
                    <a:pt x="288874" y="19551"/>
                    <a:pt x="294456" y="25136"/>
                    <a:pt x="301434" y="25136"/>
                  </a:cubicBezTo>
                  <a:close/>
                  <a:moveTo>
                    <a:pt x="485644" y="0"/>
                  </a:moveTo>
                  <a:lnTo>
                    <a:pt x="477271" y="0"/>
                  </a:lnTo>
                  <a:cubicBezTo>
                    <a:pt x="470293" y="0"/>
                    <a:pt x="464711" y="5586"/>
                    <a:pt x="464711" y="12568"/>
                  </a:cubicBezTo>
                  <a:cubicBezTo>
                    <a:pt x="464711" y="19551"/>
                    <a:pt x="470293" y="25136"/>
                    <a:pt x="477271" y="25136"/>
                  </a:cubicBezTo>
                  <a:lnTo>
                    <a:pt x="485644" y="25136"/>
                  </a:lnTo>
                  <a:cubicBezTo>
                    <a:pt x="492621" y="25136"/>
                    <a:pt x="498204" y="19551"/>
                    <a:pt x="498204" y="12568"/>
                  </a:cubicBezTo>
                  <a:cubicBezTo>
                    <a:pt x="498204" y="5586"/>
                    <a:pt x="492621" y="0"/>
                    <a:pt x="485644" y="0"/>
                  </a:cubicBezTo>
                  <a:close/>
                  <a:moveTo>
                    <a:pt x="544256" y="0"/>
                  </a:moveTo>
                  <a:lnTo>
                    <a:pt x="535883" y="0"/>
                  </a:lnTo>
                  <a:cubicBezTo>
                    <a:pt x="528905" y="0"/>
                    <a:pt x="523323" y="5586"/>
                    <a:pt x="523323" y="12568"/>
                  </a:cubicBezTo>
                  <a:cubicBezTo>
                    <a:pt x="523323" y="19551"/>
                    <a:pt x="528905" y="25136"/>
                    <a:pt x="535883" y="25136"/>
                  </a:cubicBezTo>
                  <a:lnTo>
                    <a:pt x="544256" y="25136"/>
                  </a:lnTo>
                  <a:cubicBezTo>
                    <a:pt x="551234" y="25136"/>
                    <a:pt x="556816" y="19551"/>
                    <a:pt x="556816" y="12568"/>
                  </a:cubicBezTo>
                  <a:cubicBezTo>
                    <a:pt x="556816" y="5586"/>
                    <a:pt x="551234" y="0"/>
                    <a:pt x="544256" y="0"/>
                  </a:cubicBezTo>
                  <a:close/>
                  <a:moveTo>
                    <a:pt x="16746" y="0"/>
                  </a:moveTo>
                  <a:lnTo>
                    <a:pt x="12560" y="0"/>
                  </a:lnTo>
                  <a:cubicBezTo>
                    <a:pt x="5582" y="0"/>
                    <a:pt x="0" y="5586"/>
                    <a:pt x="0" y="12568"/>
                  </a:cubicBezTo>
                  <a:lnTo>
                    <a:pt x="0" y="16758"/>
                  </a:lnTo>
                  <a:cubicBezTo>
                    <a:pt x="0" y="23740"/>
                    <a:pt x="5582" y="29326"/>
                    <a:pt x="12560" y="29326"/>
                  </a:cubicBezTo>
                  <a:cubicBezTo>
                    <a:pt x="16979" y="29326"/>
                    <a:pt x="20933" y="26998"/>
                    <a:pt x="23259" y="23274"/>
                  </a:cubicBezTo>
                  <a:cubicBezTo>
                    <a:pt x="26748" y="21180"/>
                    <a:pt x="29306" y="17223"/>
                    <a:pt x="29306" y="12568"/>
                  </a:cubicBezTo>
                  <a:cubicBezTo>
                    <a:pt x="29306" y="5586"/>
                    <a:pt x="23724" y="0"/>
                    <a:pt x="16746" y="0"/>
                  </a:cubicBezTo>
                  <a:close/>
                  <a:moveTo>
                    <a:pt x="12560" y="202022"/>
                  </a:moveTo>
                  <a:cubicBezTo>
                    <a:pt x="19537" y="202022"/>
                    <a:pt x="25120" y="196436"/>
                    <a:pt x="25120" y="189454"/>
                  </a:cubicBezTo>
                  <a:lnTo>
                    <a:pt x="25120" y="181308"/>
                  </a:lnTo>
                  <a:cubicBezTo>
                    <a:pt x="25120" y="174326"/>
                    <a:pt x="19537" y="168740"/>
                    <a:pt x="12560" y="168740"/>
                  </a:cubicBezTo>
                  <a:cubicBezTo>
                    <a:pt x="5582" y="168740"/>
                    <a:pt x="0" y="174326"/>
                    <a:pt x="0" y="181308"/>
                  </a:cubicBezTo>
                  <a:lnTo>
                    <a:pt x="0" y="189454"/>
                  </a:lnTo>
                  <a:cubicBezTo>
                    <a:pt x="0" y="196436"/>
                    <a:pt x="5582" y="202022"/>
                    <a:pt x="12560" y="202022"/>
                  </a:cubicBezTo>
                  <a:close/>
                  <a:moveTo>
                    <a:pt x="12560" y="259743"/>
                  </a:moveTo>
                  <a:cubicBezTo>
                    <a:pt x="19537" y="259743"/>
                    <a:pt x="25120" y="254157"/>
                    <a:pt x="25120" y="247175"/>
                  </a:cubicBezTo>
                  <a:lnTo>
                    <a:pt x="25120" y="239029"/>
                  </a:lnTo>
                  <a:cubicBezTo>
                    <a:pt x="25120" y="232046"/>
                    <a:pt x="19537" y="226460"/>
                    <a:pt x="12560" y="226460"/>
                  </a:cubicBezTo>
                  <a:cubicBezTo>
                    <a:pt x="5582" y="226460"/>
                    <a:pt x="0" y="232046"/>
                    <a:pt x="0" y="239029"/>
                  </a:cubicBezTo>
                  <a:lnTo>
                    <a:pt x="0" y="247175"/>
                  </a:lnTo>
                  <a:cubicBezTo>
                    <a:pt x="0" y="254157"/>
                    <a:pt x="5582" y="259743"/>
                    <a:pt x="12560" y="259743"/>
                  </a:cubicBezTo>
                  <a:close/>
                  <a:moveTo>
                    <a:pt x="12560" y="374951"/>
                  </a:moveTo>
                  <a:cubicBezTo>
                    <a:pt x="19537" y="374951"/>
                    <a:pt x="25120" y="369365"/>
                    <a:pt x="25120" y="362383"/>
                  </a:cubicBezTo>
                  <a:lnTo>
                    <a:pt x="25120" y="354237"/>
                  </a:lnTo>
                  <a:cubicBezTo>
                    <a:pt x="25120" y="347255"/>
                    <a:pt x="19537" y="341669"/>
                    <a:pt x="12560" y="341669"/>
                  </a:cubicBezTo>
                  <a:cubicBezTo>
                    <a:pt x="5582" y="341669"/>
                    <a:pt x="0" y="347255"/>
                    <a:pt x="0" y="354237"/>
                  </a:cubicBezTo>
                  <a:lnTo>
                    <a:pt x="0" y="362383"/>
                  </a:lnTo>
                  <a:cubicBezTo>
                    <a:pt x="0" y="369365"/>
                    <a:pt x="5582" y="374951"/>
                    <a:pt x="12560" y="374951"/>
                  </a:cubicBezTo>
                  <a:close/>
                  <a:moveTo>
                    <a:pt x="12560" y="144534"/>
                  </a:moveTo>
                  <a:cubicBezTo>
                    <a:pt x="19537" y="144534"/>
                    <a:pt x="25120" y="138948"/>
                    <a:pt x="25120" y="131966"/>
                  </a:cubicBezTo>
                  <a:lnTo>
                    <a:pt x="25120" y="123820"/>
                  </a:lnTo>
                  <a:cubicBezTo>
                    <a:pt x="25120" y="116838"/>
                    <a:pt x="19537" y="111252"/>
                    <a:pt x="12560" y="111252"/>
                  </a:cubicBezTo>
                  <a:cubicBezTo>
                    <a:pt x="5582" y="111252"/>
                    <a:pt x="0" y="116838"/>
                    <a:pt x="0" y="123820"/>
                  </a:cubicBezTo>
                  <a:lnTo>
                    <a:pt x="0" y="131966"/>
                  </a:lnTo>
                  <a:cubicBezTo>
                    <a:pt x="0" y="138948"/>
                    <a:pt x="5582" y="144534"/>
                    <a:pt x="12560" y="144534"/>
                  </a:cubicBezTo>
                  <a:close/>
                  <a:moveTo>
                    <a:pt x="12560" y="317463"/>
                  </a:moveTo>
                  <a:cubicBezTo>
                    <a:pt x="19537" y="317463"/>
                    <a:pt x="25120" y="311878"/>
                    <a:pt x="25120" y="304895"/>
                  </a:cubicBezTo>
                  <a:lnTo>
                    <a:pt x="25120" y="296749"/>
                  </a:lnTo>
                  <a:cubicBezTo>
                    <a:pt x="25120" y="289767"/>
                    <a:pt x="19537" y="284181"/>
                    <a:pt x="12560" y="284181"/>
                  </a:cubicBezTo>
                  <a:cubicBezTo>
                    <a:pt x="5582" y="284181"/>
                    <a:pt x="0" y="289767"/>
                    <a:pt x="0" y="296749"/>
                  </a:cubicBezTo>
                  <a:lnTo>
                    <a:pt x="0" y="304895"/>
                  </a:lnTo>
                  <a:cubicBezTo>
                    <a:pt x="0" y="311878"/>
                    <a:pt x="5582" y="317463"/>
                    <a:pt x="12560" y="317463"/>
                  </a:cubicBezTo>
                  <a:close/>
                  <a:moveTo>
                    <a:pt x="12560" y="86814"/>
                  </a:moveTo>
                  <a:cubicBezTo>
                    <a:pt x="19537" y="86814"/>
                    <a:pt x="25120" y="81228"/>
                    <a:pt x="25120" y="74246"/>
                  </a:cubicBezTo>
                  <a:lnTo>
                    <a:pt x="25120" y="66100"/>
                  </a:lnTo>
                  <a:cubicBezTo>
                    <a:pt x="25120" y="59117"/>
                    <a:pt x="19537" y="53531"/>
                    <a:pt x="12560" y="53531"/>
                  </a:cubicBezTo>
                  <a:cubicBezTo>
                    <a:pt x="5582" y="53531"/>
                    <a:pt x="0" y="59117"/>
                    <a:pt x="0" y="66100"/>
                  </a:cubicBezTo>
                  <a:lnTo>
                    <a:pt x="0" y="74246"/>
                  </a:lnTo>
                  <a:cubicBezTo>
                    <a:pt x="0" y="81228"/>
                    <a:pt x="5582" y="86814"/>
                    <a:pt x="12560" y="86814"/>
                  </a:cubicBezTo>
                  <a:close/>
                  <a:moveTo>
                    <a:pt x="12560" y="1006852"/>
                  </a:moveTo>
                  <a:cubicBezTo>
                    <a:pt x="19537" y="1006852"/>
                    <a:pt x="25120" y="1001267"/>
                    <a:pt x="25120" y="994284"/>
                  </a:cubicBezTo>
                  <a:lnTo>
                    <a:pt x="25120" y="986138"/>
                  </a:lnTo>
                  <a:cubicBezTo>
                    <a:pt x="25120" y="979156"/>
                    <a:pt x="19537" y="973570"/>
                    <a:pt x="12560" y="973570"/>
                  </a:cubicBezTo>
                  <a:cubicBezTo>
                    <a:pt x="5582" y="973570"/>
                    <a:pt x="0" y="979156"/>
                    <a:pt x="0" y="986138"/>
                  </a:cubicBezTo>
                  <a:lnTo>
                    <a:pt x="0" y="994284"/>
                  </a:lnTo>
                  <a:cubicBezTo>
                    <a:pt x="0" y="1001267"/>
                    <a:pt x="5582" y="1006852"/>
                    <a:pt x="12560" y="1006852"/>
                  </a:cubicBezTo>
                  <a:close/>
                  <a:moveTo>
                    <a:pt x="12560" y="893506"/>
                  </a:moveTo>
                  <a:cubicBezTo>
                    <a:pt x="19537" y="893506"/>
                    <a:pt x="25120" y="887920"/>
                    <a:pt x="25120" y="880938"/>
                  </a:cubicBezTo>
                  <a:lnTo>
                    <a:pt x="25120" y="872792"/>
                  </a:lnTo>
                  <a:cubicBezTo>
                    <a:pt x="25120" y="865809"/>
                    <a:pt x="19537" y="860224"/>
                    <a:pt x="12560" y="860224"/>
                  </a:cubicBezTo>
                  <a:cubicBezTo>
                    <a:pt x="5582" y="860224"/>
                    <a:pt x="0" y="865809"/>
                    <a:pt x="0" y="872792"/>
                  </a:cubicBezTo>
                  <a:lnTo>
                    <a:pt x="0" y="880938"/>
                  </a:lnTo>
                  <a:cubicBezTo>
                    <a:pt x="0" y="887920"/>
                    <a:pt x="5582" y="893506"/>
                    <a:pt x="12560" y="893506"/>
                  </a:cubicBezTo>
                  <a:close/>
                  <a:moveTo>
                    <a:pt x="12560" y="950994"/>
                  </a:moveTo>
                  <a:cubicBezTo>
                    <a:pt x="19537" y="950994"/>
                    <a:pt x="25120" y="945408"/>
                    <a:pt x="25120" y="938426"/>
                  </a:cubicBezTo>
                  <a:lnTo>
                    <a:pt x="25120" y="930280"/>
                  </a:lnTo>
                  <a:cubicBezTo>
                    <a:pt x="25120" y="923297"/>
                    <a:pt x="19537" y="917711"/>
                    <a:pt x="12560" y="917711"/>
                  </a:cubicBezTo>
                  <a:cubicBezTo>
                    <a:pt x="5582" y="917711"/>
                    <a:pt x="0" y="923297"/>
                    <a:pt x="0" y="930280"/>
                  </a:cubicBezTo>
                  <a:lnTo>
                    <a:pt x="0" y="938426"/>
                  </a:lnTo>
                  <a:cubicBezTo>
                    <a:pt x="0" y="945408"/>
                    <a:pt x="5582" y="950994"/>
                    <a:pt x="12560" y="950994"/>
                  </a:cubicBezTo>
                  <a:close/>
                  <a:moveTo>
                    <a:pt x="12560" y="778297"/>
                  </a:moveTo>
                  <a:cubicBezTo>
                    <a:pt x="19537" y="778297"/>
                    <a:pt x="25120" y="772712"/>
                    <a:pt x="25120" y="765729"/>
                  </a:cubicBezTo>
                  <a:lnTo>
                    <a:pt x="25120" y="757583"/>
                  </a:lnTo>
                  <a:cubicBezTo>
                    <a:pt x="25120" y="750601"/>
                    <a:pt x="19537" y="745015"/>
                    <a:pt x="12560" y="745015"/>
                  </a:cubicBezTo>
                  <a:cubicBezTo>
                    <a:pt x="5582" y="745015"/>
                    <a:pt x="0" y="750601"/>
                    <a:pt x="0" y="757583"/>
                  </a:cubicBezTo>
                  <a:lnTo>
                    <a:pt x="0" y="765729"/>
                  </a:lnTo>
                  <a:cubicBezTo>
                    <a:pt x="0" y="772712"/>
                    <a:pt x="5582" y="778297"/>
                    <a:pt x="12560" y="778297"/>
                  </a:cubicBezTo>
                  <a:close/>
                  <a:moveTo>
                    <a:pt x="12560" y="720577"/>
                  </a:moveTo>
                  <a:cubicBezTo>
                    <a:pt x="19537" y="720577"/>
                    <a:pt x="25120" y="714991"/>
                    <a:pt x="25120" y="708009"/>
                  </a:cubicBezTo>
                  <a:lnTo>
                    <a:pt x="25120" y="699863"/>
                  </a:lnTo>
                  <a:cubicBezTo>
                    <a:pt x="25120" y="692880"/>
                    <a:pt x="19537" y="687294"/>
                    <a:pt x="12560" y="687294"/>
                  </a:cubicBezTo>
                  <a:cubicBezTo>
                    <a:pt x="5582" y="687294"/>
                    <a:pt x="0" y="692880"/>
                    <a:pt x="0" y="699863"/>
                  </a:cubicBezTo>
                  <a:lnTo>
                    <a:pt x="0" y="708009"/>
                  </a:lnTo>
                  <a:cubicBezTo>
                    <a:pt x="0" y="714991"/>
                    <a:pt x="5582" y="720577"/>
                    <a:pt x="12560" y="720577"/>
                  </a:cubicBezTo>
                  <a:close/>
                  <a:moveTo>
                    <a:pt x="12560" y="835785"/>
                  </a:moveTo>
                  <a:cubicBezTo>
                    <a:pt x="19537" y="835785"/>
                    <a:pt x="25120" y="830199"/>
                    <a:pt x="25120" y="823217"/>
                  </a:cubicBezTo>
                  <a:lnTo>
                    <a:pt x="25120" y="815071"/>
                  </a:lnTo>
                  <a:cubicBezTo>
                    <a:pt x="25120" y="808089"/>
                    <a:pt x="19537" y="802503"/>
                    <a:pt x="12560" y="802503"/>
                  </a:cubicBezTo>
                  <a:cubicBezTo>
                    <a:pt x="5582" y="802503"/>
                    <a:pt x="0" y="808089"/>
                    <a:pt x="0" y="815071"/>
                  </a:cubicBezTo>
                  <a:lnTo>
                    <a:pt x="0" y="823217"/>
                  </a:lnTo>
                  <a:cubicBezTo>
                    <a:pt x="0" y="830199"/>
                    <a:pt x="5582" y="835785"/>
                    <a:pt x="12560" y="835785"/>
                  </a:cubicBezTo>
                  <a:close/>
                  <a:moveTo>
                    <a:pt x="12560" y="432672"/>
                  </a:moveTo>
                  <a:cubicBezTo>
                    <a:pt x="19537" y="432672"/>
                    <a:pt x="25120" y="427086"/>
                    <a:pt x="25120" y="420104"/>
                  </a:cubicBezTo>
                  <a:lnTo>
                    <a:pt x="25120" y="411958"/>
                  </a:lnTo>
                  <a:cubicBezTo>
                    <a:pt x="25120" y="404975"/>
                    <a:pt x="19537" y="399390"/>
                    <a:pt x="12560" y="399390"/>
                  </a:cubicBezTo>
                  <a:cubicBezTo>
                    <a:pt x="5582" y="399390"/>
                    <a:pt x="0" y="404975"/>
                    <a:pt x="0" y="411958"/>
                  </a:cubicBezTo>
                  <a:lnTo>
                    <a:pt x="0" y="420104"/>
                  </a:lnTo>
                  <a:cubicBezTo>
                    <a:pt x="0" y="427086"/>
                    <a:pt x="5582" y="432672"/>
                    <a:pt x="12560" y="432672"/>
                  </a:cubicBezTo>
                  <a:close/>
                  <a:moveTo>
                    <a:pt x="12560" y="663089"/>
                  </a:moveTo>
                  <a:cubicBezTo>
                    <a:pt x="19537" y="663089"/>
                    <a:pt x="25120" y="657503"/>
                    <a:pt x="25120" y="650521"/>
                  </a:cubicBezTo>
                  <a:lnTo>
                    <a:pt x="25120" y="642375"/>
                  </a:lnTo>
                  <a:cubicBezTo>
                    <a:pt x="25120" y="635392"/>
                    <a:pt x="19537" y="629806"/>
                    <a:pt x="12560" y="629806"/>
                  </a:cubicBezTo>
                  <a:cubicBezTo>
                    <a:pt x="5582" y="629806"/>
                    <a:pt x="0" y="635392"/>
                    <a:pt x="0" y="642375"/>
                  </a:cubicBezTo>
                  <a:lnTo>
                    <a:pt x="0" y="650521"/>
                  </a:lnTo>
                  <a:cubicBezTo>
                    <a:pt x="0" y="657503"/>
                    <a:pt x="5582" y="663089"/>
                    <a:pt x="12560" y="663089"/>
                  </a:cubicBezTo>
                  <a:close/>
                  <a:moveTo>
                    <a:pt x="12560" y="605368"/>
                  </a:moveTo>
                  <a:cubicBezTo>
                    <a:pt x="19537" y="605368"/>
                    <a:pt x="25120" y="599783"/>
                    <a:pt x="25120" y="592800"/>
                  </a:cubicBezTo>
                  <a:lnTo>
                    <a:pt x="25120" y="584654"/>
                  </a:lnTo>
                  <a:cubicBezTo>
                    <a:pt x="25120" y="577672"/>
                    <a:pt x="19537" y="572086"/>
                    <a:pt x="12560" y="572086"/>
                  </a:cubicBezTo>
                  <a:cubicBezTo>
                    <a:pt x="5582" y="572086"/>
                    <a:pt x="0" y="577672"/>
                    <a:pt x="0" y="584654"/>
                  </a:cubicBezTo>
                  <a:lnTo>
                    <a:pt x="0" y="592800"/>
                  </a:lnTo>
                  <a:cubicBezTo>
                    <a:pt x="0" y="599783"/>
                    <a:pt x="5582" y="605368"/>
                    <a:pt x="12560" y="605368"/>
                  </a:cubicBezTo>
                  <a:close/>
                  <a:moveTo>
                    <a:pt x="12560" y="490160"/>
                  </a:moveTo>
                  <a:cubicBezTo>
                    <a:pt x="19537" y="490160"/>
                    <a:pt x="25120" y="484574"/>
                    <a:pt x="25120" y="477592"/>
                  </a:cubicBezTo>
                  <a:lnTo>
                    <a:pt x="25120" y="469445"/>
                  </a:lnTo>
                  <a:cubicBezTo>
                    <a:pt x="25120" y="462463"/>
                    <a:pt x="19537" y="456877"/>
                    <a:pt x="12560" y="456877"/>
                  </a:cubicBezTo>
                  <a:cubicBezTo>
                    <a:pt x="5582" y="456877"/>
                    <a:pt x="0" y="462463"/>
                    <a:pt x="0" y="469445"/>
                  </a:cubicBezTo>
                  <a:lnTo>
                    <a:pt x="0" y="477592"/>
                  </a:lnTo>
                  <a:cubicBezTo>
                    <a:pt x="0" y="484574"/>
                    <a:pt x="5582" y="490160"/>
                    <a:pt x="12560" y="490160"/>
                  </a:cubicBezTo>
                  <a:close/>
                  <a:moveTo>
                    <a:pt x="12560" y="547880"/>
                  </a:moveTo>
                  <a:cubicBezTo>
                    <a:pt x="19537" y="547880"/>
                    <a:pt x="25120" y="542295"/>
                    <a:pt x="25120" y="535312"/>
                  </a:cubicBezTo>
                  <a:lnTo>
                    <a:pt x="25120" y="527166"/>
                  </a:lnTo>
                  <a:cubicBezTo>
                    <a:pt x="25120" y="520184"/>
                    <a:pt x="19537" y="514598"/>
                    <a:pt x="12560" y="514598"/>
                  </a:cubicBezTo>
                  <a:cubicBezTo>
                    <a:pt x="5582" y="514598"/>
                    <a:pt x="0" y="520184"/>
                    <a:pt x="0" y="527166"/>
                  </a:cubicBezTo>
                  <a:lnTo>
                    <a:pt x="0" y="535312"/>
                  </a:lnTo>
                  <a:cubicBezTo>
                    <a:pt x="0" y="542295"/>
                    <a:pt x="5582" y="547880"/>
                    <a:pt x="12560" y="547880"/>
                  </a:cubicBez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E7ADE18-1816-E61C-C346-5B105DC4BA53}"/>
                </a:ext>
              </a:extLst>
            </p:cNvPr>
            <p:cNvSpPr/>
            <p:nvPr/>
          </p:nvSpPr>
          <p:spPr>
            <a:xfrm>
              <a:off x="13679489" y="4577547"/>
              <a:ext cx="1070602" cy="1070392"/>
            </a:xfrm>
            <a:custGeom>
              <a:avLst/>
              <a:gdLst>
                <a:gd name="connsiteX0" fmla="*/ 514020 w 1070602"/>
                <a:gd name="connsiteY0" fmla="*/ 24439 h 1070392"/>
                <a:gd name="connsiteX1" fmla="*/ 501925 w 1070602"/>
                <a:gd name="connsiteY1" fmla="*/ 12801 h 1070392"/>
                <a:gd name="connsiteX2" fmla="*/ 513555 w 1070602"/>
                <a:gd name="connsiteY2" fmla="*/ 0 h 1070392"/>
                <a:gd name="connsiteX3" fmla="*/ 521928 w 1070602"/>
                <a:gd name="connsiteY3" fmla="*/ 0 h 1070392"/>
                <a:gd name="connsiteX4" fmla="*/ 534488 w 1070602"/>
                <a:gd name="connsiteY4" fmla="*/ 11637 h 1070392"/>
                <a:gd name="connsiteX5" fmla="*/ 522625 w 1070602"/>
                <a:gd name="connsiteY5" fmla="*/ 24206 h 1070392"/>
                <a:gd name="connsiteX6" fmla="*/ 514717 w 1070602"/>
                <a:gd name="connsiteY6" fmla="*/ 24206 h 1070392"/>
                <a:gd name="connsiteX7" fmla="*/ 514253 w 1070602"/>
                <a:gd name="connsiteY7" fmla="*/ 24439 h 1070392"/>
                <a:gd name="connsiteX8" fmla="*/ 578912 w 1070602"/>
                <a:gd name="connsiteY8" fmla="*/ 25835 h 1070392"/>
                <a:gd name="connsiteX9" fmla="*/ 577981 w 1070602"/>
                <a:gd name="connsiteY9" fmla="*/ 25835 h 1070392"/>
                <a:gd name="connsiteX10" fmla="*/ 570074 w 1070602"/>
                <a:gd name="connsiteY10" fmla="*/ 25369 h 1070392"/>
                <a:gd name="connsiteX11" fmla="*/ 558677 w 1070602"/>
                <a:gd name="connsiteY11" fmla="*/ 12335 h 1070392"/>
                <a:gd name="connsiteX12" fmla="*/ 571702 w 1070602"/>
                <a:gd name="connsiteY12" fmla="*/ 931 h 1070392"/>
                <a:gd name="connsiteX13" fmla="*/ 579843 w 1070602"/>
                <a:gd name="connsiteY13" fmla="*/ 1629 h 1070392"/>
                <a:gd name="connsiteX14" fmla="*/ 591006 w 1070602"/>
                <a:gd name="connsiteY14" fmla="*/ 14663 h 1070392"/>
                <a:gd name="connsiteX15" fmla="*/ 578912 w 1070602"/>
                <a:gd name="connsiteY15" fmla="*/ 25835 h 1070392"/>
                <a:gd name="connsiteX16" fmla="*/ 457501 w 1070602"/>
                <a:gd name="connsiteY16" fmla="*/ 29791 h 1070392"/>
                <a:gd name="connsiteX17" fmla="*/ 445406 w 1070602"/>
                <a:gd name="connsiteY17" fmla="*/ 19318 h 1070392"/>
                <a:gd name="connsiteX18" fmla="*/ 455640 w 1070602"/>
                <a:gd name="connsiteY18" fmla="*/ 5353 h 1070392"/>
                <a:gd name="connsiteX19" fmla="*/ 463781 w 1070602"/>
                <a:gd name="connsiteY19" fmla="*/ 4189 h 1070392"/>
                <a:gd name="connsiteX20" fmla="*/ 477503 w 1070602"/>
                <a:gd name="connsiteY20" fmla="*/ 14663 h 1070392"/>
                <a:gd name="connsiteX21" fmla="*/ 467037 w 1070602"/>
                <a:gd name="connsiteY21" fmla="*/ 28395 h 1070392"/>
                <a:gd name="connsiteX22" fmla="*/ 459129 w 1070602"/>
                <a:gd name="connsiteY22" fmla="*/ 29559 h 1070392"/>
                <a:gd name="connsiteX23" fmla="*/ 457268 w 1070602"/>
                <a:gd name="connsiteY23" fmla="*/ 29559 h 1070392"/>
                <a:gd name="connsiteX24" fmla="*/ 635198 w 1070602"/>
                <a:gd name="connsiteY24" fmla="*/ 33515 h 1070392"/>
                <a:gd name="connsiteX25" fmla="*/ 632873 w 1070602"/>
                <a:gd name="connsiteY25" fmla="*/ 33515 h 1070392"/>
                <a:gd name="connsiteX26" fmla="*/ 624964 w 1070602"/>
                <a:gd name="connsiteY26" fmla="*/ 32119 h 1070392"/>
                <a:gd name="connsiteX27" fmla="*/ 615196 w 1070602"/>
                <a:gd name="connsiteY27" fmla="*/ 17922 h 1070392"/>
                <a:gd name="connsiteX28" fmla="*/ 629383 w 1070602"/>
                <a:gd name="connsiteY28" fmla="*/ 8146 h 1070392"/>
                <a:gd name="connsiteX29" fmla="*/ 637524 w 1070602"/>
                <a:gd name="connsiteY29" fmla="*/ 9776 h 1070392"/>
                <a:gd name="connsiteX30" fmla="*/ 647293 w 1070602"/>
                <a:gd name="connsiteY30" fmla="*/ 23973 h 1070392"/>
                <a:gd name="connsiteX31" fmla="*/ 635431 w 1070602"/>
                <a:gd name="connsiteY31" fmla="*/ 33980 h 1070392"/>
                <a:gd name="connsiteX32" fmla="*/ 401912 w 1070602"/>
                <a:gd name="connsiteY32" fmla="*/ 41196 h 1070392"/>
                <a:gd name="connsiteX33" fmla="*/ 390051 w 1070602"/>
                <a:gd name="connsiteY33" fmla="*/ 32119 h 1070392"/>
                <a:gd name="connsiteX34" fmla="*/ 398656 w 1070602"/>
                <a:gd name="connsiteY34" fmla="*/ 17224 h 1070392"/>
                <a:gd name="connsiteX35" fmla="*/ 406797 w 1070602"/>
                <a:gd name="connsiteY35" fmla="*/ 15128 h 1070392"/>
                <a:gd name="connsiteX36" fmla="*/ 421449 w 1070602"/>
                <a:gd name="connsiteY36" fmla="*/ 23973 h 1070392"/>
                <a:gd name="connsiteX37" fmla="*/ 412379 w 1070602"/>
                <a:gd name="connsiteY37" fmla="*/ 38636 h 1070392"/>
                <a:gd name="connsiteX38" fmla="*/ 404703 w 1070602"/>
                <a:gd name="connsiteY38" fmla="*/ 40498 h 1070392"/>
                <a:gd name="connsiteX39" fmla="*/ 401680 w 1070602"/>
                <a:gd name="connsiteY39" fmla="*/ 40963 h 1070392"/>
                <a:gd name="connsiteX40" fmla="*/ 690322 w 1070602"/>
                <a:gd name="connsiteY40" fmla="*/ 47480 h 1070392"/>
                <a:gd name="connsiteX41" fmla="*/ 686600 w 1070602"/>
                <a:gd name="connsiteY41" fmla="*/ 47015 h 1070392"/>
                <a:gd name="connsiteX42" fmla="*/ 679157 w 1070602"/>
                <a:gd name="connsiteY42" fmla="*/ 44687 h 1070392"/>
                <a:gd name="connsiteX43" fmla="*/ 670784 w 1070602"/>
                <a:gd name="connsiteY43" fmla="*/ 29559 h 1070392"/>
                <a:gd name="connsiteX44" fmla="*/ 685903 w 1070602"/>
                <a:gd name="connsiteY44" fmla="*/ 21180 h 1070392"/>
                <a:gd name="connsiteX45" fmla="*/ 693811 w 1070602"/>
                <a:gd name="connsiteY45" fmla="*/ 23507 h 1070392"/>
                <a:gd name="connsiteX46" fmla="*/ 701951 w 1070602"/>
                <a:gd name="connsiteY46" fmla="*/ 38636 h 1070392"/>
                <a:gd name="connsiteX47" fmla="*/ 690322 w 1070602"/>
                <a:gd name="connsiteY47" fmla="*/ 47247 h 1070392"/>
                <a:gd name="connsiteX48" fmla="*/ 347719 w 1070602"/>
                <a:gd name="connsiteY48" fmla="*/ 58652 h 1070392"/>
                <a:gd name="connsiteX49" fmla="*/ 336323 w 1070602"/>
                <a:gd name="connsiteY49" fmla="*/ 50738 h 1070392"/>
                <a:gd name="connsiteX50" fmla="*/ 343300 w 1070602"/>
                <a:gd name="connsiteY50" fmla="*/ 34912 h 1070392"/>
                <a:gd name="connsiteX51" fmla="*/ 351208 w 1070602"/>
                <a:gd name="connsiteY51" fmla="*/ 32119 h 1070392"/>
                <a:gd name="connsiteX52" fmla="*/ 366792 w 1070602"/>
                <a:gd name="connsiteY52" fmla="*/ 39334 h 1070392"/>
                <a:gd name="connsiteX53" fmla="*/ 359582 w 1070602"/>
                <a:gd name="connsiteY53" fmla="*/ 54928 h 1070392"/>
                <a:gd name="connsiteX54" fmla="*/ 352139 w 1070602"/>
                <a:gd name="connsiteY54" fmla="*/ 57721 h 1070392"/>
                <a:gd name="connsiteX55" fmla="*/ 347719 w 1070602"/>
                <a:gd name="connsiteY55" fmla="*/ 58419 h 1070392"/>
                <a:gd name="connsiteX56" fmla="*/ 743584 w 1070602"/>
                <a:gd name="connsiteY56" fmla="*/ 67263 h 1070392"/>
                <a:gd name="connsiteX57" fmla="*/ 738700 w 1070602"/>
                <a:gd name="connsiteY57" fmla="*/ 66332 h 1070392"/>
                <a:gd name="connsiteX58" fmla="*/ 731490 w 1070602"/>
                <a:gd name="connsiteY58" fmla="*/ 63307 h 1070392"/>
                <a:gd name="connsiteX59" fmla="*/ 724977 w 1070602"/>
                <a:gd name="connsiteY59" fmla="*/ 47480 h 1070392"/>
                <a:gd name="connsiteX60" fmla="*/ 740793 w 1070602"/>
                <a:gd name="connsiteY60" fmla="*/ 40963 h 1070392"/>
                <a:gd name="connsiteX61" fmla="*/ 748469 w 1070602"/>
                <a:gd name="connsiteY61" fmla="*/ 44221 h 1070392"/>
                <a:gd name="connsiteX62" fmla="*/ 754748 w 1070602"/>
                <a:gd name="connsiteY62" fmla="*/ 60281 h 1070392"/>
                <a:gd name="connsiteX63" fmla="*/ 743584 w 1070602"/>
                <a:gd name="connsiteY63" fmla="*/ 67496 h 1070392"/>
                <a:gd name="connsiteX64" fmla="*/ 296085 w 1070602"/>
                <a:gd name="connsiteY64" fmla="*/ 81926 h 1070392"/>
                <a:gd name="connsiteX65" fmla="*/ 285153 w 1070602"/>
                <a:gd name="connsiteY65" fmla="*/ 75177 h 1070392"/>
                <a:gd name="connsiteX66" fmla="*/ 290503 w 1070602"/>
                <a:gd name="connsiteY66" fmla="*/ 58884 h 1070392"/>
                <a:gd name="connsiteX67" fmla="*/ 297945 w 1070602"/>
                <a:gd name="connsiteY67" fmla="*/ 55160 h 1070392"/>
                <a:gd name="connsiteX68" fmla="*/ 314227 w 1070602"/>
                <a:gd name="connsiteY68" fmla="*/ 60747 h 1070392"/>
                <a:gd name="connsiteX69" fmla="*/ 308645 w 1070602"/>
                <a:gd name="connsiteY69" fmla="*/ 77038 h 1070392"/>
                <a:gd name="connsiteX70" fmla="*/ 301667 w 1070602"/>
                <a:gd name="connsiteY70" fmla="*/ 80529 h 1070392"/>
                <a:gd name="connsiteX71" fmla="*/ 296085 w 1070602"/>
                <a:gd name="connsiteY71" fmla="*/ 81926 h 1070392"/>
                <a:gd name="connsiteX72" fmla="*/ 794288 w 1070602"/>
                <a:gd name="connsiteY72" fmla="*/ 92633 h 1070392"/>
                <a:gd name="connsiteX73" fmla="*/ 788241 w 1070602"/>
                <a:gd name="connsiteY73" fmla="*/ 91003 h 1070392"/>
                <a:gd name="connsiteX74" fmla="*/ 781263 w 1070602"/>
                <a:gd name="connsiteY74" fmla="*/ 87047 h 1070392"/>
                <a:gd name="connsiteX75" fmla="*/ 776379 w 1070602"/>
                <a:gd name="connsiteY75" fmla="*/ 70522 h 1070392"/>
                <a:gd name="connsiteX76" fmla="*/ 792893 w 1070602"/>
                <a:gd name="connsiteY76" fmla="*/ 65634 h 1070392"/>
                <a:gd name="connsiteX77" fmla="*/ 800103 w 1070602"/>
                <a:gd name="connsiteY77" fmla="*/ 69591 h 1070392"/>
                <a:gd name="connsiteX78" fmla="*/ 804755 w 1070602"/>
                <a:gd name="connsiteY78" fmla="*/ 86116 h 1070392"/>
                <a:gd name="connsiteX79" fmla="*/ 794056 w 1070602"/>
                <a:gd name="connsiteY79" fmla="*/ 92400 h 1070392"/>
                <a:gd name="connsiteX80" fmla="*/ 247008 w 1070602"/>
                <a:gd name="connsiteY80" fmla="*/ 110554 h 1070392"/>
                <a:gd name="connsiteX81" fmla="*/ 236775 w 1070602"/>
                <a:gd name="connsiteY81" fmla="*/ 105201 h 1070392"/>
                <a:gd name="connsiteX82" fmla="*/ 240264 w 1070602"/>
                <a:gd name="connsiteY82" fmla="*/ 88210 h 1070392"/>
                <a:gd name="connsiteX83" fmla="*/ 247241 w 1070602"/>
                <a:gd name="connsiteY83" fmla="*/ 83555 h 1070392"/>
                <a:gd name="connsiteX84" fmla="*/ 263988 w 1070602"/>
                <a:gd name="connsiteY84" fmla="*/ 87279 h 1070392"/>
                <a:gd name="connsiteX85" fmla="*/ 260266 w 1070602"/>
                <a:gd name="connsiteY85" fmla="*/ 104037 h 1070392"/>
                <a:gd name="connsiteX86" fmla="*/ 253754 w 1070602"/>
                <a:gd name="connsiteY86" fmla="*/ 108226 h 1070392"/>
                <a:gd name="connsiteX87" fmla="*/ 247008 w 1070602"/>
                <a:gd name="connsiteY87" fmla="*/ 110321 h 1070392"/>
                <a:gd name="connsiteX88" fmla="*/ 842202 w 1070602"/>
                <a:gd name="connsiteY88" fmla="*/ 123587 h 1070392"/>
                <a:gd name="connsiteX89" fmla="*/ 834991 w 1070602"/>
                <a:gd name="connsiteY89" fmla="*/ 121260 h 1070392"/>
                <a:gd name="connsiteX90" fmla="*/ 828479 w 1070602"/>
                <a:gd name="connsiteY90" fmla="*/ 116605 h 1070392"/>
                <a:gd name="connsiteX91" fmla="*/ 825455 w 1070602"/>
                <a:gd name="connsiteY91" fmla="*/ 99615 h 1070392"/>
                <a:gd name="connsiteX92" fmla="*/ 842434 w 1070602"/>
                <a:gd name="connsiteY92" fmla="*/ 96589 h 1070392"/>
                <a:gd name="connsiteX93" fmla="*/ 849179 w 1070602"/>
                <a:gd name="connsiteY93" fmla="*/ 101477 h 1070392"/>
                <a:gd name="connsiteX94" fmla="*/ 851737 w 1070602"/>
                <a:gd name="connsiteY94" fmla="*/ 118467 h 1070392"/>
                <a:gd name="connsiteX95" fmla="*/ 841969 w 1070602"/>
                <a:gd name="connsiteY95" fmla="*/ 123355 h 1070392"/>
                <a:gd name="connsiteX96" fmla="*/ 201421 w 1070602"/>
                <a:gd name="connsiteY96" fmla="*/ 144534 h 1070392"/>
                <a:gd name="connsiteX97" fmla="*/ 192118 w 1070602"/>
                <a:gd name="connsiteY97" fmla="*/ 140113 h 1070392"/>
                <a:gd name="connsiteX98" fmla="*/ 193746 w 1070602"/>
                <a:gd name="connsiteY98" fmla="*/ 122889 h 1070392"/>
                <a:gd name="connsiteX99" fmla="*/ 200259 w 1070602"/>
                <a:gd name="connsiteY99" fmla="*/ 117536 h 1070392"/>
                <a:gd name="connsiteX100" fmla="*/ 217470 w 1070602"/>
                <a:gd name="connsiteY100" fmla="*/ 119398 h 1070392"/>
                <a:gd name="connsiteX101" fmla="*/ 215610 w 1070602"/>
                <a:gd name="connsiteY101" fmla="*/ 136621 h 1070392"/>
                <a:gd name="connsiteX102" fmla="*/ 209562 w 1070602"/>
                <a:gd name="connsiteY102" fmla="*/ 141509 h 1070392"/>
                <a:gd name="connsiteX103" fmla="*/ 201654 w 1070602"/>
                <a:gd name="connsiteY103" fmla="*/ 144302 h 1070392"/>
                <a:gd name="connsiteX104" fmla="*/ 886161 w 1070602"/>
                <a:gd name="connsiteY104" fmla="*/ 159430 h 1070392"/>
                <a:gd name="connsiteX105" fmla="*/ 878020 w 1070602"/>
                <a:gd name="connsiteY105" fmla="*/ 156171 h 1070392"/>
                <a:gd name="connsiteX106" fmla="*/ 871973 w 1070602"/>
                <a:gd name="connsiteY106" fmla="*/ 150819 h 1070392"/>
                <a:gd name="connsiteX107" fmla="*/ 870810 w 1070602"/>
                <a:gd name="connsiteY107" fmla="*/ 133596 h 1070392"/>
                <a:gd name="connsiteX108" fmla="*/ 888022 w 1070602"/>
                <a:gd name="connsiteY108" fmla="*/ 132432 h 1070392"/>
                <a:gd name="connsiteX109" fmla="*/ 894301 w 1070602"/>
                <a:gd name="connsiteY109" fmla="*/ 138017 h 1070392"/>
                <a:gd name="connsiteX110" fmla="*/ 895232 w 1070602"/>
                <a:gd name="connsiteY110" fmla="*/ 155241 h 1070392"/>
                <a:gd name="connsiteX111" fmla="*/ 886161 w 1070602"/>
                <a:gd name="connsiteY111" fmla="*/ 159197 h 1070392"/>
                <a:gd name="connsiteX112" fmla="*/ 159788 w 1070602"/>
                <a:gd name="connsiteY112" fmla="*/ 182937 h 1070392"/>
                <a:gd name="connsiteX113" fmla="*/ 151415 w 1070602"/>
                <a:gd name="connsiteY113" fmla="*/ 179446 h 1070392"/>
                <a:gd name="connsiteX114" fmla="*/ 151182 w 1070602"/>
                <a:gd name="connsiteY114" fmla="*/ 162223 h 1070392"/>
                <a:gd name="connsiteX115" fmla="*/ 156997 w 1070602"/>
                <a:gd name="connsiteY115" fmla="*/ 156171 h 1070392"/>
                <a:gd name="connsiteX116" fmla="*/ 174209 w 1070602"/>
                <a:gd name="connsiteY116" fmla="*/ 156171 h 1070392"/>
                <a:gd name="connsiteX117" fmla="*/ 174209 w 1070602"/>
                <a:gd name="connsiteY117" fmla="*/ 173395 h 1070392"/>
                <a:gd name="connsiteX118" fmla="*/ 168626 w 1070602"/>
                <a:gd name="connsiteY118" fmla="*/ 178981 h 1070392"/>
                <a:gd name="connsiteX119" fmla="*/ 159788 w 1070602"/>
                <a:gd name="connsiteY119" fmla="*/ 182705 h 1070392"/>
                <a:gd name="connsiteX120" fmla="*/ 926166 w 1070602"/>
                <a:gd name="connsiteY120" fmla="*/ 199695 h 1070392"/>
                <a:gd name="connsiteX121" fmla="*/ 917095 w 1070602"/>
                <a:gd name="connsiteY121" fmla="*/ 195505 h 1070392"/>
                <a:gd name="connsiteX122" fmla="*/ 911745 w 1070602"/>
                <a:gd name="connsiteY122" fmla="*/ 189687 h 1070392"/>
                <a:gd name="connsiteX123" fmla="*/ 912443 w 1070602"/>
                <a:gd name="connsiteY123" fmla="*/ 172464 h 1070392"/>
                <a:gd name="connsiteX124" fmla="*/ 929654 w 1070602"/>
                <a:gd name="connsiteY124" fmla="*/ 173162 h 1070392"/>
                <a:gd name="connsiteX125" fmla="*/ 935237 w 1070602"/>
                <a:gd name="connsiteY125" fmla="*/ 179446 h 1070392"/>
                <a:gd name="connsiteX126" fmla="*/ 934074 w 1070602"/>
                <a:gd name="connsiteY126" fmla="*/ 196669 h 1070392"/>
                <a:gd name="connsiteX127" fmla="*/ 925933 w 1070602"/>
                <a:gd name="connsiteY127" fmla="*/ 199695 h 1070392"/>
                <a:gd name="connsiteX128" fmla="*/ 122342 w 1070602"/>
                <a:gd name="connsiteY128" fmla="*/ 225995 h 1070392"/>
                <a:gd name="connsiteX129" fmla="*/ 114899 w 1070602"/>
                <a:gd name="connsiteY129" fmla="*/ 223435 h 1070392"/>
                <a:gd name="connsiteX130" fmla="*/ 112805 w 1070602"/>
                <a:gd name="connsiteY130" fmla="*/ 206212 h 1070392"/>
                <a:gd name="connsiteX131" fmla="*/ 117922 w 1070602"/>
                <a:gd name="connsiteY131" fmla="*/ 199695 h 1070392"/>
                <a:gd name="connsiteX132" fmla="*/ 135134 w 1070602"/>
                <a:gd name="connsiteY132" fmla="*/ 197833 h 1070392"/>
                <a:gd name="connsiteX133" fmla="*/ 136995 w 1070602"/>
                <a:gd name="connsiteY133" fmla="*/ 215056 h 1070392"/>
                <a:gd name="connsiteX134" fmla="*/ 132111 w 1070602"/>
                <a:gd name="connsiteY134" fmla="*/ 221340 h 1070392"/>
                <a:gd name="connsiteX135" fmla="*/ 122574 w 1070602"/>
                <a:gd name="connsiteY135" fmla="*/ 225995 h 1070392"/>
                <a:gd name="connsiteX136" fmla="*/ 961752 w 1070602"/>
                <a:gd name="connsiteY136" fmla="*/ 244149 h 1070392"/>
                <a:gd name="connsiteX137" fmla="*/ 951751 w 1070602"/>
                <a:gd name="connsiteY137" fmla="*/ 239029 h 1070392"/>
                <a:gd name="connsiteX138" fmla="*/ 947099 w 1070602"/>
                <a:gd name="connsiteY138" fmla="*/ 232512 h 1070392"/>
                <a:gd name="connsiteX139" fmla="*/ 949657 w 1070602"/>
                <a:gd name="connsiteY139" fmla="*/ 215522 h 1070392"/>
                <a:gd name="connsiteX140" fmla="*/ 966636 w 1070602"/>
                <a:gd name="connsiteY140" fmla="*/ 218081 h 1070392"/>
                <a:gd name="connsiteX141" fmla="*/ 971521 w 1070602"/>
                <a:gd name="connsiteY141" fmla="*/ 224831 h 1070392"/>
                <a:gd name="connsiteX142" fmla="*/ 968729 w 1070602"/>
                <a:gd name="connsiteY142" fmla="*/ 241822 h 1070392"/>
                <a:gd name="connsiteX143" fmla="*/ 961752 w 1070602"/>
                <a:gd name="connsiteY143" fmla="*/ 244149 h 1070392"/>
                <a:gd name="connsiteX144" fmla="*/ 90011 w 1070602"/>
                <a:gd name="connsiteY144" fmla="*/ 272544 h 1070392"/>
                <a:gd name="connsiteX145" fmla="*/ 83732 w 1070602"/>
                <a:gd name="connsiteY145" fmla="*/ 270682 h 1070392"/>
                <a:gd name="connsiteX146" fmla="*/ 79778 w 1070602"/>
                <a:gd name="connsiteY146" fmla="*/ 253924 h 1070392"/>
                <a:gd name="connsiteX147" fmla="*/ 84197 w 1070602"/>
                <a:gd name="connsiteY147" fmla="*/ 246942 h 1070392"/>
                <a:gd name="connsiteX148" fmla="*/ 100943 w 1070602"/>
                <a:gd name="connsiteY148" fmla="*/ 243218 h 1070392"/>
                <a:gd name="connsiteX149" fmla="*/ 104665 w 1070602"/>
                <a:gd name="connsiteY149" fmla="*/ 259976 h 1070392"/>
                <a:gd name="connsiteX150" fmla="*/ 100478 w 1070602"/>
                <a:gd name="connsiteY150" fmla="*/ 266725 h 1070392"/>
                <a:gd name="connsiteX151" fmla="*/ 90011 w 1070602"/>
                <a:gd name="connsiteY151" fmla="*/ 272544 h 1070392"/>
                <a:gd name="connsiteX152" fmla="*/ 991988 w 1070602"/>
                <a:gd name="connsiteY152" fmla="*/ 292095 h 1070392"/>
                <a:gd name="connsiteX153" fmla="*/ 981289 w 1070602"/>
                <a:gd name="connsiteY153" fmla="*/ 285810 h 1070392"/>
                <a:gd name="connsiteX154" fmla="*/ 977335 w 1070602"/>
                <a:gd name="connsiteY154" fmla="*/ 278828 h 1070392"/>
                <a:gd name="connsiteX155" fmla="*/ 981755 w 1070602"/>
                <a:gd name="connsiteY155" fmla="*/ 262070 h 1070392"/>
                <a:gd name="connsiteX156" fmla="*/ 998501 w 1070602"/>
                <a:gd name="connsiteY156" fmla="*/ 266493 h 1070392"/>
                <a:gd name="connsiteX157" fmla="*/ 1002687 w 1070602"/>
                <a:gd name="connsiteY157" fmla="*/ 273708 h 1070392"/>
                <a:gd name="connsiteX158" fmla="*/ 998035 w 1070602"/>
                <a:gd name="connsiteY158" fmla="*/ 290232 h 1070392"/>
                <a:gd name="connsiteX159" fmla="*/ 991988 w 1070602"/>
                <a:gd name="connsiteY159" fmla="*/ 291862 h 1070392"/>
                <a:gd name="connsiteX160" fmla="*/ 62799 w 1070602"/>
                <a:gd name="connsiteY160" fmla="*/ 322584 h 1070392"/>
                <a:gd name="connsiteX161" fmla="*/ 57449 w 1070602"/>
                <a:gd name="connsiteY161" fmla="*/ 321420 h 1070392"/>
                <a:gd name="connsiteX162" fmla="*/ 51635 w 1070602"/>
                <a:gd name="connsiteY162" fmla="*/ 305128 h 1070392"/>
                <a:gd name="connsiteX163" fmla="*/ 55356 w 1070602"/>
                <a:gd name="connsiteY163" fmla="*/ 297680 h 1070392"/>
                <a:gd name="connsiteX164" fmla="*/ 71638 w 1070602"/>
                <a:gd name="connsiteY164" fmla="*/ 292327 h 1070392"/>
                <a:gd name="connsiteX165" fmla="*/ 76987 w 1070602"/>
                <a:gd name="connsiteY165" fmla="*/ 308619 h 1070392"/>
                <a:gd name="connsiteX166" fmla="*/ 73498 w 1070602"/>
                <a:gd name="connsiteY166" fmla="*/ 315834 h 1070392"/>
                <a:gd name="connsiteX167" fmla="*/ 62566 w 1070602"/>
                <a:gd name="connsiteY167" fmla="*/ 322816 h 1070392"/>
                <a:gd name="connsiteX168" fmla="*/ 1016875 w 1070602"/>
                <a:gd name="connsiteY168" fmla="*/ 343298 h 1070392"/>
                <a:gd name="connsiteX169" fmla="*/ 1005711 w 1070602"/>
                <a:gd name="connsiteY169" fmla="*/ 335850 h 1070392"/>
                <a:gd name="connsiteX170" fmla="*/ 1002455 w 1070602"/>
                <a:gd name="connsiteY170" fmla="*/ 328635 h 1070392"/>
                <a:gd name="connsiteX171" fmla="*/ 1008734 w 1070602"/>
                <a:gd name="connsiteY171" fmla="*/ 312576 h 1070392"/>
                <a:gd name="connsiteX172" fmla="*/ 1024783 w 1070602"/>
                <a:gd name="connsiteY172" fmla="*/ 318860 h 1070392"/>
                <a:gd name="connsiteX173" fmla="*/ 1028039 w 1070602"/>
                <a:gd name="connsiteY173" fmla="*/ 326540 h 1070392"/>
                <a:gd name="connsiteX174" fmla="*/ 1021527 w 1070602"/>
                <a:gd name="connsiteY174" fmla="*/ 342600 h 1070392"/>
                <a:gd name="connsiteX175" fmla="*/ 1016875 w 1070602"/>
                <a:gd name="connsiteY175" fmla="*/ 343531 h 1070392"/>
                <a:gd name="connsiteX176" fmla="*/ 41169 w 1070602"/>
                <a:gd name="connsiteY176" fmla="*/ 375184 h 1070392"/>
                <a:gd name="connsiteX177" fmla="*/ 37214 w 1070602"/>
                <a:gd name="connsiteY177" fmla="*/ 374486 h 1070392"/>
                <a:gd name="connsiteX178" fmla="*/ 29771 w 1070602"/>
                <a:gd name="connsiteY178" fmla="*/ 358892 h 1070392"/>
                <a:gd name="connsiteX179" fmla="*/ 32562 w 1070602"/>
                <a:gd name="connsiteY179" fmla="*/ 350979 h 1070392"/>
                <a:gd name="connsiteX180" fmla="*/ 48146 w 1070602"/>
                <a:gd name="connsiteY180" fmla="*/ 343764 h 1070392"/>
                <a:gd name="connsiteX181" fmla="*/ 55356 w 1070602"/>
                <a:gd name="connsiteY181" fmla="*/ 359357 h 1070392"/>
                <a:gd name="connsiteX182" fmla="*/ 52798 w 1070602"/>
                <a:gd name="connsiteY182" fmla="*/ 366805 h 1070392"/>
                <a:gd name="connsiteX183" fmla="*/ 41401 w 1070602"/>
                <a:gd name="connsiteY183" fmla="*/ 374952 h 1070392"/>
                <a:gd name="connsiteX184" fmla="*/ 1036180 w 1070602"/>
                <a:gd name="connsiteY184" fmla="*/ 396597 h 1070392"/>
                <a:gd name="connsiteX185" fmla="*/ 1024551 w 1070602"/>
                <a:gd name="connsiteY185" fmla="*/ 387752 h 1070392"/>
                <a:gd name="connsiteX186" fmla="*/ 1022225 w 1070602"/>
                <a:gd name="connsiteY186" fmla="*/ 380304 h 1070392"/>
                <a:gd name="connsiteX187" fmla="*/ 1030133 w 1070602"/>
                <a:gd name="connsiteY187" fmla="*/ 364943 h 1070392"/>
                <a:gd name="connsiteX188" fmla="*/ 1045484 w 1070602"/>
                <a:gd name="connsiteY188" fmla="*/ 372857 h 1070392"/>
                <a:gd name="connsiteX189" fmla="*/ 1048042 w 1070602"/>
                <a:gd name="connsiteY189" fmla="*/ 380770 h 1070392"/>
                <a:gd name="connsiteX190" fmla="*/ 1039902 w 1070602"/>
                <a:gd name="connsiteY190" fmla="*/ 395899 h 1070392"/>
                <a:gd name="connsiteX191" fmla="*/ 1036412 w 1070602"/>
                <a:gd name="connsiteY191" fmla="*/ 396364 h 1070392"/>
                <a:gd name="connsiteX192" fmla="*/ 25352 w 1070602"/>
                <a:gd name="connsiteY192" fmla="*/ 429879 h 1070392"/>
                <a:gd name="connsiteX193" fmla="*/ 22561 w 1070602"/>
                <a:gd name="connsiteY193" fmla="*/ 429646 h 1070392"/>
                <a:gd name="connsiteX194" fmla="*/ 13491 w 1070602"/>
                <a:gd name="connsiteY194" fmla="*/ 414984 h 1070392"/>
                <a:gd name="connsiteX195" fmla="*/ 15351 w 1070602"/>
                <a:gd name="connsiteY195" fmla="*/ 406838 h 1070392"/>
                <a:gd name="connsiteX196" fmla="*/ 30004 w 1070602"/>
                <a:gd name="connsiteY196" fmla="*/ 397993 h 1070392"/>
                <a:gd name="connsiteX197" fmla="*/ 38843 w 1070602"/>
                <a:gd name="connsiteY197" fmla="*/ 412656 h 1070392"/>
                <a:gd name="connsiteX198" fmla="*/ 36981 w 1070602"/>
                <a:gd name="connsiteY198" fmla="*/ 420336 h 1070392"/>
                <a:gd name="connsiteX199" fmla="*/ 25120 w 1070602"/>
                <a:gd name="connsiteY199" fmla="*/ 429879 h 1070392"/>
                <a:gd name="connsiteX200" fmla="*/ 1049670 w 1070602"/>
                <a:gd name="connsiteY200" fmla="*/ 451990 h 1070392"/>
                <a:gd name="connsiteX201" fmla="*/ 1037576 w 1070602"/>
                <a:gd name="connsiteY201" fmla="*/ 441982 h 1070392"/>
                <a:gd name="connsiteX202" fmla="*/ 1036180 w 1070602"/>
                <a:gd name="connsiteY202" fmla="*/ 434301 h 1070392"/>
                <a:gd name="connsiteX203" fmla="*/ 1045716 w 1070602"/>
                <a:gd name="connsiteY203" fmla="*/ 419871 h 1070392"/>
                <a:gd name="connsiteX204" fmla="*/ 1060137 w 1070602"/>
                <a:gd name="connsiteY204" fmla="*/ 429414 h 1070392"/>
                <a:gd name="connsiteX205" fmla="*/ 1061764 w 1070602"/>
                <a:gd name="connsiteY205" fmla="*/ 437560 h 1070392"/>
                <a:gd name="connsiteX206" fmla="*/ 1051996 w 1070602"/>
                <a:gd name="connsiteY206" fmla="*/ 451757 h 1070392"/>
                <a:gd name="connsiteX207" fmla="*/ 1049670 w 1070602"/>
                <a:gd name="connsiteY207" fmla="*/ 451757 h 1070392"/>
                <a:gd name="connsiteX208" fmla="*/ 15817 w 1070602"/>
                <a:gd name="connsiteY208" fmla="*/ 485738 h 1070392"/>
                <a:gd name="connsiteX209" fmla="*/ 14420 w 1070602"/>
                <a:gd name="connsiteY209" fmla="*/ 485738 h 1070392"/>
                <a:gd name="connsiteX210" fmla="*/ 3721 w 1070602"/>
                <a:gd name="connsiteY210" fmla="*/ 472239 h 1070392"/>
                <a:gd name="connsiteX211" fmla="*/ 4652 w 1070602"/>
                <a:gd name="connsiteY211" fmla="*/ 463859 h 1070392"/>
                <a:gd name="connsiteX212" fmla="*/ 18375 w 1070602"/>
                <a:gd name="connsiteY212" fmla="*/ 453386 h 1070392"/>
                <a:gd name="connsiteX213" fmla="*/ 28841 w 1070602"/>
                <a:gd name="connsiteY213" fmla="*/ 467118 h 1070392"/>
                <a:gd name="connsiteX214" fmla="*/ 27911 w 1070602"/>
                <a:gd name="connsiteY214" fmla="*/ 475031 h 1070392"/>
                <a:gd name="connsiteX215" fmla="*/ 15817 w 1070602"/>
                <a:gd name="connsiteY215" fmla="*/ 485738 h 1070392"/>
                <a:gd name="connsiteX216" fmla="*/ 1056880 w 1070602"/>
                <a:gd name="connsiteY216" fmla="*/ 508314 h 1070392"/>
                <a:gd name="connsiteX217" fmla="*/ 1044786 w 1070602"/>
                <a:gd name="connsiteY217" fmla="*/ 496910 h 1070392"/>
                <a:gd name="connsiteX218" fmla="*/ 1044088 w 1070602"/>
                <a:gd name="connsiteY218" fmla="*/ 488996 h 1070392"/>
                <a:gd name="connsiteX219" fmla="*/ 1055020 w 1070602"/>
                <a:gd name="connsiteY219" fmla="*/ 475730 h 1070392"/>
                <a:gd name="connsiteX220" fmla="*/ 1068277 w 1070602"/>
                <a:gd name="connsiteY220" fmla="*/ 486669 h 1070392"/>
                <a:gd name="connsiteX221" fmla="*/ 1068975 w 1070602"/>
                <a:gd name="connsiteY221" fmla="*/ 495048 h 1070392"/>
                <a:gd name="connsiteX222" fmla="*/ 1057811 w 1070602"/>
                <a:gd name="connsiteY222" fmla="*/ 508081 h 1070392"/>
                <a:gd name="connsiteX223" fmla="*/ 1056880 w 1070602"/>
                <a:gd name="connsiteY223" fmla="*/ 508081 h 1070392"/>
                <a:gd name="connsiteX224" fmla="*/ 12095 w 1070602"/>
                <a:gd name="connsiteY224" fmla="*/ 542527 h 1070392"/>
                <a:gd name="connsiteX225" fmla="*/ 12095 w 1070602"/>
                <a:gd name="connsiteY225" fmla="*/ 542527 h 1070392"/>
                <a:gd name="connsiteX226" fmla="*/ 0 w 1070602"/>
                <a:gd name="connsiteY226" fmla="*/ 530192 h 1070392"/>
                <a:gd name="connsiteX227" fmla="*/ 0 w 1070602"/>
                <a:gd name="connsiteY227" fmla="*/ 522046 h 1070392"/>
                <a:gd name="connsiteX228" fmla="*/ 12560 w 1070602"/>
                <a:gd name="connsiteY228" fmla="*/ 510176 h 1070392"/>
                <a:gd name="connsiteX229" fmla="*/ 24422 w 1070602"/>
                <a:gd name="connsiteY229" fmla="*/ 522512 h 1070392"/>
                <a:gd name="connsiteX230" fmla="*/ 24422 w 1070602"/>
                <a:gd name="connsiteY230" fmla="*/ 530425 h 1070392"/>
                <a:gd name="connsiteX231" fmla="*/ 12095 w 1070602"/>
                <a:gd name="connsiteY231" fmla="*/ 542527 h 1070392"/>
                <a:gd name="connsiteX232" fmla="*/ 1058276 w 1070602"/>
                <a:gd name="connsiteY232" fmla="*/ 555561 h 1070392"/>
                <a:gd name="connsiteX233" fmla="*/ 1058276 w 1070602"/>
                <a:gd name="connsiteY233" fmla="*/ 555561 h 1070392"/>
                <a:gd name="connsiteX234" fmla="*/ 1046181 w 1070602"/>
                <a:gd name="connsiteY234" fmla="*/ 543225 h 1070392"/>
                <a:gd name="connsiteX235" fmla="*/ 1046181 w 1070602"/>
                <a:gd name="connsiteY235" fmla="*/ 535312 h 1070392"/>
                <a:gd name="connsiteX236" fmla="*/ 1058508 w 1070602"/>
                <a:gd name="connsiteY236" fmla="*/ 523210 h 1070392"/>
                <a:gd name="connsiteX237" fmla="*/ 1070603 w 1070602"/>
                <a:gd name="connsiteY237" fmla="*/ 535312 h 1070392"/>
                <a:gd name="connsiteX238" fmla="*/ 1070603 w 1070602"/>
                <a:gd name="connsiteY238" fmla="*/ 543691 h 1070392"/>
                <a:gd name="connsiteX239" fmla="*/ 1058276 w 1070602"/>
                <a:gd name="connsiteY239" fmla="*/ 555794 h 1070392"/>
                <a:gd name="connsiteX240" fmla="*/ 14653 w 1070602"/>
                <a:gd name="connsiteY240" fmla="*/ 599317 h 1070392"/>
                <a:gd name="connsiteX241" fmla="*/ 2559 w 1070602"/>
                <a:gd name="connsiteY241" fmla="*/ 588378 h 1070392"/>
                <a:gd name="connsiteX242" fmla="*/ 1861 w 1070602"/>
                <a:gd name="connsiteY242" fmla="*/ 580232 h 1070392"/>
                <a:gd name="connsiteX243" fmla="*/ 13025 w 1070602"/>
                <a:gd name="connsiteY243" fmla="*/ 566966 h 1070392"/>
                <a:gd name="connsiteX244" fmla="*/ 26283 w 1070602"/>
                <a:gd name="connsiteY244" fmla="*/ 578137 h 1070392"/>
                <a:gd name="connsiteX245" fmla="*/ 26980 w 1070602"/>
                <a:gd name="connsiteY245" fmla="*/ 586050 h 1070392"/>
                <a:gd name="connsiteX246" fmla="*/ 16049 w 1070602"/>
                <a:gd name="connsiteY246" fmla="*/ 599317 h 1070392"/>
                <a:gd name="connsiteX247" fmla="*/ 14886 w 1070602"/>
                <a:gd name="connsiteY247" fmla="*/ 599317 h 1070392"/>
                <a:gd name="connsiteX248" fmla="*/ 1054322 w 1070602"/>
                <a:gd name="connsiteY248" fmla="*/ 612118 h 1070392"/>
                <a:gd name="connsiteX249" fmla="*/ 1052694 w 1070602"/>
                <a:gd name="connsiteY249" fmla="*/ 612118 h 1070392"/>
                <a:gd name="connsiteX250" fmla="*/ 1042227 w 1070602"/>
                <a:gd name="connsiteY250" fmla="*/ 598619 h 1070392"/>
                <a:gd name="connsiteX251" fmla="*/ 1043158 w 1070602"/>
                <a:gd name="connsiteY251" fmla="*/ 590705 h 1070392"/>
                <a:gd name="connsiteX252" fmla="*/ 1056648 w 1070602"/>
                <a:gd name="connsiteY252" fmla="*/ 579999 h 1070392"/>
                <a:gd name="connsiteX253" fmla="*/ 1067579 w 1070602"/>
                <a:gd name="connsiteY253" fmla="*/ 593498 h 1070392"/>
                <a:gd name="connsiteX254" fmla="*/ 1066649 w 1070602"/>
                <a:gd name="connsiteY254" fmla="*/ 601877 h 1070392"/>
                <a:gd name="connsiteX255" fmla="*/ 1054554 w 1070602"/>
                <a:gd name="connsiteY255" fmla="*/ 612584 h 1070392"/>
                <a:gd name="connsiteX256" fmla="*/ 23259 w 1070602"/>
                <a:gd name="connsiteY256" fmla="*/ 655408 h 1070392"/>
                <a:gd name="connsiteX257" fmla="*/ 11397 w 1070602"/>
                <a:gd name="connsiteY257" fmla="*/ 645634 h 1070392"/>
                <a:gd name="connsiteX258" fmla="*/ 9769 w 1070602"/>
                <a:gd name="connsiteY258" fmla="*/ 637487 h 1070392"/>
                <a:gd name="connsiteX259" fmla="*/ 19537 w 1070602"/>
                <a:gd name="connsiteY259" fmla="*/ 623290 h 1070392"/>
                <a:gd name="connsiteX260" fmla="*/ 33726 w 1070602"/>
                <a:gd name="connsiteY260" fmla="*/ 633065 h 1070392"/>
                <a:gd name="connsiteX261" fmla="*/ 35354 w 1070602"/>
                <a:gd name="connsiteY261" fmla="*/ 640745 h 1070392"/>
                <a:gd name="connsiteX262" fmla="*/ 25818 w 1070602"/>
                <a:gd name="connsiteY262" fmla="*/ 655175 h 1070392"/>
                <a:gd name="connsiteX263" fmla="*/ 23259 w 1070602"/>
                <a:gd name="connsiteY263" fmla="*/ 655408 h 1070392"/>
                <a:gd name="connsiteX264" fmla="*/ 1044320 w 1070602"/>
                <a:gd name="connsiteY264" fmla="*/ 668209 h 1070392"/>
                <a:gd name="connsiteX265" fmla="*/ 1041529 w 1070602"/>
                <a:gd name="connsiteY265" fmla="*/ 667977 h 1070392"/>
                <a:gd name="connsiteX266" fmla="*/ 1032459 w 1070602"/>
                <a:gd name="connsiteY266" fmla="*/ 653314 h 1070392"/>
                <a:gd name="connsiteX267" fmla="*/ 1034319 w 1070602"/>
                <a:gd name="connsiteY267" fmla="*/ 645401 h 1070392"/>
                <a:gd name="connsiteX268" fmla="*/ 1048739 w 1070602"/>
                <a:gd name="connsiteY268" fmla="*/ 636091 h 1070392"/>
                <a:gd name="connsiteX269" fmla="*/ 1058044 w 1070602"/>
                <a:gd name="connsiteY269" fmla="*/ 650521 h 1070392"/>
                <a:gd name="connsiteX270" fmla="*/ 1056182 w 1070602"/>
                <a:gd name="connsiteY270" fmla="*/ 658667 h 1070392"/>
                <a:gd name="connsiteX271" fmla="*/ 1044320 w 1070602"/>
                <a:gd name="connsiteY271" fmla="*/ 668209 h 1070392"/>
                <a:gd name="connsiteX272" fmla="*/ 38145 w 1070602"/>
                <a:gd name="connsiteY272" fmla="*/ 710336 h 1070392"/>
                <a:gd name="connsiteX273" fmla="*/ 26515 w 1070602"/>
                <a:gd name="connsiteY273" fmla="*/ 701957 h 1070392"/>
                <a:gd name="connsiteX274" fmla="*/ 23957 w 1070602"/>
                <a:gd name="connsiteY274" fmla="*/ 694044 h 1070392"/>
                <a:gd name="connsiteX275" fmla="*/ 32097 w 1070602"/>
                <a:gd name="connsiteY275" fmla="*/ 678916 h 1070392"/>
                <a:gd name="connsiteX276" fmla="*/ 47448 w 1070602"/>
                <a:gd name="connsiteY276" fmla="*/ 687062 h 1070392"/>
                <a:gd name="connsiteX277" fmla="*/ 49774 w 1070602"/>
                <a:gd name="connsiteY277" fmla="*/ 694509 h 1070392"/>
                <a:gd name="connsiteX278" fmla="*/ 42098 w 1070602"/>
                <a:gd name="connsiteY278" fmla="*/ 709871 h 1070392"/>
                <a:gd name="connsiteX279" fmla="*/ 38377 w 1070602"/>
                <a:gd name="connsiteY279" fmla="*/ 710569 h 1070392"/>
                <a:gd name="connsiteX280" fmla="*/ 1028272 w 1070602"/>
                <a:gd name="connsiteY280" fmla="*/ 722672 h 1070392"/>
                <a:gd name="connsiteX281" fmla="*/ 1024318 w 1070602"/>
                <a:gd name="connsiteY281" fmla="*/ 721974 h 1070392"/>
                <a:gd name="connsiteX282" fmla="*/ 1016875 w 1070602"/>
                <a:gd name="connsiteY282" fmla="*/ 706380 h 1070392"/>
                <a:gd name="connsiteX283" fmla="*/ 1019434 w 1070602"/>
                <a:gd name="connsiteY283" fmla="*/ 698932 h 1070392"/>
                <a:gd name="connsiteX284" fmla="*/ 1034785 w 1070602"/>
                <a:gd name="connsiteY284" fmla="*/ 691251 h 1070392"/>
                <a:gd name="connsiteX285" fmla="*/ 1042460 w 1070602"/>
                <a:gd name="connsiteY285" fmla="*/ 706612 h 1070392"/>
                <a:gd name="connsiteX286" fmla="*/ 1039669 w 1070602"/>
                <a:gd name="connsiteY286" fmla="*/ 714526 h 1070392"/>
                <a:gd name="connsiteX287" fmla="*/ 1028272 w 1070602"/>
                <a:gd name="connsiteY287" fmla="*/ 722672 h 1070392"/>
                <a:gd name="connsiteX288" fmla="*/ 58613 w 1070602"/>
                <a:gd name="connsiteY288" fmla="*/ 763402 h 1070392"/>
                <a:gd name="connsiteX289" fmla="*/ 47448 w 1070602"/>
                <a:gd name="connsiteY289" fmla="*/ 756187 h 1070392"/>
                <a:gd name="connsiteX290" fmla="*/ 43959 w 1070602"/>
                <a:gd name="connsiteY290" fmla="*/ 748739 h 1070392"/>
                <a:gd name="connsiteX291" fmla="*/ 50239 w 1070602"/>
                <a:gd name="connsiteY291" fmla="*/ 732680 h 1070392"/>
                <a:gd name="connsiteX292" fmla="*/ 66288 w 1070602"/>
                <a:gd name="connsiteY292" fmla="*/ 738964 h 1070392"/>
                <a:gd name="connsiteX293" fmla="*/ 69544 w 1070602"/>
                <a:gd name="connsiteY293" fmla="*/ 746179 h 1070392"/>
                <a:gd name="connsiteX294" fmla="*/ 63497 w 1070602"/>
                <a:gd name="connsiteY294" fmla="*/ 762238 h 1070392"/>
                <a:gd name="connsiteX295" fmla="*/ 58380 w 1070602"/>
                <a:gd name="connsiteY295" fmla="*/ 763402 h 1070392"/>
                <a:gd name="connsiteX296" fmla="*/ 1006176 w 1070602"/>
                <a:gd name="connsiteY296" fmla="*/ 775272 h 1070392"/>
                <a:gd name="connsiteX297" fmla="*/ 1000826 w 1070602"/>
                <a:gd name="connsiteY297" fmla="*/ 774108 h 1070392"/>
                <a:gd name="connsiteX298" fmla="*/ 995244 w 1070602"/>
                <a:gd name="connsiteY298" fmla="*/ 757816 h 1070392"/>
                <a:gd name="connsiteX299" fmla="*/ 998733 w 1070602"/>
                <a:gd name="connsiteY299" fmla="*/ 750601 h 1070392"/>
                <a:gd name="connsiteX300" fmla="*/ 1015015 w 1070602"/>
                <a:gd name="connsiteY300" fmla="*/ 744550 h 1070392"/>
                <a:gd name="connsiteX301" fmla="*/ 1021061 w 1070602"/>
                <a:gd name="connsiteY301" fmla="*/ 760842 h 1070392"/>
                <a:gd name="connsiteX302" fmla="*/ 1017573 w 1070602"/>
                <a:gd name="connsiteY302" fmla="*/ 768290 h 1070392"/>
                <a:gd name="connsiteX303" fmla="*/ 1006641 w 1070602"/>
                <a:gd name="connsiteY303" fmla="*/ 775272 h 1070392"/>
                <a:gd name="connsiteX304" fmla="*/ 84894 w 1070602"/>
                <a:gd name="connsiteY304" fmla="*/ 813674 h 1070392"/>
                <a:gd name="connsiteX305" fmla="*/ 74428 w 1070602"/>
                <a:gd name="connsiteY305" fmla="*/ 807623 h 1070392"/>
                <a:gd name="connsiteX306" fmla="*/ 70242 w 1070602"/>
                <a:gd name="connsiteY306" fmla="*/ 800408 h 1070392"/>
                <a:gd name="connsiteX307" fmla="*/ 74661 w 1070602"/>
                <a:gd name="connsiteY307" fmla="*/ 783651 h 1070392"/>
                <a:gd name="connsiteX308" fmla="*/ 91408 w 1070602"/>
                <a:gd name="connsiteY308" fmla="*/ 788073 h 1070392"/>
                <a:gd name="connsiteX309" fmla="*/ 95361 w 1070602"/>
                <a:gd name="connsiteY309" fmla="*/ 795055 h 1070392"/>
                <a:gd name="connsiteX310" fmla="*/ 90942 w 1070602"/>
                <a:gd name="connsiteY310" fmla="*/ 811813 h 1070392"/>
                <a:gd name="connsiteX311" fmla="*/ 84662 w 1070602"/>
                <a:gd name="connsiteY311" fmla="*/ 813442 h 1070392"/>
                <a:gd name="connsiteX312" fmla="*/ 978731 w 1070602"/>
                <a:gd name="connsiteY312" fmla="*/ 824846 h 1070392"/>
                <a:gd name="connsiteX313" fmla="*/ 972218 w 1070602"/>
                <a:gd name="connsiteY313" fmla="*/ 822985 h 1070392"/>
                <a:gd name="connsiteX314" fmla="*/ 968497 w 1070602"/>
                <a:gd name="connsiteY314" fmla="*/ 806227 h 1070392"/>
                <a:gd name="connsiteX315" fmla="*/ 972683 w 1070602"/>
                <a:gd name="connsiteY315" fmla="*/ 799477 h 1070392"/>
                <a:gd name="connsiteX316" fmla="*/ 989430 w 1070602"/>
                <a:gd name="connsiteY316" fmla="*/ 795288 h 1070392"/>
                <a:gd name="connsiteX317" fmla="*/ 993616 w 1070602"/>
                <a:gd name="connsiteY317" fmla="*/ 812046 h 1070392"/>
                <a:gd name="connsiteX318" fmla="*/ 989197 w 1070602"/>
                <a:gd name="connsiteY318" fmla="*/ 819261 h 1070392"/>
                <a:gd name="connsiteX319" fmla="*/ 978963 w 1070602"/>
                <a:gd name="connsiteY319" fmla="*/ 825079 h 1070392"/>
                <a:gd name="connsiteX320" fmla="*/ 116527 w 1070602"/>
                <a:gd name="connsiteY320" fmla="*/ 860922 h 1070392"/>
                <a:gd name="connsiteX321" fmla="*/ 106758 w 1070602"/>
                <a:gd name="connsiteY321" fmla="*/ 856034 h 1070392"/>
                <a:gd name="connsiteX322" fmla="*/ 101874 w 1070602"/>
                <a:gd name="connsiteY322" fmla="*/ 849285 h 1070392"/>
                <a:gd name="connsiteX323" fmla="*/ 104433 w 1070602"/>
                <a:gd name="connsiteY323" fmla="*/ 832294 h 1070392"/>
                <a:gd name="connsiteX324" fmla="*/ 121411 w 1070602"/>
                <a:gd name="connsiteY324" fmla="*/ 834854 h 1070392"/>
                <a:gd name="connsiteX325" fmla="*/ 126063 w 1070602"/>
                <a:gd name="connsiteY325" fmla="*/ 841371 h 1070392"/>
                <a:gd name="connsiteX326" fmla="*/ 123737 w 1070602"/>
                <a:gd name="connsiteY326" fmla="*/ 858362 h 1070392"/>
                <a:gd name="connsiteX327" fmla="*/ 116527 w 1070602"/>
                <a:gd name="connsiteY327" fmla="*/ 860689 h 1070392"/>
                <a:gd name="connsiteX328" fmla="*/ 945936 w 1070602"/>
                <a:gd name="connsiteY328" fmla="*/ 871395 h 1070392"/>
                <a:gd name="connsiteX329" fmla="*/ 938260 w 1070602"/>
                <a:gd name="connsiteY329" fmla="*/ 868835 h 1070392"/>
                <a:gd name="connsiteX330" fmla="*/ 936167 w 1070602"/>
                <a:gd name="connsiteY330" fmla="*/ 851612 h 1070392"/>
                <a:gd name="connsiteX331" fmla="*/ 941052 w 1070602"/>
                <a:gd name="connsiteY331" fmla="*/ 845328 h 1070392"/>
                <a:gd name="connsiteX332" fmla="*/ 958030 w 1070602"/>
                <a:gd name="connsiteY332" fmla="*/ 843000 h 1070392"/>
                <a:gd name="connsiteX333" fmla="*/ 960356 w 1070602"/>
                <a:gd name="connsiteY333" fmla="*/ 860223 h 1070392"/>
                <a:gd name="connsiteX334" fmla="*/ 955239 w 1070602"/>
                <a:gd name="connsiteY334" fmla="*/ 866741 h 1070392"/>
                <a:gd name="connsiteX335" fmla="*/ 945703 w 1070602"/>
                <a:gd name="connsiteY335" fmla="*/ 871395 h 1070392"/>
                <a:gd name="connsiteX336" fmla="*/ 153043 w 1070602"/>
                <a:gd name="connsiteY336" fmla="*/ 904677 h 1070392"/>
                <a:gd name="connsiteX337" fmla="*/ 144205 w 1070602"/>
                <a:gd name="connsiteY337" fmla="*/ 900721 h 1070392"/>
                <a:gd name="connsiteX338" fmla="*/ 138623 w 1070602"/>
                <a:gd name="connsiteY338" fmla="*/ 894670 h 1070392"/>
                <a:gd name="connsiteX339" fmla="*/ 139553 w 1070602"/>
                <a:gd name="connsiteY339" fmla="*/ 877447 h 1070392"/>
                <a:gd name="connsiteX340" fmla="*/ 156765 w 1070602"/>
                <a:gd name="connsiteY340" fmla="*/ 878378 h 1070392"/>
                <a:gd name="connsiteX341" fmla="*/ 162114 w 1070602"/>
                <a:gd name="connsiteY341" fmla="*/ 884197 h 1070392"/>
                <a:gd name="connsiteX342" fmla="*/ 161649 w 1070602"/>
                <a:gd name="connsiteY342" fmla="*/ 901419 h 1070392"/>
                <a:gd name="connsiteX343" fmla="*/ 153275 w 1070602"/>
                <a:gd name="connsiteY343" fmla="*/ 904677 h 1070392"/>
                <a:gd name="connsiteX344" fmla="*/ 908489 w 1070602"/>
                <a:gd name="connsiteY344" fmla="*/ 913988 h 1070392"/>
                <a:gd name="connsiteX345" fmla="*/ 899883 w 1070602"/>
                <a:gd name="connsiteY345" fmla="*/ 910496 h 1070392"/>
                <a:gd name="connsiteX346" fmla="*/ 899883 w 1070602"/>
                <a:gd name="connsiteY346" fmla="*/ 893273 h 1070392"/>
                <a:gd name="connsiteX347" fmla="*/ 905466 w 1070602"/>
                <a:gd name="connsiteY347" fmla="*/ 887688 h 1070392"/>
                <a:gd name="connsiteX348" fmla="*/ 922677 w 1070602"/>
                <a:gd name="connsiteY348" fmla="*/ 887222 h 1070392"/>
                <a:gd name="connsiteX349" fmla="*/ 923142 w 1070602"/>
                <a:gd name="connsiteY349" fmla="*/ 904445 h 1070392"/>
                <a:gd name="connsiteX350" fmla="*/ 917327 w 1070602"/>
                <a:gd name="connsiteY350" fmla="*/ 910496 h 1070392"/>
                <a:gd name="connsiteX351" fmla="*/ 908722 w 1070602"/>
                <a:gd name="connsiteY351" fmla="*/ 914220 h 1070392"/>
                <a:gd name="connsiteX352" fmla="*/ 193978 w 1070602"/>
                <a:gd name="connsiteY352" fmla="*/ 944011 h 1070392"/>
                <a:gd name="connsiteX353" fmla="*/ 186070 w 1070602"/>
                <a:gd name="connsiteY353" fmla="*/ 940986 h 1070392"/>
                <a:gd name="connsiteX354" fmla="*/ 179791 w 1070602"/>
                <a:gd name="connsiteY354" fmla="*/ 935400 h 1070392"/>
                <a:gd name="connsiteX355" fmla="*/ 178860 w 1070602"/>
                <a:gd name="connsiteY355" fmla="*/ 918177 h 1070392"/>
                <a:gd name="connsiteX356" fmla="*/ 196072 w 1070602"/>
                <a:gd name="connsiteY356" fmla="*/ 917246 h 1070392"/>
                <a:gd name="connsiteX357" fmla="*/ 202119 w 1070602"/>
                <a:gd name="connsiteY357" fmla="*/ 922366 h 1070392"/>
                <a:gd name="connsiteX358" fmla="*/ 203282 w 1070602"/>
                <a:gd name="connsiteY358" fmla="*/ 939589 h 1070392"/>
                <a:gd name="connsiteX359" fmla="*/ 193978 w 1070602"/>
                <a:gd name="connsiteY359" fmla="*/ 943779 h 1070392"/>
                <a:gd name="connsiteX360" fmla="*/ 866623 w 1070602"/>
                <a:gd name="connsiteY360" fmla="*/ 952391 h 1070392"/>
                <a:gd name="connsiteX361" fmla="*/ 857320 w 1070602"/>
                <a:gd name="connsiteY361" fmla="*/ 947968 h 1070392"/>
                <a:gd name="connsiteX362" fmla="*/ 858948 w 1070602"/>
                <a:gd name="connsiteY362" fmla="*/ 930745 h 1070392"/>
                <a:gd name="connsiteX363" fmla="*/ 864995 w 1070602"/>
                <a:gd name="connsiteY363" fmla="*/ 925625 h 1070392"/>
                <a:gd name="connsiteX364" fmla="*/ 882207 w 1070602"/>
                <a:gd name="connsiteY364" fmla="*/ 927021 h 1070392"/>
                <a:gd name="connsiteX365" fmla="*/ 880811 w 1070602"/>
                <a:gd name="connsiteY365" fmla="*/ 944244 h 1070392"/>
                <a:gd name="connsiteX366" fmla="*/ 874531 w 1070602"/>
                <a:gd name="connsiteY366" fmla="*/ 949598 h 1070392"/>
                <a:gd name="connsiteX367" fmla="*/ 866856 w 1070602"/>
                <a:gd name="connsiteY367" fmla="*/ 952391 h 1070392"/>
                <a:gd name="connsiteX368" fmla="*/ 238868 w 1070602"/>
                <a:gd name="connsiteY368" fmla="*/ 978691 h 1070392"/>
                <a:gd name="connsiteX369" fmla="*/ 231890 w 1070602"/>
                <a:gd name="connsiteY369" fmla="*/ 976595 h 1070392"/>
                <a:gd name="connsiteX370" fmla="*/ 225146 w 1070602"/>
                <a:gd name="connsiteY370" fmla="*/ 971941 h 1070392"/>
                <a:gd name="connsiteX371" fmla="*/ 222354 w 1070602"/>
                <a:gd name="connsiteY371" fmla="*/ 954950 h 1070392"/>
                <a:gd name="connsiteX372" fmla="*/ 239333 w 1070602"/>
                <a:gd name="connsiteY372" fmla="*/ 952158 h 1070392"/>
                <a:gd name="connsiteX373" fmla="*/ 245846 w 1070602"/>
                <a:gd name="connsiteY373" fmla="*/ 956813 h 1070392"/>
                <a:gd name="connsiteX374" fmla="*/ 248869 w 1070602"/>
                <a:gd name="connsiteY374" fmla="*/ 973803 h 1070392"/>
                <a:gd name="connsiteX375" fmla="*/ 238868 w 1070602"/>
                <a:gd name="connsiteY375" fmla="*/ 979156 h 1070392"/>
                <a:gd name="connsiteX376" fmla="*/ 820803 w 1070602"/>
                <a:gd name="connsiteY376" fmla="*/ 985906 h 1070392"/>
                <a:gd name="connsiteX377" fmla="*/ 810569 w 1070602"/>
                <a:gd name="connsiteY377" fmla="*/ 980319 h 1070392"/>
                <a:gd name="connsiteX378" fmla="*/ 814058 w 1070602"/>
                <a:gd name="connsiteY378" fmla="*/ 963330 h 1070392"/>
                <a:gd name="connsiteX379" fmla="*/ 820571 w 1070602"/>
                <a:gd name="connsiteY379" fmla="*/ 958907 h 1070392"/>
                <a:gd name="connsiteX380" fmla="*/ 837550 w 1070602"/>
                <a:gd name="connsiteY380" fmla="*/ 962165 h 1070392"/>
                <a:gd name="connsiteX381" fmla="*/ 834293 w 1070602"/>
                <a:gd name="connsiteY381" fmla="*/ 979156 h 1070392"/>
                <a:gd name="connsiteX382" fmla="*/ 827316 w 1070602"/>
                <a:gd name="connsiteY382" fmla="*/ 983811 h 1070392"/>
                <a:gd name="connsiteX383" fmla="*/ 820571 w 1070602"/>
                <a:gd name="connsiteY383" fmla="*/ 985906 h 1070392"/>
                <a:gd name="connsiteX384" fmla="*/ 287246 w 1070602"/>
                <a:gd name="connsiteY384" fmla="*/ 1008482 h 1070392"/>
                <a:gd name="connsiteX385" fmla="*/ 281432 w 1070602"/>
                <a:gd name="connsiteY385" fmla="*/ 1007086 h 1070392"/>
                <a:gd name="connsiteX386" fmla="*/ 274222 w 1070602"/>
                <a:gd name="connsiteY386" fmla="*/ 1003129 h 1070392"/>
                <a:gd name="connsiteX387" fmla="*/ 269569 w 1070602"/>
                <a:gd name="connsiteY387" fmla="*/ 986604 h 1070392"/>
                <a:gd name="connsiteX388" fmla="*/ 286084 w 1070602"/>
                <a:gd name="connsiteY388" fmla="*/ 981949 h 1070392"/>
                <a:gd name="connsiteX389" fmla="*/ 293061 w 1070602"/>
                <a:gd name="connsiteY389" fmla="*/ 985906 h 1070392"/>
                <a:gd name="connsiteX390" fmla="*/ 297945 w 1070602"/>
                <a:gd name="connsiteY390" fmla="*/ 1002430 h 1070392"/>
                <a:gd name="connsiteX391" fmla="*/ 287246 w 1070602"/>
                <a:gd name="connsiteY391" fmla="*/ 1008714 h 1070392"/>
                <a:gd name="connsiteX392" fmla="*/ 771495 w 1070602"/>
                <a:gd name="connsiteY392" fmla="*/ 1014533 h 1070392"/>
                <a:gd name="connsiteX393" fmla="*/ 760563 w 1070602"/>
                <a:gd name="connsiteY393" fmla="*/ 1007784 h 1070392"/>
                <a:gd name="connsiteX394" fmla="*/ 765913 w 1070602"/>
                <a:gd name="connsiteY394" fmla="*/ 991491 h 1070392"/>
                <a:gd name="connsiteX395" fmla="*/ 772890 w 1070602"/>
                <a:gd name="connsiteY395" fmla="*/ 987767 h 1070392"/>
                <a:gd name="connsiteX396" fmla="*/ 789404 w 1070602"/>
                <a:gd name="connsiteY396" fmla="*/ 992888 h 1070392"/>
                <a:gd name="connsiteX397" fmla="*/ 784287 w 1070602"/>
                <a:gd name="connsiteY397" fmla="*/ 1009412 h 1070392"/>
                <a:gd name="connsiteX398" fmla="*/ 776844 w 1070602"/>
                <a:gd name="connsiteY398" fmla="*/ 1013136 h 1070392"/>
                <a:gd name="connsiteX399" fmla="*/ 771262 w 1070602"/>
                <a:gd name="connsiteY399" fmla="*/ 1014533 h 1070392"/>
                <a:gd name="connsiteX400" fmla="*/ 338881 w 1070602"/>
                <a:gd name="connsiteY400" fmla="*/ 1032687 h 1070392"/>
                <a:gd name="connsiteX401" fmla="*/ 334229 w 1070602"/>
                <a:gd name="connsiteY401" fmla="*/ 1031756 h 1070392"/>
                <a:gd name="connsiteX402" fmla="*/ 326554 w 1070602"/>
                <a:gd name="connsiteY402" fmla="*/ 1028498 h 1070392"/>
                <a:gd name="connsiteX403" fmla="*/ 320041 w 1070602"/>
                <a:gd name="connsiteY403" fmla="*/ 1012438 h 1070392"/>
                <a:gd name="connsiteX404" fmla="*/ 336090 w 1070602"/>
                <a:gd name="connsiteY404" fmla="*/ 1005921 h 1070392"/>
                <a:gd name="connsiteX405" fmla="*/ 343300 w 1070602"/>
                <a:gd name="connsiteY405" fmla="*/ 1008947 h 1070392"/>
                <a:gd name="connsiteX406" fmla="*/ 350045 w 1070602"/>
                <a:gd name="connsiteY406" fmla="*/ 1024774 h 1070392"/>
                <a:gd name="connsiteX407" fmla="*/ 338881 w 1070602"/>
                <a:gd name="connsiteY407" fmla="*/ 1032455 h 1070392"/>
                <a:gd name="connsiteX408" fmla="*/ 719627 w 1070602"/>
                <a:gd name="connsiteY408" fmla="*/ 1037342 h 1070392"/>
                <a:gd name="connsiteX409" fmla="*/ 708231 w 1070602"/>
                <a:gd name="connsiteY409" fmla="*/ 1029429 h 1070392"/>
                <a:gd name="connsiteX410" fmla="*/ 715441 w 1070602"/>
                <a:gd name="connsiteY410" fmla="*/ 1013835 h 1070392"/>
                <a:gd name="connsiteX411" fmla="*/ 722884 w 1070602"/>
                <a:gd name="connsiteY411" fmla="*/ 1011042 h 1070392"/>
                <a:gd name="connsiteX412" fmla="*/ 738700 w 1070602"/>
                <a:gd name="connsiteY412" fmla="*/ 1017792 h 1070392"/>
                <a:gd name="connsiteX413" fmla="*/ 731955 w 1070602"/>
                <a:gd name="connsiteY413" fmla="*/ 1033618 h 1070392"/>
                <a:gd name="connsiteX414" fmla="*/ 724047 w 1070602"/>
                <a:gd name="connsiteY414" fmla="*/ 1036644 h 1070392"/>
                <a:gd name="connsiteX415" fmla="*/ 719860 w 1070602"/>
                <a:gd name="connsiteY415" fmla="*/ 1037342 h 1070392"/>
                <a:gd name="connsiteX416" fmla="*/ 392609 w 1070602"/>
                <a:gd name="connsiteY416" fmla="*/ 1051074 h 1070392"/>
                <a:gd name="connsiteX417" fmla="*/ 389353 w 1070602"/>
                <a:gd name="connsiteY417" fmla="*/ 1050609 h 1070392"/>
                <a:gd name="connsiteX418" fmla="*/ 381444 w 1070602"/>
                <a:gd name="connsiteY418" fmla="*/ 1048281 h 1070392"/>
                <a:gd name="connsiteX419" fmla="*/ 373304 w 1070602"/>
                <a:gd name="connsiteY419" fmla="*/ 1033153 h 1070392"/>
                <a:gd name="connsiteX420" fmla="*/ 388422 w 1070602"/>
                <a:gd name="connsiteY420" fmla="*/ 1025007 h 1070392"/>
                <a:gd name="connsiteX421" fmla="*/ 396097 w 1070602"/>
                <a:gd name="connsiteY421" fmla="*/ 1027334 h 1070392"/>
                <a:gd name="connsiteX422" fmla="*/ 404471 w 1070602"/>
                <a:gd name="connsiteY422" fmla="*/ 1042463 h 1070392"/>
                <a:gd name="connsiteX423" fmla="*/ 392842 w 1070602"/>
                <a:gd name="connsiteY423" fmla="*/ 1051307 h 1070392"/>
                <a:gd name="connsiteX424" fmla="*/ 665435 w 1070602"/>
                <a:gd name="connsiteY424" fmla="*/ 1054333 h 1070392"/>
                <a:gd name="connsiteX425" fmla="*/ 653573 w 1070602"/>
                <a:gd name="connsiteY425" fmla="*/ 1045255 h 1070392"/>
                <a:gd name="connsiteX426" fmla="*/ 662411 w 1070602"/>
                <a:gd name="connsiteY426" fmla="*/ 1030360 h 1070392"/>
                <a:gd name="connsiteX427" fmla="*/ 670086 w 1070602"/>
                <a:gd name="connsiteY427" fmla="*/ 1028265 h 1070392"/>
                <a:gd name="connsiteX428" fmla="*/ 684972 w 1070602"/>
                <a:gd name="connsiteY428" fmla="*/ 1036877 h 1070392"/>
                <a:gd name="connsiteX429" fmla="*/ 676366 w 1070602"/>
                <a:gd name="connsiteY429" fmla="*/ 1051772 h 1070392"/>
                <a:gd name="connsiteX430" fmla="*/ 668226 w 1070602"/>
                <a:gd name="connsiteY430" fmla="*/ 1053867 h 1070392"/>
                <a:gd name="connsiteX431" fmla="*/ 665202 w 1070602"/>
                <a:gd name="connsiteY431" fmla="*/ 1054333 h 1070392"/>
                <a:gd name="connsiteX432" fmla="*/ 447965 w 1070602"/>
                <a:gd name="connsiteY432" fmla="*/ 1063409 h 1070392"/>
                <a:gd name="connsiteX433" fmla="*/ 445872 w 1070602"/>
                <a:gd name="connsiteY433" fmla="*/ 1063409 h 1070392"/>
                <a:gd name="connsiteX434" fmla="*/ 437498 w 1070602"/>
                <a:gd name="connsiteY434" fmla="*/ 1062013 h 1070392"/>
                <a:gd name="connsiteX435" fmla="*/ 427730 w 1070602"/>
                <a:gd name="connsiteY435" fmla="*/ 1047816 h 1070392"/>
                <a:gd name="connsiteX436" fmla="*/ 441917 w 1070602"/>
                <a:gd name="connsiteY436" fmla="*/ 1038040 h 1070392"/>
                <a:gd name="connsiteX437" fmla="*/ 449593 w 1070602"/>
                <a:gd name="connsiteY437" fmla="*/ 1039437 h 1070392"/>
                <a:gd name="connsiteX438" fmla="*/ 459594 w 1070602"/>
                <a:gd name="connsiteY438" fmla="*/ 1053402 h 1070392"/>
                <a:gd name="connsiteX439" fmla="*/ 447500 w 1070602"/>
                <a:gd name="connsiteY439" fmla="*/ 1063642 h 1070392"/>
                <a:gd name="connsiteX440" fmla="*/ 609614 w 1070602"/>
                <a:gd name="connsiteY440" fmla="*/ 1065504 h 1070392"/>
                <a:gd name="connsiteX441" fmla="*/ 597519 w 1070602"/>
                <a:gd name="connsiteY441" fmla="*/ 1055031 h 1070392"/>
                <a:gd name="connsiteX442" fmla="*/ 607753 w 1070602"/>
                <a:gd name="connsiteY442" fmla="*/ 1041299 h 1070392"/>
                <a:gd name="connsiteX443" fmla="*/ 615661 w 1070602"/>
                <a:gd name="connsiteY443" fmla="*/ 1040135 h 1070392"/>
                <a:gd name="connsiteX444" fmla="*/ 629616 w 1070602"/>
                <a:gd name="connsiteY444" fmla="*/ 1050376 h 1070392"/>
                <a:gd name="connsiteX445" fmla="*/ 619382 w 1070602"/>
                <a:gd name="connsiteY445" fmla="*/ 1064341 h 1070392"/>
                <a:gd name="connsiteX446" fmla="*/ 611241 w 1070602"/>
                <a:gd name="connsiteY446" fmla="*/ 1065504 h 1070392"/>
                <a:gd name="connsiteX447" fmla="*/ 609381 w 1070602"/>
                <a:gd name="connsiteY447" fmla="*/ 1065504 h 1070392"/>
                <a:gd name="connsiteX448" fmla="*/ 504484 w 1070602"/>
                <a:gd name="connsiteY448" fmla="*/ 1069926 h 1070392"/>
                <a:gd name="connsiteX449" fmla="*/ 503786 w 1070602"/>
                <a:gd name="connsiteY449" fmla="*/ 1069926 h 1070392"/>
                <a:gd name="connsiteX450" fmla="*/ 495413 w 1070602"/>
                <a:gd name="connsiteY450" fmla="*/ 1069461 h 1070392"/>
                <a:gd name="connsiteX451" fmla="*/ 484248 w 1070602"/>
                <a:gd name="connsiteY451" fmla="*/ 1056427 h 1070392"/>
                <a:gd name="connsiteX452" fmla="*/ 497273 w 1070602"/>
                <a:gd name="connsiteY452" fmla="*/ 1045255 h 1070392"/>
                <a:gd name="connsiteX453" fmla="*/ 505181 w 1070602"/>
                <a:gd name="connsiteY453" fmla="*/ 1045721 h 1070392"/>
                <a:gd name="connsiteX454" fmla="*/ 516579 w 1070602"/>
                <a:gd name="connsiteY454" fmla="*/ 1058522 h 1070392"/>
                <a:gd name="connsiteX455" fmla="*/ 504484 w 1070602"/>
                <a:gd name="connsiteY455" fmla="*/ 1069926 h 1070392"/>
                <a:gd name="connsiteX456" fmla="*/ 553094 w 1070602"/>
                <a:gd name="connsiteY456" fmla="*/ 1070392 h 1070392"/>
                <a:gd name="connsiteX457" fmla="*/ 541000 w 1070602"/>
                <a:gd name="connsiteY457" fmla="*/ 1058522 h 1070392"/>
                <a:gd name="connsiteX458" fmla="*/ 552862 w 1070602"/>
                <a:gd name="connsiteY458" fmla="*/ 1045954 h 1070392"/>
                <a:gd name="connsiteX459" fmla="*/ 560770 w 1070602"/>
                <a:gd name="connsiteY459" fmla="*/ 1045954 h 1070392"/>
                <a:gd name="connsiteX460" fmla="*/ 573562 w 1070602"/>
                <a:gd name="connsiteY460" fmla="*/ 1057126 h 1070392"/>
                <a:gd name="connsiteX461" fmla="*/ 562166 w 1070602"/>
                <a:gd name="connsiteY461" fmla="*/ 1069926 h 1070392"/>
                <a:gd name="connsiteX462" fmla="*/ 553792 w 1070602"/>
                <a:gd name="connsiteY462" fmla="*/ 1069926 h 1070392"/>
                <a:gd name="connsiteX463" fmla="*/ 553327 w 1070602"/>
                <a:gd name="connsiteY463" fmla="*/ 1070392 h 107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602" h="1070392">
                  <a:moveTo>
                    <a:pt x="514020" y="24439"/>
                  </a:moveTo>
                  <a:cubicBezTo>
                    <a:pt x="507507" y="24439"/>
                    <a:pt x="502158" y="19318"/>
                    <a:pt x="501925" y="12801"/>
                  </a:cubicBezTo>
                  <a:cubicBezTo>
                    <a:pt x="501693" y="6052"/>
                    <a:pt x="506810" y="466"/>
                    <a:pt x="513555" y="0"/>
                  </a:cubicBezTo>
                  <a:lnTo>
                    <a:pt x="521928" y="0"/>
                  </a:lnTo>
                  <a:cubicBezTo>
                    <a:pt x="528906" y="0"/>
                    <a:pt x="534255" y="4887"/>
                    <a:pt x="534488" y="11637"/>
                  </a:cubicBezTo>
                  <a:cubicBezTo>
                    <a:pt x="534488" y="18387"/>
                    <a:pt x="529371" y="23973"/>
                    <a:pt x="522625" y="24206"/>
                  </a:cubicBezTo>
                  <a:lnTo>
                    <a:pt x="514717" y="24206"/>
                  </a:lnTo>
                  <a:cubicBezTo>
                    <a:pt x="514717" y="24206"/>
                    <a:pt x="514485" y="24439"/>
                    <a:pt x="514253" y="24439"/>
                  </a:cubicBezTo>
                  <a:moveTo>
                    <a:pt x="578912" y="25835"/>
                  </a:moveTo>
                  <a:cubicBezTo>
                    <a:pt x="578912" y="25835"/>
                    <a:pt x="578214" y="25835"/>
                    <a:pt x="577981" y="25835"/>
                  </a:cubicBezTo>
                  <a:lnTo>
                    <a:pt x="570074" y="25369"/>
                  </a:lnTo>
                  <a:cubicBezTo>
                    <a:pt x="563328" y="24904"/>
                    <a:pt x="558211" y="19085"/>
                    <a:pt x="558677" y="12335"/>
                  </a:cubicBezTo>
                  <a:cubicBezTo>
                    <a:pt x="559142" y="5586"/>
                    <a:pt x="565189" y="698"/>
                    <a:pt x="571702" y="931"/>
                  </a:cubicBezTo>
                  <a:lnTo>
                    <a:pt x="579843" y="1629"/>
                  </a:lnTo>
                  <a:cubicBezTo>
                    <a:pt x="586587" y="2095"/>
                    <a:pt x="591472" y="8146"/>
                    <a:pt x="591006" y="14663"/>
                  </a:cubicBezTo>
                  <a:cubicBezTo>
                    <a:pt x="590541" y="20947"/>
                    <a:pt x="585192" y="25835"/>
                    <a:pt x="578912" y="25835"/>
                  </a:cubicBezTo>
                  <a:moveTo>
                    <a:pt x="457501" y="29791"/>
                  </a:moveTo>
                  <a:cubicBezTo>
                    <a:pt x="451686" y="29791"/>
                    <a:pt x="446337" y="25369"/>
                    <a:pt x="445406" y="19318"/>
                  </a:cubicBezTo>
                  <a:cubicBezTo>
                    <a:pt x="444476" y="12568"/>
                    <a:pt x="448895" y="6517"/>
                    <a:pt x="455640" y="5353"/>
                  </a:cubicBezTo>
                  <a:lnTo>
                    <a:pt x="463781" y="4189"/>
                  </a:lnTo>
                  <a:cubicBezTo>
                    <a:pt x="470293" y="3491"/>
                    <a:pt x="476573" y="7913"/>
                    <a:pt x="477503" y="14663"/>
                  </a:cubicBezTo>
                  <a:cubicBezTo>
                    <a:pt x="478434" y="21413"/>
                    <a:pt x="473782" y="27464"/>
                    <a:pt x="467037" y="28395"/>
                  </a:cubicBezTo>
                  <a:lnTo>
                    <a:pt x="459129" y="29559"/>
                  </a:lnTo>
                  <a:cubicBezTo>
                    <a:pt x="459129" y="29559"/>
                    <a:pt x="457966" y="29559"/>
                    <a:pt x="457268" y="29559"/>
                  </a:cubicBezTo>
                  <a:moveTo>
                    <a:pt x="635198" y="33515"/>
                  </a:moveTo>
                  <a:cubicBezTo>
                    <a:pt x="635198" y="33515"/>
                    <a:pt x="633570" y="33515"/>
                    <a:pt x="632873" y="33515"/>
                  </a:cubicBezTo>
                  <a:lnTo>
                    <a:pt x="624964" y="32119"/>
                  </a:lnTo>
                  <a:cubicBezTo>
                    <a:pt x="618452" y="30955"/>
                    <a:pt x="614032" y="24671"/>
                    <a:pt x="615196" y="17922"/>
                  </a:cubicBezTo>
                  <a:cubicBezTo>
                    <a:pt x="616358" y="11172"/>
                    <a:pt x="622639" y="6750"/>
                    <a:pt x="629383" y="8146"/>
                  </a:cubicBezTo>
                  <a:lnTo>
                    <a:pt x="637524" y="9776"/>
                  </a:lnTo>
                  <a:cubicBezTo>
                    <a:pt x="644036" y="10939"/>
                    <a:pt x="648456" y="17456"/>
                    <a:pt x="647293" y="23973"/>
                  </a:cubicBezTo>
                  <a:cubicBezTo>
                    <a:pt x="646130" y="29791"/>
                    <a:pt x="641013" y="33980"/>
                    <a:pt x="635431" y="33980"/>
                  </a:cubicBezTo>
                  <a:moveTo>
                    <a:pt x="401912" y="41196"/>
                  </a:moveTo>
                  <a:cubicBezTo>
                    <a:pt x="396563" y="41196"/>
                    <a:pt x="391678" y="37704"/>
                    <a:pt x="390051" y="32119"/>
                  </a:cubicBezTo>
                  <a:cubicBezTo>
                    <a:pt x="388422" y="25602"/>
                    <a:pt x="392144" y="18852"/>
                    <a:pt x="398656" y="17224"/>
                  </a:cubicBezTo>
                  <a:cubicBezTo>
                    <a:pt x="401214" y="16525"/>
                    <a:pt x="404005" y="15826"/>
                    <a:pt x="406797" y="15128"/>
                  </a:cubicBezTo>
                  <a:cubicBezTo>
                    <a:pt x="413309" y="13500"/>
                    <a:pt x="420054" y="17456"/>
                    <a:pt x="421449" y="23973"/>
                  </a:cubicBezTo>
                  <a:cubicBezTo>
                    <a:pt x="423078" y="30489"/>
                    <a:pt x="419124" y="37006"/>
                    <a:pt x="412379" y="38636"/>
                  </a:cubicBezTo>
                  <a:lnTo>
                    <a:pt x="404703" y="40498"/>
                  </a:lnTo>
                  <a:cubicBezTo>
                    <a:pt x="404703" y="40498"/>
                    <a:pt x="402610" y="40963"/>
                    <a:pt x="401680" y="40963"/>
                  </a:cubicBezTo>
                  <a:moveTo>
                    <a:pt x="690322" y="47480"/>
                  </a:moveTo>
                  <a:cubicBezTo>
                    <a:pt x="689158" y="47480"/>
                    <a:pt x="687996" y="47480"/>
                    <a:pt x="686600" y="47015"/>
                  </a:cubicBezTo>
                  <a:lnTo>
                    <a:pt x="679157" y="44687"/>
                  </a:lnTo>
                  <a:cubicBezTo>
                    <a:pt x="672645" y="42825"/>
                    <a:pt x="668923" y="36076"/>
                    <a:pt x="670784" y="29559"/>
                  </a:cubicBezTo>
                  <a:cubicBezTo>
                    <a:pt x="672645" y="23042"/>
                    <a:pt x="679390" y="19318"/>
                    <a:pt x="685903" y="21180"/>
                  </a:cubicBezTo>
                  <a:lnTo>
                    <a:pt x="693811" y="23507"/>
                  </a:lnTo>
                  <a:cubicBezTo>
                    <a:pt x="700323" y="25369"/>
                    <a:pt x="703812" y="32352"/>
                    <a:pt x="701951" y="38636"/>
                  </a:cubicBezTo>
                  <a:cubicBezTo>
                    <a:pt x="700323" y="43756"/>
                    <a:pt x="695438" y="47247"/>
                    <a:pt x="690322" y="47247"/>
                  </a:cubicBezTo>
                  <a:moveTo>
                    <a:pt x="347719" y="58652"/>
                  </a:moveTo>
                  <a:cubicBezTo>
                    <a:pt x="342835" y="58652"/>
                    <a:pt x="338183" y="55626"/>
                    <a:pt x="336323" y="50738"/>
                  </a:cubicBezTo>
                  <a:cubicBezTo>
                    <a:pt x="333997" y="44454"/>
                    <a:pt x="337021" y="37472"/>
                    <a:pt x="343300" y="34912"/>
                  </a:cubicBezTo>
                  <a:lnTo>
                    <a:pt x="351208" y="32119"/>
                  </a:lnTo>
                  <a:cubicBezTo>
                    <a:pt x="357488" y="29791"/>
                    <a:pt x="364466" y="33050"/>
                    <a:pt x="366792" y="39334"/>
                  </a:cubicBezTo>
                  <a:cubicBezTo>
                    <a:pt x="369117" y="45618"/>
                    <a:pt x="365861" y="52600"/>
                    <a:pt x="359582" y="54928"/>
                  </a:cubicBezTo>
                  <a:lnTo>
                    <a:pt x="352139" y="57721"/>
                  </a:lnTo>
                  <a:cubicBezTo>
                    <a:pt x="350743" y="58186"/>
                    <a:pt x="349348" y="58419"/>
                    <a:pt x="347719" y="58419"/>
                  </a:cubicBezTo>
                  <a:moveTo>
                    <a:pt x="743584" y="67263"/>
                  </a:moveTo>
                  <a:cubicBezTo>
                    <a:pt x="741956" y="67263"/>
                    <a:pt x="740328" y="67031"/>
                    <a:pt x="738700" y="66332"/>
                  </a:cubicBezTo>
                  <a:lnTo>
                    <a:pt x="731490" y="63307"/>
                  </a:lnTo>
                  <a:cubicBezTo>
                    <a:pt x="725210" y="60747"/>
                    <a:pt x="722418" y="53532"/>
                    <a:pt x="724977" y="47480"/>
                  </a:cubicBezTo>
                  <a:cubicBezTo>
                    <a:pt x="727535" y="41196"/>
                    <a:pt x="734746" y="38403"/>
                    <a:pt x="740793" y="40963"/>
                  </a:cubicBezTo>
                  <a:lnTo>
                    <a:pt x="748469" y="44221"/>
                  </a:lnTo>
                  <a:cubicBezTo>
                    <a:pt x="754748" y="47015"/>
                    <a:pt x="757539" y="54230"/>
                    <a:pt x="754748" y="60281"/>
                  </a:cubicBezTo>
                  <a:cubicBezTo>
                    <a:pt x="752655" y="64936"/>
                    <a:pt x="748236" y="67496"/>
                    <a:pt x="743584" y="67496"/>
                  </a:cubicBezTo>
                  <a:moveTo>
                    <a:pt x="296085" y="81926"/>
                  </a:moveTo>
                  <a:cubicBezTo>
                    <a:pt x="291666" y="81926"/>
                    <a:pt x="287479" y="79599"/>
                    <a:pt x="285153" y="75177"/>
                  </a:cubicBezTo>
                  <a:cubicBezTo>
                    <a:pt x="282129" y="69125"/>
                    <a:pt x="284455" y="61910"/>
                    <a:pt x="290503" y="58884"/>
                  </a:cubicBezTo>
                  <a:lnTo>
                    <a:pt x="297945" y="55160"/>
                  </a:lnTo>
                  <a:cubicBezTo>
                    <a:pt x="303993" y="52135"/>
                    <a:pt x="311203" y="54695"/>
                    <a:pt x="314227" y="60747"/>
                  </a:cubicBezTo>
                  <a:cubicBezTo>
                    <a:pt x="317250" y="66798"/>
                    <a:pt x="314692" y="74013"/>
                    <a:pt x="308645" y="77038"/>
                  </a:cubicBezTo>
                  <a:lnTo>
                    <a:pt x="301667" y="80529"/>
                  </a:lnTo>
                  <a:cubicBezTo>
                    <a:pt x="299806" y="81461"/>
                    <a:pt x="297945" y="81926"/>
                    <a:pt x="296085" y="81926"/>
                  </a:cubicBezTo>
                  <a:moveTo>
                    <a:pt x="794288" y="92633"/>
                  </a:moveTo>
                  <a:cubicBezTo>
                    <a:pt x="792195" y="92633"/>
                    <a:pt x="790102" y="92167"/>
                    <a:pt x="788241" y="91003"/>
                  </a:cubicBezTo>
                  <a:lnTo>
                    <a:pt x="781263" y="87047"/>
                  </a:lnTo>
                  <a:cubicBezTo>
                    <a:pt x="775448" y="83788"/>
                    <a:pt x="773355" y="76340"/>
                    <a:pt x="776379" y="70522"/>
                  </a:cubicBezTo>
                  <a:cubicBezTo>
                    <a:pt x="779636" y="64703"/>
                    <a:pt x="787078" y="62375"/>
                    <a:pt x="792893" y="65634"/>
                  </a:cubicBezTo>
                  <a:lnTo>
                    <a:pt x="800103" y="69591"/>
                  </a:lnTo>
                  <a:cubicBezTo>
                    <a:pt x="805917" y="72849"/>
                    <a:pt x="808011" y="80297"/>
                    <a:pt x="804755" y="86116"/>
                  </a:cubicBezTo>
                  <a:cubicBezTo>
                    <a:pt x="802429" y="90072"/>
                    <a:pt x="798475" y="92400"/>
                    <a:pt x="794056" y="92400"/>
                  </a:cubicBezTo>
                  <a:moveTo>
                    <a:pt x="247008" y="110554"/>
                  </a:moveTo>
                  <a:cubicBezTo>
                    <a:pt x="243055" y="110554"/>
                    <a:pt x="239100" y="108692"/>
                    <a:pt x="236775" y="105201"/>
                  </a:cubicBezTo>
                  <a:cubicBezTo>
                    <a:pt x="233054" y="99615"/>
                    <a:pt x="234449" y="91934"/>
                    <a:pt x="240264" y="88210"/>
                  </a:cubicBezTo>
                  <a:cubicBezTo>
                    <a:pt x="242590" y="86581"/>
                    <a:pt x="244915" y="85185"/>
                    <a:pt x="247241" y="83555"/>
                  </a:cubicBezTo>
                  <a:cubicBezTo>
                    <a:pt x="252823" y="79831"/>
                    <a:pt x="260499" y="81694"/>
                    <a:pt x="263988" y="87279"/>
                  </a:cubicBezTo>
                  <a:cubicBezTo>
                    <a:pt x="267476" y="92866"/>
                    <a:pt x="265849" y="100546"/>
                    <a:pt x="260266" y="104037"/>
                  </a:cubicBezTo>
                  <a:cubicBezTo>
                    <a:pt x="258173" y="105433"/>
                    <a:pt x="255847" y="106830"/>
                    <a:pt x="253754" y="108226"/>
                  </a:cubicBezTo>
                  <a:cubicBezTo>
                    <a:pt x="251660" y="109622"/>
                    <a:pt x="249334" y="110321"/>
                    <a:pt x="247008" y="110321"/>
                  </a:cubicBezTo>
                  <a:moveTo>
                    <a:pt x="842202" y="123587"/>
                  </a:moveTo>
                  <a:cubicBezTo>
                    <a:pt x="839643" y="123587"/>
                    <a:pt x="837317" y="122889"/>
                    <a:pt x="834991" y="121260"/>
                  </a:cubicBezTo>
                  <a:lnTo>
                    <a:pt x="828479" y="116605"/>
                  </a:lnTo>
                  <a:cubicBezTo>
                    <a:pt x="822897" y="112648"/>
                    <a:pt x="821734" y="105201"/>
                    <a:pt x="825455" y="99615"/>
                  </a:cubicBezTo>
                  <a:cubicBezTo>
                    <a:pt x="829409" y="94029"/>
                    <a:pt x="836852" y="92866"/>
                    <a:pt x="842434" y="96589"/>
                  </a:cubicBezTo>
                  <a:lnTo>
                    <a:pt x="849179" y="101477"/>
                  </a:lnTo>
                  <a:cubicBezTo>
                    <a:pt x="854529" y="105433"/>
                    <a:pt x="855692" y="113114"/>
                    <a:pt x="851737" y="118467"/>
                  </a:cubicBezTo>
                  <a:cubicBezTo>
                    <a:pt x="849412" y="121726"/>
                    <a:pt x="845691" y="123355"/>
                    <a:pt x="841969" y="123355"/>
                  </a:cubicBezTo>
                  <a:moveTo>
                    <a:pt x="201421" y="144534"/>
                  </a:moveTo>
                  <a:cubicBezTo>
                    <a:pt x="197933" y="144534"/>
                    <a:pt x="194444" y="142905"/>
                    <a:pt x="192118" y="140113"/>
                  </a:cubicBezTo>
                  <a:cubicBezTo>
                    <a:pt x="187932" y="134992"/>
                    <a:pt x="188629" y="127311"/>
                    <a:pt x="193746" y="122889"/>
                  </a:cubicBezTo>
                  <a:lnTo>
                    <a:pt x="200259" y="117536"/>
                  </a:lnTo>
                  <a:cubicBezTo>
                    <a:pt x="205376" y="113346"/>
                    <a:pt x="213051" y="114045"/>
                    <a:pt x="217470" y="119398"/>
                  </a:cubicBezTo>
                  <a:cubicBezTo>
                    <a:pt x="221656" y="124751"/>
                    <a:pt x="220959" y="132199"/>
                    <a:pt x="215610" y="136621"/>
                  </a:cubicBezTo>
                  <a:lnTo>
                    <a:pt x="209562" y="141509"/>
                  </a:lnTo>
                  <a:cubicBezTo>
                    <a:pt x="207236" y="143371"/>
                    <a:pt x="204445" y="144302"/>
                    <a:pt x="201654" y="144302"/>
                  </a:cubicBezTo>
                  <a:moveTo>
                    <a:pt x="886161" y="159430"/>
                  </a:moveTo>
                  <a:cubicBezTo>
                    <a:pt x="883370" y="159430"/>
                    <a:pt x="880346" y="158267"/>
                    <a:pt x="878020" y="156171"/>
                  </a:cubicBezTo>
                  <a:lnTo>
                    <a:pt x="871973" y="150819"/>
                  </a:lnTo>
                  <a:cubicBezTo>
                    <a:pt x="866856" y="146396"/>
                    <a:pt x="866390" y="138715"/>
                    <a:pt x="870810" y="133596"/>
                  </a:cubicBezTo>
                  <a:cubicBezTo>
                    <a:pt x="875229" y="128475"/>
                    <a:pt x="882905" y="128009"/>
                    <a:pt x="888022" y="132432"/>
                  </a:cubicBezTo>
                  <a:lnTo>
                    <a:pt x="894301" y="138017"/>
                  </a:lnTo>
                  <a:cubicBezTo>
                    <a:pt x="899185" y="142439"/>
                    <a:pt x="899651" y="150120"/>
                    <a:pt x="895232" y="155241"/>
                  </a:cubicBezTo>
                  <a:cubicBezTo>
                    <a:pt x="892906" y="158034"/>
                    <a:pt x="889417" y="159197"/>
                    <a:pt x="886161" y="159197"/>
                  </a:cubicBezTo>
                  <a:moveTo>
                    <a:pt x="159788" y="182937"/>
                  </a:moveTo>
                  <a:cubicBezTo>
                    <a:pt x="156765" y="182937"/>
                    <a:pt x="153741" y="181773"/>
                    <a:pt x="151415" y="179446"/>
                  </a:cubicBezTo>
                  <a:cubicBezTo>
                    <a:pt x="146531" y="174791"/>
                    <a:pt x="146531" y="167110"/>
                    <a:pt x="151182" y="162223"/>
                  </a:cubicBezTo>
                  <a:lnTo>
                    <a:pt x="156997" y="156171"/>
                  </a:lnTo>
                  <a:cubicBezTo>
                    <a:pt x="161882" y="151517"/>
                    <a:pt x="169557" y="151517"/>
                    <a:pt x="174209" y="156171"/>
                  </a:cubicBezTo>
                  <a:cubicBezTo>
                    <a:pt x="179093" y="160826"/>
                    <a:pt x="179093" y="168740"/>
                    <a:pt x="174209" y="173395"/>
                  </a:cubicBezTo>
                  <a:lnTo>
                    <a:pt x="168626" y="178981"/>
                  </a:lnTo>
                  <a:cubicBezTo>
                    <a:pt x="166300" y="181541"/>
                    <a:pt x="163044" y="182705"/>
                    <a:pt x="159788" y="182705"/>
                  </a:cubicBezTo>
                  <a:moveTo>
                    <a:pt x="926166" y="199695"/>
                  </a:moveTo>
                  <a:cubicBezTo>
                    <a:pt x="922910" y="199695"/>
                    <a:pt x="919421" y="198299"/>
                    <a:pt x="917095" y="195505"/>
                  </a:cubicBezTo>
                  <a:cubicBezTo>
                    <a:pt x="915234" y="193644"/>
                    <a:pt x="913606" y="191549"/>
                    <a:pt x="911745" y="189687"/>
                  </a:cubicBezTo>
                  <a:cubicBezTo>
                    <a:pt x="907326" y="184799"/>
                    <a:pt x="907559" y="177119"/>
                    <a:pt x="912443" y="172464"/>
                  </a:cubicBezTo>
                  <a:cubicBezTo>
                    <a:pt x="917327" y="168042"/>
                    <a:pt x="925003" y="168274"/>
                    <a:pt x="929654" y="173162"/>
                  </a:cubicBezTo>
                  <a:cubicBezTo>
                    <a:pt x="931516" y="175257"/>
                    <a:pt x="933376" y="177351"/>
                    <a:pt x="935237" y="179446"/>
                  </a:cubicBezTo>
                  <a:cubicBezTo>
                    <a:pt x="939656" y="184566"/>
                    <a:pt x="939191" y="192247"/>
                    <a:pt x="934074" y="196669"/>
                  </a:cubicBezTo>
                  <a:cubicBezTo>
                    <a:pt x="931748" y="198764"/>
                    <a:pt x="928957" y="199695"/>
                    <a:pt x="925933" y="199695"/>
                  </a:cubicBezTo>
                  <a:moveTo>
                    <a:pt x="122342" y="225995"/>
                  </a:moveTo>
                  <a:cubicBezTo>
                    <a:pt x="119783" y="225995"/>
                    <a:pt x="116992" y="225064"/>
                    <a:pt x="114899" y="223435"/>
                  </a:cubicBezTo>
                  <a:cubicBezTo>
                    <a:pt x="109549" y="219246"/>
                    <a:pt x="108619" y="211565"/>
                    <a:pt x="112805" y="206212"/>
                  </a:cubicBezTo>
                  <a:cubicBezTo>
                    <a:pt x="114434" y="203884"/>
                    <a:pt x="116294" y="201790"/>
                    <a:pt x="117922" y="199695"/>
                  </a:cubicBezTo>
                  <a:cubicBezTo>
                    <a:pt x="122109" y="194342"/>
                    <a:pt x="129785" y="193644"/>
                    <a:pt x="135134" y="197833"/>
                  </a:cubicBezTo>
                  <a:cubicBezTo>
                    <a:pt x="140251" y="202022"/>
                    <a:pt x="141181" y="209703"/>
                    <a:pt x="136995" y="215056"/>
                  </a:cubicBezTo>
                  <a:cubicBezTo>
                    <a:pt x="135366" y="217151"/>
                    <a:pt x="133738" y="219246"/>
                    <a:pt x="132111" y="221340"/>
                  </a:cubicBezTo>
                  <a:cubicBezTo>
                    <a:pt x="129785" y="224366"/>
                    <a:pt x="126063" y="225995"/>
                    <a:pt x="122574" y="225995"/>
                  </a:cubicBezTo>
                  <a:moveTo>
                    <a:pt x="961752" y="244149"/>
                  </a:moveTo>
                  <a:cubicBezTo>
                    <a:pt x="957798" y="244149"/>
                    <a:pt x="954077" y="242287"/>
                    <a:pt x="951751" y="239029"/>
                  </a:cubicBezTo>
                  <a:lnTo>
                    <a:pt x="947099" y="232512"/>
                  </a:lnTo>
                  <a:cubicBezTo>
                    <a:pt x="943145" y="227159"/>
                    <a:pt x="944308" y="219478"/>
                    <a:pt x="949657" y="215522"/>
                  </a:cubicBezTo>
                  <a:cubicBezTo>
                    <a:pt x="955006" y="211565"/>
                    <a:pt x="962682" y="212729"/>
                    <a:pt x="966636" y="218081"/>
                  </a:cubicBezTo>
                  <a:cubicBezTo>
                    <a:pt x="968264" y="220409"/>
                    <a:pt x="969892" y="222504"/>
                    <a:pt x="971521" y="224831"/>
                  </a:cubicBezTo>
                  <a:cubicBezTo>
                    <a:pt x="975474" y="230417"/>
                    <a:pt x="974079" y="237865"/>
                    <a:pt x="968729" y="241822"/>
                  </a:cubicBezTo>
                  <a:cubicBezTo>
                    <a:pt x="966636" y="243218"/>
                    <a:pt x="964078" y="244149"/>
                    <a:pt x="961752" y="244149"/>
                  </a:cubicBezTo>
                  <a:moveTo>
                    <a:pt x="90011" y="272544"/>
                  </a:moveTo>
                  <a:cubicBezTo>
                    <a:pt x="87918" y="272544"/>
                    <a:pt x="85593" y="272078"/>
                    <a:pt x="83732" y="270682"/>
                  </a:cubicBezTo>
                  <a:cubicBezTo>
                    <a:pt x="77917" y="267191"/>
                    <a:pt x="76289" y="259510"/>
                    <a:pt x="79778" y="253924"/>
                  </a:cubicBezTo>
                  <a:lnTo>
                    <a:pt x="84197" y="246942"/>
                  </a:lnTo>
                  <a:cubicBezTo>
                    <a:pt x="87686" y="241356"/>
                    <a:pt x="95361" y="239494"/>
                    <a:pt x="100943" y="243218"/>
                  </a:cubicBezTo>
                  <a:cubicBezTo>
                    <a:pt x="106526" y="246709"/>
                    <a:pt x="108386" y="254389"/>
                    <a:pt x="104665" y="259976"/>
                  </a:cubicBezTo>
                  <a:lnTo>
                    <a:pt x="100478" y="266725"/>
                  </a:lnTo>
                  <a:cubicBezTo>
                    <a:pt x="98152" y="270449"/>
                    <a:pt x="94199" y="272544"/>
                    <a:pt x="90011" y="272544"/>
                  </a:cubicBezTo>
                  <a:moveTo>
                    <a:pt x="991988" y="292095"/>
                  </a:moveTo>
                  <a:cubicBezTo>
                    <a:pt x="987801" y="292095"/>
                    <a:pt x="983615" y="289767"/>
                    <a:pt x="981289" y="285810"/>
                  </a:cubicBezTo>
                  <a:lnTo>
                    <a:pt x="977335" y="278828"/>
                  </a:lnTo>
                  <a:cubicBezTo>
                    <a:pt x="974079" y="273009"/>
                    <a:pt x="975940" y="265561"/>
                    <a:pt x="981755" y="262070"/>
                  </a:cubicBezTo>
                  <a:cubicBezTo>
                    <a:pt x="987569" y="258812"/>
                    <a:pt x="995012" y="260674"/>
                    <a:pt x="998501" y="266493"/>
                  </a:cubicBezTo>
                  <a:lnTo>
                    <a:pt x="1002687" y="273708"/>
                  </a:lnTo>
                  <a:cubicBezTo>
                    <a:pt x="1005943" y="279526"/>
                    <a:pt x="1003850" y="286974"/>
                    <a:pt x="998035" y="290232"/>
                  </a:cubicBezTo>
                  <a:cubicBezTo>
                    <a:pt x="996175" y="291396"/>
                    <a:pt x="994082" y="291862"/>
                    <a:pt x="991988" y="291862"/>
                  </a:cubicBezTo>
                  <a:moveTo>
                    <a:pt x="62799" y="322584"/>
                  </a:moveTo>
                  <a:cubicBezTo>
                    <a:pt x="60938" y="322584"/>
                    <a:pt x="59310" y="322118"/>
                    <a:pt x="57449" y="321420"/>
                  </a:cubicBezTo>
                  <a:cubicBezTo>
                    <a:pt x="51402" y="318627"/>
                    <a:pt x="48844" y="311179"/>
                    <a:pt x="51635" y="305128"/>
                  </a:cubicBezTo>
                  <a:lnTo>
                    <a:pt x="55356" y="297680"/>
                  </a:lnTo>
                  <a:cubicBezTo>
                    <a:pt x="58380" y="291629"/>
                    <a:pt x="65590" y="289301"/>
                    <a:pt x="71638" y="292327"/>
                  </a:cubicBezTo>
                  <a:cubicBezTo>
                    <a:pt x="77684" y="295353"/>
                    <a:pt x="80010" y="302568"/>
                    <a:pt x="76987" y="308619"/>
                  </a:cubicBezTo>
                  <a:lnTo>
                    <a:pt x="73498" y="315834"/>
                  </a:lnTo>
                  <a:cubicBezTo>
                    <a:pt x="71405" y="320257"/>
                    <a:pt x="66985" y="322816"/>
                    <a:pt x="62566" y="322816"/>
                  </a:cubicBezTo>
                  <a:moveTo>
                    <a:pt x="1016875" y="343298"/>
                  </a:moveTo>
                  <a:cubicBezTo>
                    <a:pt x="1012224" y="343298"/>
                    <a:pt x="1007572" y="340505"/>
                    <a:pt x="1005711" y="335850"/>
                  </a:cubicBezTo>
                  <a:lnTo>
                    <a:pt x="1002455" y="328635"/>
                  </a:lnTo>
                  <a:cubicBezTo>
                    <a:pt x="999664" y="322584"/>
                    <a:pt x="1002455" y="315369"/>
                    <a:pt x="1008734" y="312576"/>
                  </a:cubicBezTo>
                  <a:cubicBezTo>
                    <a:pt x="1014782" y="309783"/>
                    <a:pt x="1021992" y="312576"/>
                    <a:pt x="1024783" y="318860"/>
                  </a:cubicBezTo>
                  <a:lnTo>
                    <a:pt x="1028039" y="326540"/>
                  </a:lnTo>
                  <a:cubicBezTo>
                    <a:pt x="1030598" y="332825"/>
                    <a:pt x="1027807" y="339807"/>
                    <a:pt x="1021527" y="342600"/>
                  </a:cubicBezTo>
                  <a:cubicBezTo>
                    <a:pt x="1019899" y="343298"/>
                    <a:pt x="1018270" y="343531"/>
                    <a:pt x="1016875" y="343531"/>
                  </a:cubicBezTo>
                  <a:moveTo>
                    <a:pt x="41169" y="375184"/>
                  </a:moveTo>
                  <a:cubicBezTo>
                    <a:pt x="39773" y="375184"/>
                    <a:pt x="38377" y="375184"/>
                    <a:pt x="37214" y="374486"/>
                  </a:cubicBezTo>
                  <a:cubicBezTo>
                    <a:pt x="30935" y="372159"/>
                    <a:pt x="27446" y="365409"/>
                    <a:pt x="29771" y="358892"/>
                  </a:cubicBezTo>
                  <a:cubicBezTo>
                    <a:pt x="30702" y="356332"/>
                    <a:pt x="31632" y="353539"/>
                    <a:pt x="32562" y="350979"/>
                  </a:cubicBezTo>
                  <a:cubicBezTo>
                    <a:pt x="34888" y="344694"/>
                    <a:pt x="41866" y="341436"/>
                    <a:pt x="48146" y="343764"/>
                  </a:cubicBezTo>
                  <a:cubicBezTo>
                    <a:pt x="54426" y="346091"/>
                    <a:pt x="57682" y="353074"/>
                    <a:pt x="55356" y="359357"/>
                  </a:cubicBezTo>
                  <a:lnTo>
                    <a:pt x="52798" y="366805"/>
                  </a:lnTo>
                  <a:cubicBezTo>
                    <a:pt x="50937" y="371926"/>
                    <a:pt x="46286" y="374952"/>
                    <a:pt x="41401" y="374952"/>
                  </a:cubicBezTo>
                  <a:moveTo>
                    <a:pt x="1036180" y="396597"/>
                  </a:moveTo>
                  <a:cubicBezTo>
                    <a:pt x="1030830" y="396597"/>
                    <a:pt x="1026178" y="393106"/>
                    <a:pt x="1024551" y="387752"/>
                  </a:cubicBezTo>
                  <a:lnTo>
                    <a:pt x="1022225" y="380304"/>
                  </a:lnTo>
                  <a:cubicBezTo>
                    <a:pt x="1020132" y="373788"/>
                    <a:pt x="1023853" y="367038"/>
                    <a:pt x="1030133" y="364943"/>
                  </a:cubicBezTo>
                  <a:cubicBezTo>
                    <a:pt x="1036645" y="362848"/>
                    <a:pt x="1043390" y="366572"/>
                    <a:pt x="1045484" y="372857"/>
                  </a:cubicBezTo>
                  <a:cubicBezTo>
                    <a:pt x="1046414" y="375417"/>
                    <a:pt x="1047112" y="378210"/>
                    <a:pt x="1048042" y="380770"/>
                  </a:cubicBezTo>
                  <a:cubicBezTo>
                    <a:pt x="1049903" y="387287"/>
                    <a:pt x="1046181" y="394036"/>
                    <a:pt x="1039902" y="395899"/>
                  </a:cubicBezTo>
                  <a:cubicBezTo>
                    <a:pt x="1038738" y="396131"/>
                    <a:pt x="1037576" y="396364"/>
                    <a:pt x="1036412" y="396364"/>
                  </a:cubicBezTo>
                  <a:moveTo>
                    <a:pt x="25352" y="429879"/>
                  </a:moveTo>
                  <a:cubicBezTo>
                    <a:pt x="25352" y="429879"/>
                    <a:pt x="23492" y="429879"/>
                    <a:pt x="22561" y="429646"/>
                  </a:cubicBezTo>
                  <a:cubicBezTo>
                    <a:pt x="16049" y="428017"/>
                    <a:pt x="11862" y="421501"/>
                    <a:pt x="13491" y="414984"/>
                  </a:cubicBezTo>
                  <a:lnTo>
                    <a:pt x="15351" y="406838"/>
                  </a:lnTo>
                  <a:cubicBezTo>
                    <a:pt x="16979" y="400321"/>
                    <a:pt x="23492" y="396364"/>
                    <a:pt x="30004" y="397993"/>
                  </a:cubicBezTo>
                  <a:cubicBezTo>
                    <a:pt x="36516" y="399623"/>
                    <a:pt x="40471" y="406139"/>
                    <a:pt x="38843" y="412656"/>
                  </a:cubicBezTo>
                  <a:lnTo>
                    <a:pt x="36981" y="420336"/>
                  </a:lnTo>
                  <a:cubicBezTo>
                    <a:pt x="35819" y="425923"/>
                    <a:pt x="30702" y="429879"/>
                    <a:pt x="25120" y="429879"/>
                  </a:cubicBezTo>
                  <a:moveTo>
                    <a:pt x="1049670" y="451990"/>
                  </a:moveTo>
                  <a:cubicBezTo>
                    <a:pt x="1043855" y="451990"/>
                    <a:pt x="1038738" y="447801"/>
                    <a:pt x="1037576" y="441982"/>
                  </a:cubicBezTo>
                  <a:lnTo>
                    <a:pt x="1036180" y="434301"/>
                  </a:lnTo>
                  <a:cubicBezTo>
                    <a:pt x="1034785" y="427784"/>
                    <a:pt x="1038971" y="421268"/>
                    <a:pt x="1045716" y="419871"/>
                  </a:cubicBezTo>
                  <a:cubicBezTo>
                    <a:pt x="1052229" y="418475"/>
                    <a:pt x="1058741" y="422897"/>
                    <a:pt x="1060137" y="429414"/>
                  </a:cubicBezTo>
                  <a:lnTo>
                    <a:pt x="1061764" y="437560"/>
                  </a:lnTo>
                  <a:cubicBezTo>
                    <a:pt x="1062928" y="444077"/>
                    <a:pt x="1058741" y="450594"/>
                    <a:pt x="1051996" y="451757"/>
                  </a:cubicBezTo>
                  <a:cubicBezTo>
                    <a:pt x="1051298" y="451757"/>
                    <a:pt x="1050601" y="451757"/>
                    <a:pt x="1049670" y="451757"/>
                  </a:cubicBezTo>
                  <a:moveTo>
                    <a:pt x="15817" y="485738"/>
                  </a:moveTo>
                  <a:cubicBezTo>
                    <a:pt x="15817" y="485738"/>
                    <a:pt x="14886" y="485738"/>
                    <a:pt x="14420" y="485738"/>
                  </a:cubicBezTo>
                  <a:cubicBezTo>
                    <a:pt x="7676" y="485039"/>
                    <a:pt x="3024" y="478988"/>
                    <a:pt x="3721" y="472239"/>
                  </a:cubicBezTo>
                  <a:lnTo>
                    <a:pt x="4652" y="463859"/>
                  </a:lnTo>
                  <a:cubicBezTo>
                    <a:pt x="5583" y="457110"/>
                    <a:pt x="11862" y="452688"/>
                    <a:pt x="18375" y="453386"/>
                  </a:cubicBezTo>
                  <a:cubicBezTo>
                    <a:pt x="25120" y="454318"/>
                    <a:pt x="29771" y="460368"/>
                    <a:pt x="28841" y="467118"/>
                  </a:cubicBezTo>
                  <a:lnTo>
                    <a:pt x="27911" y="475031"/>
                  </a:lnTo>
                  <a:cubicBezTo>
                    <a:pt x="27213" y="481315"/>
                    <a:pt x="21863" y="485738"/>
                    <a:pt x="15817" y="485738"/>
                  </a:cubicBezTo>
                  <a:moveTo>
                    <a:pt x="1056880" y="508314"/>
                  </a:moveTo>
                  <a:cubicBezTo>
                    <a:pt x="1050601" y="508314"/>
                    <a:pt x="1045251" y="503426"/>
                    <a:pt x="1044786" y="496910"/>
                  </a:cubicBezTo>
                  <a:lnTo>
                    <a:pt x="1044088" y="488996"/>
                  </a:lnTo>
                  <a:cubicBezTo>
                    <a:pt x="1043390" y="482246"/>
                    <a:pt x="1048507" y="476428"/>
                    <a:pt x="1055020" y="475730"/>
                  </a:cubicBezTo>
                  <a:cubicBezTo>
                    <a:pt x="1061532" y="475264"/>
                    <a:pt x="1067579" y="480152"/>
                    <a:pt x="1068277" y="486669"/>
                  </a:cubicBezTo>
                  <a:lnTo>
                    <a:pt x="1068975" y="495048"/>
                  </a:lnTo>
                  <a:cubicBezTo>
                    <a:pt x="1069440" y="501797"/>
                    <a:pt x="1064323" y="507616"/>
                    <a:pt x="1057811" y="508081"/>
                  </a:cubicBezTo>
                  <a:cubicBezTo>
                    <a:pt x="1057578" y="508081"/>
                    <a:pt x="1057113" y="508081"/>
                    <a:pt x="1056880" y="508081"/>
                  </a:cubicBezTo>
                  <a:moveTo>
                    <a:pt x="12095" y="542527"/>
                  </a:moveTo>
                  <a:cubicBezTo>
                    <a:pt x="12095" y="542527"/>
                    <a:pt x="12095" y="542527"/>
                    <a:pt x="12095" y="542527"/>
                  </a:cubicBezTo>
                  <a:cubicBezTo>
                    <a:pt x="5350" y="542527"/>
                    <a:pt x="0" y="536942"/>
                    <a:pt x="0" y="530192"/>
                  </a:cubicBezTo>
                  <a:lnTo>
                    <a:pt x="0" y="522046"/>
                  </a:lnTo>
                  <a:cubicBezTo>
                    <a:pt x="233" y="515297"/>
                    <a:pt x="5350" y="509710"/>
                    <a:pt x="12560" y="510176"/>
                  </a:cubicBezTo>
                  <a:cubicBezTo>
                    <a:pt x="19305" y="510176"/>
                    <a:pt x="24654" y="515995"/>
                    <a:pt x="24422" y="522512"/>
                  </a:cubicBezTo>
                  <a:lnTo>
                    <a:pt x="24422" y="530425"/>
                  </a:lnTo>
                  <a:cubicBezTo>
                    <a:pt x="24422" y="537175"/>
                    <a:pt x="18840" y="542527"/>
                    <a:pt x="12095" y="542527"/>
                  </a:cubicBezTo>
                  <a:moveTo>
                    <a:pt x="1058276" y="555561"/>
                  </a:moveTo>
                  <a:cubicBezTo>
                    <a:pt x="1058276" y="555561"/>
                    <a:pt x="1058276" y="555561"/>
                    <a:pt x="1058276" y="555561"/>
                  </a:cubicBezTo>
                  <a:cubicBezTo>
                    <a:pt x="1051531" y="555561"/>
                    <a:pt x="1046181" y="549975"/>
                    <a:pt x="1046181" y="543225"/>
                  </a:cubicBezTo>
                  <a:lnTo>
                    <a:pt x="1046181" y="535312"/>
                  </a:lnTo>
                  <a:cubicBezTo>
                    <a:pt x="1046181" y="528562"/>
                    <a:pt x="1051763" y="523210"/>
                    <a:pt x="1058508" y="523210"/>
                  </a:cubicBezTo>
                  <a:cubicBezTo>
                    <a:pt x="1065254" y="523210"/>
                    <a:pt x="1070603" y="528795"/>
                    <a:pt x="1070603" y="535312"/>
                  </a:cubicBezTo>
                  <a:lnTo>
                    <a:pt x="1070603" y="543691"/>
                  </a:lnTo>
                  <a:cubicBezTo>
                    <a:pt x="1070603" y="550440"/>
                    <a:pt x="1065021" y="555794"/>
                    <a:pt x="1058276" y="555794"/>
                  </a:cubicBezTo>
                  <a:moveTo>
                    <a:pt x="14653" y="599317"/>
                  </a:moveTo>
                  <a:cubicBezTo>
                    <a:pt x="8374" y="599317"/>
                    <a:pt x="3257" y="594662"/>
                    <a:pt x="2559" y="588378"/>
                  </a:cubicBezTo>
                  <a:lnTo>
                    <a:pt x="1861" y="580232"/>
                  </a:lnTo>
                  <a:cubicBezTo>
                    <a:pt x="1163" y="573483"/>
                    <a:pt x="6280" y="567664"/>
                    <a:pt x="13025" y="566966"/>
                  </a:cubicBezTo>
                  <a:cubicBezTo>
                    <a:pt x="19537" y="566500"/>
                    <a:pt x="25585" y="571388"/>
                    <a:pt x="26283" y="578137"/>
                  </a:cubicBezTo>
                  <a:lnTo>
                    <a:pt x="26980" y="586050"/>
                  </a:lnTo>
                  <a:cubicBezTo>
                    <a:pt x="27678" y="592800"/>
                    <a:pt x="22794" y="598619"/>
                    <a:pt x="16049" y="599317"/>
                  </a:cubicBezTo>
                  <a:cubicBezTo>
                    <a:pt x="15584" y="599317"/>
                    <a:pt x="15351" y="599317"/>
                    <a:pt x="14886" y="599317"/>
                  </a:cubicBezTo>
                  <a:moveTo>
                    <a:pt x="1054322" y="612118"/>
                  </a:moveTo>
                  <a:cubicBezTo>
                    <a:pt x="1054322" y="612118"/>
                    <a:pt x="1053391" y="612118"/>
                    <a:pt x="1052694" y="612118"/>
                  </a:cubicBezTo>
                  <a:cubicBezTo>
                    <a:pt x="1045948" y="611187"/>
                    <a:pt x="1041297" y="605136"/>
                    <a:pt x="1042227" y="598619"/>
                  </a:cubicBezTo>
                  <a:lnTo>
                    <a:pt x="1043158" y="590705"/>
                  </a:lnTo>
                  <a:cubicBezTo>
                    <a:pt x="1043855" y="583956"/>
                    <a:pt x="1049903" y="579301"/>
                    <a:pt x="1056648" y="579999"/>
                  </a:cubicBezTo>
                  <a:cubicBezTo>
                    <a:pt x="1063393" y="580698"/>
                    <a:pt x="1068277" y="586749"/>
                    <a:pt x="1067579" y="593498"/>
                  </a:cubicBezTo>
                  <a:lnTo>
                    <a:pt x="1066649" y="601877"/>
                  </a:lnTo>
                  <a:cubicBezTo>
                    <a:pt x="1065951" y="607928"/>
                    <a:pt x="1060602" y="612584"/>
                    <a:pt x="1054554" y="612584"/>
                  </a:cubicBezTo>
                  <a:moveTo>
                    <a:pt x="23259" y="655408"/>
                  </a:moveTo>
                  <a:cubicBezTo>
                    <a:pt x="17677" y="655408"/>
                    <a:pt x="12560" y="651452"/>
                    <a:pt x="11397" y="645634"/>
                  </a:cubicBezTo>
                  <a:lnTo>
                    <a:pt x="9769" y="637487"/>
                  </a:lnTo>
                  <a:cubicBezTo>
                    <a:pt x="8606" y="630971"/>
                    <a:pt x="12793" y="624454"/>
                    <a:pt x="19537" y="623290"/>
                  </a:cubicBezTo>
                  <a:cubicBezTo>
                    <a:pt x="26283" y="621893"/>
                    <a:pt x="32562" y="626315"/>
                    <a:pt x="33726" y="633065"/>
                  </a:cubicBezTo>
                  <a:lnTo>
                    <a:pt x="35354" y="640745"/>
                  </a:lnTo>
                  <a:cubicBezTo>
                    <a:pt x="36749" y="647262"/>
                    <a:pt x="32562" y="653779"/>
                    <a:pt x="25818" y="655175"/>
                  </a:cubicBezTo>
                  <a:cubicBezTo>
                    <a:pt x="24887" y="655175"/>
                    <a:pt x="24189" y="655408"/>
                    <a:pt x="23259" y="655408"/>
                  </a:cubicBezTo>
                  <a:moveTo>
                    <a:pt x="1044320" y="668209"/>
                  </a:moveTo>
                  <a:cubicBezTo>
                    <a:pt x="1044320" y="668209"/>
                    <a:pt x="1042460" y="668209"/>
                    <a:pt x="1041529" y="667977"/>
                  </a:cubicBezTo>
                  <a:cubicBezTo>
                    <a:pt x="1035017" y="666347"/>
                    <a:pt x="1030830" y="659831"/>
                    <a:pt x="1032459" y="653314"/>
                  </a:cubicBezTo>
                  <a:lnTo>
                    <a:pt x="1034319" y="645401"/>
                  </a:lnTo>
                  <a:cubicBezTo>
                    <a:pt x="1035715" y="638884"/>
                    <a:pt x="1042227" y="634695"/>
                    <a:pt x="1048739" y="636091"/>
                  </a:cubicBezTo>
                  <a:cubicBezTo>
                    <a:pt x="1055252" y="637487"/>
                    <a:pt x="1059439" y="644004"/>
                    <a:pt x="1058044" y="650521"/>
                  </a:cubicBezTo>
                  <a:lnTo>
                    <a:pt x="1056182" y="658667"/>
                  </a:lnTo>
                  <a:cubicBezTo>
                    <a:pt x="1054787" y="664253"/>
                    <a:pt x="1049903" y="668209"/>
                    <a:pt x="1044320" y="668209"/>
                  </a:cubicBezTo>
                  <a:moveTo>
                    <a:pt x="38145" y="710336"/>
                  </a:moveTo>
                  <a:cubicBezTo>
                    <a:pt x="33028" y="710336"/>
                    <a:pt x="28376" y="707078"/>
                    <a:pt x="26515" y="701957"/>
                  </a:cubicBezTo>
                  <a:lnTo>
                    <a:pt x="23957" y="694044"/>
                  </a:lnTo>
                  <a:cubicBezTo>
                    <a:pt x="22096" y="687527"/>
                    <a:pt x="25585" y="680777"/>
                    <a:pt x="32097" y="678916"/>
                  </a:cubicBezTo>
                  <a:cubicBezTo>
                    <a:pt x="38610" y="676821"/>
                    <a:pt x="45355" y="680545"/>
                    <a:pt x="47448" y="687062"/>
                  </a:cubicBezTo>
                  <a:lnTo>
                    <a:pt x="49774" y="694509"/>
                  </a:lnTo>
                  <a:cubicBezTo>
                    <a:pt x="51867" y="701026"/>
                    <a:pt x="48379" y="707776"/>
                    <a:pt x="42098" y="709871"/>
                  </a:cubicBezTo>
                  <a:cubicBezTo>
                    <a:pt x="40936" y="710336"/>
                    <a:pt x="39540" y="710569"/>
                    <a:pt x="38377" y="710569"/>
                  </a:cubicBezTo>
                  <a:moveTo>
                    <a:pt x="1028272" y="722672"/>
                  </a:moveTo>
                  <a:cubicBezTo>
                    <a:pt x="1026876" y="722672"/>
                    <a:pt x="1025481" y="722672"/>
                    <a:pt x="1024318" y="721974"/>
                  </a:cubicBezTo>
                  <a:cubicBezTo>
                    <a:pt x="1018038" y="719646"/>
                    <a:pt x="1014549" y="712663"/>
                    <a:pt x="1016875" y="706380"/>
                  </a:cubicBezTo>
                  <a:lnTo>
                    <a:pt x="1019434" y="698932"/>
                  </a:lnTo>
                  <a:cubicBezTo>
                    <a:pt x="1021527" y="692648"/>
                    <a:pt x="1028504" y="689157"/>
                    <a:pt x="1034785" y="691251"/>
                  </a:cubicBezTo>
                  <a:cubicBezTo>
                    <a:pt x="1041064" y="693346"/>
                    <a:pt x="1044553" y="700328"/>
                    <a:pt x="1042460" y="706612"/>
                  </a:cubicBezTo>
                  <a:lnTo>
                    <a:pt x="1039669" y="714526"/>
                  </a:lnTo>
                  <a:cubicBezTo>
                    <a:pt x="1037808" y="719413"/>
                    <a:pt x="1033156" y="722672"/>
                    <a:pt x="1028272" y="722672"/>
                  </a:cubicBezTo>
                  <a:moveTo>
                    <a:pt x="58613" y="763402"/>
                  </a:moveTo>
                  <a:cubicBezTo>
                    <a:pt x="53961" y="763402"/>
                    <a:pt x="49541" y="760842"/>
                    <a:pt x="47448" y="756187"/>
                  </a:cubicBezTo>
                  <a:lnTo>
                    <a:pt x="43959" y="748739"/>
                  </a:lnTo>
                  <a:cubicBezTo>
                    <a:pt x="41401" y="742688"/>
                    <a:pt x="43959" y="735473"/>
                    <a:pt x="50239" y="732680"/>
                  </a:cubicBezTo>
                  <a:cubicBezTo>
                    <a:pt x="56287" y="729887"/>
                    <a:pt x="63497" y="732680"/>
                    <a:pt x="66288" y="738964"/>
                  </a:cubicBezTo>
                  <a:lnTo>
                    <a:pt x="69544" y="746179"/>
                  </a:lnTo>
                  <a:cubicBezTo>
                    <a:pt x="72335" y="752230"/>
                    <a:pt x="69544" y="759678"/>
                    <a:pt x="63497" y="762238"/>
                  </a:cubicBezTo>
                  <a:cubicBezTo>
                    <a:pt x="61869" y="762936"/>
                    <a:pt x="60240" y="763402"/>
                    <a:pt x="58380" y="763402"/>
                  </a:cubicBezTo>
                  <a:moveTo>
                    <a:pt x="1006176" y="775272"/>
                  </a:moveTo>
                  <a:cubicBezTo>
                    <a:pt x="1004316" y="775272"/>
                    <a:pt x="1002687" y="774806"/>
                    <a:pt x="1000826" y="774108"/>
                  </a:cubicBezTo>
                  <a:cubicBezTo>
                    <a:pt x="994780" y="771082"/>
                    <a:pt x="992221" y="763867"/>
                    <a:pt x="995244" y="757816"/>
                  </a:cubicBezTo>
                  <a:lnTo>
                    <a:pt x="998733" y="750601"/>
                  </a:lnTo>
                  <a:cubicBezTo>
                    <a:pt x="1001524" y="744550"/>
                    <a:pt x="1008734" y="741756"/>
                    <a:pt x="1015015" y="744550"/>
                  </a:cubicBezTo>
                  <a:cubicBezTo>
                    <a:pt x="1021061" y="747343"/>
                    <a:pt x="1023853" y="754558"/>
                    <a:pt x="1021061" y="760842"/>
                  </a:cubicBezTo>
                  <a:lnTo>
                    <a:pt x="1017573" y="768290"/>
                  </a:lnTo>
                  <a:cubicBezTo>
                    <a:pt x="1015479" y="772712"/>
                    <a:pt x="1011060" y="775272"/>
                    <a:pt x="1006641" y="775272"/>
                  </a:cubicBezTo>
                  <a:moveTo>
                    <a:pt x="84894" y="813674"/>
                  </a:moveTo>
                  <a:cubicBezTo>
                    <a:pt x="80708" y="813674"/>
                    <a:pt x="76754" y="811580"/>
                    <a:pt x="74428" y="807623"/>
                  </a:cubicBezTo>
                  <a:lnTo>
                    <a:pt x="70242" y="800408"/>
                  </a:lnTo>
                  <a:cubicBezTo>
                    <a:pt x="66985" y="794590"/>
                    <a:pt x="68847" y="787142"/>
                    <a:pt x="74661" y="783651"/>
                  </a:cubicBezTo>
                  <a:cubicBezTo>
                    <a:pt x="80476" y="780392"/>
                    <a:pt x="87918" y="782254"/>
                    <a:pt x="91408" y="788073"/>
                  </a:cubicBezTo>
                  <a:lnTo>
                    <a:pt x="95361" y="795055"/>
                  </a:lnTo>
                  <a:cubicBezTo>
                    <a:pt x="98850" y="800874"/>
                    <a:pt x="96757" y="808322"/>
                    <a:pt x="90942" y="811813"/>
                  </a:cubicBezTo>
                  <a:cubicBezTo>
                    <a:pt x="89082" y="812976"/>
                    <a:pt x="86756" y="813442"/>
                    <a:pt x="84662" y="813442"/>
                  </a:cubicBezTo>
                  <a:moveTo>
                    <a:pt x="978731" y="824846"/>
                  </a:moveTo>
                  <a:cubicBezTo>
                    <a:pt x="976405" y="824846"/>
                    <a:pt x="974312" y="824148"/>
                    <a:pt x="972218" y="822985"/>
                  </a:cubicBezTo>
                  <a:cubicBezTo>
                    <a:pt x="966636" y="819493"/>
                    <a:pt x="964775" y="811813"/>
                    <a:pt x="968497" y="806227"/>
                  </a:cubicBezTo>
                  <a:cubicBezTo>
                    <a:pt x="969892" y="803899"/>
                    <a:pt x="971288" y="801805"/>
                    <a:pt x="972683" y="799477"/>
                  </a:cubicBezTo>
                  <a:cubicBezTo>
                    <a:pt x="976172" y="793659"/>
                    <a:pt x="983615" y="791797"/>
                    <a:pt x="989430" y="795288"/>
                  </a:cubicBezTo>
                  <a:cubicBezTo>
                    <a:pt x="995244" y="798779"/>
                    <a:pt x="997105" y="806227"/>
                    <a:pt x="993616" y="812046"/>
                  </a:cubicBezTo>
                  <a:cubicBezTo>
                    <a:pt x="992221" y="814373"/>
                    <a:pt x="990825" y="816933"/>
                    <a:pt x="989197" y="819261"/>
                  </a:cubicBezTo>
                  <a:cubicBezTo>
                    <a:pt x="986872" y="822985"/>
                    <a:pt x="982917" y="825079"/>
                    <a:pt x="978963" y="825079"/>
                  </a:cubicBezTo>
                  <a:moveTo>
                    <a:pt x="116527" y="860922"/>
                  </a:moveTo>
                  <a:cubicBezTo>
                    <a:pt x="112805" y="860922"/>
                    <a:pt x="109084" y="859293"/>
                    <a:pt x="106758" y="856034"/>
                  </a:cubicBezTo>
                  <a:lnTo>
                    <a:pt x="101874" y="849285"/>
                  </a:lnTo>
                  <a:cubicBezTo>
                    <a:pt x="97920" y="843699"/>
                    <a:pt x="99083" y="836251"/>
                    <a:pt x="104433" y="832294"/>
                  </a:cubicBezTo>
                  <a:cubicBezTo>
                    <a:pt x="109782" y="828337"/>
                    <a:pt x="117457" y="829502"/>
                    <a:pt x="121411" y="834854"/>
                  </a:cubicBezTo>
                  <a:lnTo>
                    <a:pt x="126063" y="841371"/>
                  </a:lnTo>
                  <a:cubicBezTo>
                    <a:pt x="130017" y="846724"/>
                    <a:pt x="129087" y="854405"/>
                    <a:pt x="123737" y="858362"/>
                  </a:cubicBezTo>
                  <a:cubicBezTo>
                    <a:pt x="121644" y="859991"/>
                    <a:pt x="119085" y="860689"/>
                    <a:pt x="116527" y="860689"/>
                  </a:cubicBezTo>
                  <a:moveTo>
                    <a:pt x="945936" y="871395"/>
                  </a:moveTo>
                  <a:cubicBezTo>
                    <a:pt x="943377" y="871395"/>
                    <a:pt x="940586" y="870464"/>
                    <a:pt x="938260" y="868835"/>
                  </a:cubicBezTo>
                  <a:cubicBezTo>
                    <a:pt x="932911" y="864645"/>
                    <a:pt x="932213" y="856965"/>
                    <a:pt x="936167" y="851612"/>
                  </a:cubicBezTo>
                  <a:lnTo>
                    <a:pt x="941052" y="845328"/>
                  </a:lnTo>
                  <a:cubicBezTo>
                    <a:pt x="945005" y="839975"/>
                    <a:pt x="952681" y="839044"/>
                    <a:pt x="958030" y="843000"/>
                  </a:cubicBezTo>
                  <a:cubicBezTo>
                    <a:pt x="963380" y="847190"/>
                    <a:pt x="964311" y="854871"/>
                    <a:pt x="960356" y="860223"/>
                  </a:cubicBezTo>
                  <a:lnTo>
                    <a:pt x="955239" y="866741"/>
                  </a:lnTo>
                  <a:cubicBezTo>
                    <a:pt x="952913" y="869766"/>
                    <a:pt x="949192" y="871395"/>
                    <a:pt x="945703" y="871395"/>
                  </a:cubicBezTo>
                  <a:moveTo>
                    <a:pt x="153043" y="904677"/>
                  </a:moveTo>
                  <a:cubicBezTo>
                    <a:pt x="149787" y="904677"/>
                    <a:pt x="146531" y="903281"/>
                    <a:pt x="144205" y="900721"/>
                  </a:cubicBezTo>
                  <a:cubicBezTo>
                    <a:pt x="142344" y="898627"/>
                    <a:pt x="140483" y="896532"/>
                    <a:pt x="138623" y="894670"/>
                  </a:cubicBezTo>
                  <a:cubicBezTo>
                    <a:pt x="134204" y="889549"/>
                    <a:pt x="134436" y="881869"/>
                    <a:pt x="139553" y="877447"/>
                  </a:cubicBezTo>
                  <a:cubicBezTo>
                    <a:pt x="144438" y="873025"/>
                    <a:pt x="152346" y="873258"/>
                    <a:pt x="156765" y="878378"/>
                  </a:cubicBezTo>
                  <a:lnTo>
                    <a:pt x="162114" y="884197"/>
                  </a:lnTo>
                  <a:cubicBezTo>
                    <a:pt x="166766" y="889084"/>
                    <a:pt x="166533" y="896764"/>
                    <a:pt x="161649" y="901419"/>
                  </a:cubicBezTo>
                  <a:cubicBezTo>
                    <a:pt x="159323" y="903747"/>
                    <a:pt x="156299" y="904677"/>
                    <a:pt x="153275" y="904677"/>
                  </a:cubicBezTo>
                  <a:moveTo>
                    <a:pt x="908489" y="913988"/>
                  </a:moveTo>
                  <a:cubicBezTo>
                    <a:pt x="905466" y="913988"/>
                    <a:pt x="902209" y="912824"/>
                    <a:pt x="899883" y="910496"/>
                  </a:cubicBezTo>
                  <a:cubicBezTo>
                    <a:pt x="894999" y="905842"/>
                    <a:pt x="894999" y="897928"/>
                    <a:pt x="899883" y="893273"/>
                  </a:cubicBezTo>
                  <a:lnTo>
                    <a:pt x="905466" y="887688"/>
                  </a:lnTo>
                  <a:cubicBezTo>
                    <a:pt x="910117" y="882799"/>
                    <a:pt x="917793" y="882567"/>
                    <a:pt x="922677" y="887222"/>
                  </a:cubicBezTo>
                  <a:cubicBezTo>
                    <a:pt x="927561" y="891877"/>
                    <a:pt x="927794" y="899557"/>
                    <a:pt x="923142" y="904445"/>
                  </a:cubicBezTo>
                  <a:lnTo>
                    <a:pt x="917327" y="910496"/>
                  </a:lnTo>
                  <a:cubicBezTo>
                    <a:pt x="915001" y="912824"/>
                    <a:pt x="911745" y="914220"/>
                    <a:pt x="908722" y="914220"/>
                  </a:cubicBezTo>
                  <a:moveTo>
                    <a:pt x="193978" y="944011"/>
                  </a:moveTo>
                  <a:cubicBezTo>
                    <a:pt x="191187" y="944011"/>
                    <a:pt x="188396" y="943081"/>
                    <a:pt x="186070" y="940986"/>
                  </a:cubicBezTo>
                  <a:lnTo>
                    <a:pt x="179791" y="935400"/>
                  </a:lnTo>
                  <a:cubicBezTo>
                    <a:pt x="174674" y="930978"/>
                    <a:pt x="174209" y="923297"/>
                    <a:pt x="178860" y="918177"/>
                  </a:cubicBezTo>
                  <a:cubicBezTo>
                    <a:pt x="183512" y="913057"/>
                    <a:pt x="190955" y="912591"/>
                    <a:pt x="196072" y="917246"/>
                  </a:cubicBezTo>
                  <a:lnTo>
                    <a:pt x="202119" y="922366"/>
                  </a:lnTo>
                  <a:cubicBezTo>
                    <a:pt x="207236" y="926789"/>
                    <a:pt x="207702" y="934469"/>
                    <a:pt x="203282" y="939589"/>
                  </a:cubicBezTo>
                  <a:cubicBezTo>
                    <a:pt x="200956" y="942383"/>
                    <a:pt x="197468" y="943779"/>
                    <a:pt x="193978" y="943779"/>
                  </a:cubicBezTo>
                  <a:moveTo>
                    <a:pt x="866623" y="952391"/>
                  </a:moveTo>
                  <a:cubicBezTo>
                    <a:pt x="863135" y="952391"/>
                    <a:pt x="859646" y="950761"/>
                    <a:pt x="857320" y="947968"/>
                  </a:cubicBezTo>
                  <a:cubicBezTo>
                    <a:pt x="853133" y="942848"/>
                    <a:pt x="853831" y="935167"/>
                    <a:pt x="858948" y="930745"/>
                  </a:cubicBezTo>
                  <a:lnTo>
                    <a:pt x="864995" y="925625"/>
                  </a:lnTo>
                  <a:cubicBezTo>
                    <a:pt x="870112" y="921435"/>
                    <a:pt x="877788" y="921901"/>
                    <a:pt x="882207" y="927021"/>
                  </a:cubicBezTo>
                  <a:cubicBezTo>
                    <a:pt x="886626" y="932142"/>
                    <a:pt x="885928" y="939822"/>
                    <a:pt x="880811" y="944244"/>
                  </a:cubicBezTo>
                  <a:lnTo>
                    <a:pt x="874531" y="949598"/>
                  </a:lnTo>
                  <a:cubicBezTo>
                    <a:pt x="872205" y="951459"/>
                    <a:pt x="869414" y="952391"/>
                    <a:pt x="866856" y="952391"/>
                  </a:cubicBezTo>
                  <a:moveTo>
                    <a:pt x="238868" y="978691"/>
                  </a:moveTo>
                  <a:cubicBezTo>
                    <a:pt x="236542" y="978691"/>
                    <a:pt x="233984" y="977993"/>
                    <a:pt x="231890" y="976595"/>
                  </a:cubicBezTo>
                  <a:lnTo>
                    <a:pt x="225146" y="971941"/>
                  </a:lnTo>
                  <a:cubicBezTo>
                    <a:pt x="219796" y="967984"/>
                    <a:pt x="218401" y="960537"/>
                    <a:pt x="222354" y="954950"/>
                  </a:cubicBezTo>
                  <a:cubicBezTo>
                    <a:pt x="226308" y="949365"/>
                    <a:pt x="233751" y="948201"/>
                    <a:pt x="239333" y="952158"/>
                  </a:cubicBezTo>
                  <a:lnTo>
                    <a:pt x="245846" y="956813"/>
                  </a:lnTo>
                  <a:cubicBezTo>
                    <a:pt x="251428" y="960769"/>
                    <a:pt x="252823" y="968217"/>
                    <a:pt x="248869" y="973803"/>
                  </a:cubicBezTo>
                  <a:cubicBezTo>
                    <a:pt x="246543" y="977294"/>
                    <a:pt x="242822" y="979156"/>
                    <a:pt x="238868" y="979156"/>
                  </a:cubicBezTo>
                  <a:moveTo>
                    <a:pt x="820803" y="985906"/>
                  </a:moveTo>
                  <a:cubicBezTo>
                    <a:pt x="816849" y="985906"/>
                    <a:pt x="812896" y="984043"/>
                    <a:pt x="810569" y="980319"/>
                  </a:cubicBezTo>
                  <a:cubicBezTo>
                    <a:pt x="806848" y="974734"/>
                    <a:pt x="808476" y="967054"/>
                    <a:pt x="814058" y="963330"/>
                  </a:cubicBezTo>
                  <a:lnTo>
                    <a:pt x="820571" y="958907"/>
                  </a:lnTo>
                  <a:cubicBezTo>
                    <a:pt x="826153" y="955183"/>
                    <a:pt x="833595" y="956580"/>
                    <a:pt x="837550" y="962165"/>
                  </a:cubicBezTo>
                  <a:cubicBezTo>
                    <a:pt x="841271" y="967752"/>
                    <a:pt x="839876" y="975432"/>
                    <a:pt x="834293" y="979156"/>
                  </a:cubicBezTo>
                  <a:lnTo>
                    <a:pt x="827316" y="983811"/>
                  </a:lnTo>
                  <a:cubicBezTo>
                    <a:pt x="825223" y="985208"/>
                    <a:pt x="822897" y="985906"/>
                    <a:pt x="820571" y="985906"/>
                  </a:cubicBezTo>
                  <a:moveTo>
                    <a:pt x="287246" y="1008482"/>
                  </a:moveTo>
                  <a:cubicBezTo>
                    <a:pt x="285386" y="1008482"/>
                    <a:pt x="283293" y="1008016"/>
                    <a:pt x="281432" y="1007086"/>
                  </a:cubicBezTo>
                  <a:lnTo>
                    <a:pt x="274222" y="1003129"/>
                  </a:lnTo>
                  <a:cubicBezTo>
                    <a:pt x="268407" y="999870"/>
                    <a:pt x="266314" y="992423"/>
                    <a:pt x="269569" y="986604"/>
                  </a:cubicBezTo>
                  <a:cubicBezTo>
                    <a:pt x="272826" y="980785"/>
                    <a:pt x="280269" y="978458"/>
                    <a:pt x="286084" y="981949"/>
                  </a:cubicBezTo>
                  <a:lnTo>
                    <a:pt x="293061" y="985906"/>
                  </a:lnTo>
                  <a:cubicBezTo>
                    <a:pt x="298876" y="989164"/>
                    <a:pt x="301202" y="996612"/>
                    <a:pt x="297945" y="1002430"/>
                  </a:cubicBezTo>
                  <a:cubicBezTo>
                    <a:pt x="295852" y="1006620"/>
                    <a:pt x="291666" y="1008714"/>
                    <a:pt x="287246" y="1008714"/>
                  </a:cubicBezTo>
                  <a:moveTo>
                    <a:pt x="771495" y="1014533"/>
                  </a:moveTo>
                  <a:cubicBezTo>
                    <a:pt x="767076" y="1014533"/>
                    <a:pt x="762656" y="1012206"/>
                    <a:pt x="760563" y="1007784"/>
                  </a:cubicBezTo>
                  <a:cubicBezTo>
                    <a:pt x="757539" y="1001732"/>
                    <a:pt x="759865" y="994517"/>
                    <a:pt x="765913" y="991491"/>
                  </a:cubicBezTo>
                  <a:lnTo>
                    <a:pt x="772890" y="987767"/>
                  </a:lnTo>
                  <a:cubicBezTo>
                    <a:pt x="778938" y="984509"/>
                    <a:pt x="786148" y="986836"/>
                    <a:pt x="789404" y="992888"/>
                  </a:cubicBezTo>
                  <a:cubicBezTo>
                    <a:pt x="792660" y="998939"/>
                    <a:pt x="790334" y="1006154"/>
                    <a:pt x="784287" y="1009412"/>
                  </a:cubicBezTo>
                  <a:lnTo>
                    <a:pt x="776844" y="1013136"/>
                  </a:lnTo>
                  <a:cubicBezTo>
                    <a:pt x="774984" y="1014068"/>
                    <a:pt x="773123" y="1014533"/>
                    <a:pt x="771262" y="1014533"/>
                  </a:cubicBezTo>
                  <a:moveTo>
                    <a:pt x="338881" y="1032687"/>
                  </a:moveTo>
                  <a:cubicBezTo>
                    <a:pt x="337253" y="1032687"/>
                    <a:pt x="335857" y="1032455"/>
                    <a:pt x="334229" y="1031756"/>
                  </a:cubicBezTo>
                  <a:cubicBezTo>
                    <a:pt x="331671" y="1030825"/>
                    <a:pt x="329112" y="1029662"/>
                    <a:pt x="326554" y="1028498"/>
                  </a:cubicBezTo>
                  <a:cubicBezTo>
                    <a:pt x="320274" y="1025938"/>
                    <a:pt x="317483" y="1018723"/>
                    <a:pt x="320041" y="1012438"/>
                  </a:cubicBezTo>
                  <a:cubicBezTo>
                    <a:pt x="322600" y="1006154"/>
                    <a:pt x="329810" y="1003362"/>
                    <a:pt x="336090" y="1005921"/>
                  </a:cubicBezTo>
                  <a:cubicBezTo>
                    <a:pt x="338416" y="1006853"/>
                    <a:pt x="340974" y="1008016"/>
                    <a:pt x="343300" y="1008947"/>
                  </a:cubicBezTo>
                  <a:cubicBezTo>
                    <a:pt x="349580" y="1011507"/>
                    <a:pt x="352604" y="1018490"/>
                    <a:pt x="350045" y="1024774"/>
                  </a:cubicBezTo>
                  <a:cubicBezTo>
                    <a:pt x="348184" y="1029429"/>
                    <a:pt x="343533" y="1032455"/>
                    <a:pt x="338881" y="1032455"/>
                  </a:cubicBezTo>
                  <a:moveTo>
                    <a:pt x="719627" y="1037342"/>
                  </a:moveTo>
                  <a:cubicBezTo>
                    <a:pt x="714743" y="1037342"/>
                    <a:pt x="710091" y="1034316"/>
                    <a:pt x="708231" y="1029429"/>
                  </a:cubicBezTo>
                  <a:cubicBezTo>
                    <a:pt x="705905" y="1023144"/>
                    <a:pt x="709161" y="1016162"/>
                    <a:pt x="715441" y="1013835"/>
                  </a:cubicBezTo>
                  <a:lnTo>
                    <a:pt x="722884" y="1011042"/>
                  </a:lnTo>
                  <a:cubicBezTo>
                    <a:pt x="729164" y="1008482"/>
                    <a:pt x="736141" y="1011507"/>
                    <a:pt x="738700" y="1017792"/>
                  </a:cubicBezTo>
                  <a:cubicBezTo>
                    <a:pt x="741258" y="1024076"/>
                    <a:pt x="738235" y="1031058"/>
                    <a:pt x="731955" y="1033618"/>
                  </a:cubicBezTo>
                  <a:cubicBezTo>
                    <a:pt x="729396" y="1034549"/>
                    <a:pt x="726838" y="1035713"/>
                    <a:pt x="724047" y="1036644"/>
                  </a:cubicBezTo>
                  <a:cubicBezTo>
                    <a:pt x="722651" y="1037109"/>
                    <a:pt x="721256" y="1037342"/>
                    <a:pt x="719860" y="1037342"/>
                  </a:cubicBezTo>
                  <a:moveTo>
                    <a:pt x="392609" y="1051074"/>
                  </a:moveTo>
                  <a:cubicBezTo>
                    <a:pt x="392609" y="1051074"/>
                    <a:pt x="390283" y="1051074"/>
                    <a:pt x="389353" y="1050609"/>
                  </a:cubicBezTo>
                  <a:lnTo>
                    <a:pt x="381444" y="1048281"/>
                  </a:lnTo>
                  <a:cubicBezTo>
                    <a:pt x="374932" y="1046419"/>
                    <a:pt x="371443" y="1039437"/>
                    <a:pt x="373304" y="1033153"/>
                  </a:cubicBezTo>
                  <a:cubicBezTo>
                    <a:pt x="375165" y="1026636"/>
                    <a:pt x="381910" y="1022912"/>
                    <a:pt x="388422" y="1025007"/>
                  </a:cubicBezTo>
                  <a:lnTo>
                    <a:pt x="396097" y="1027334"/>
                  </a:lnTo>
                  <a:cubicBezTo>
                    <a:pt x="402610" y="1029196"/>
                    <a:pt x="406331" y="1035946"/>
                    <a:pt x="404471" y="1042463"/>
                  </a:cubicBezTo>
                  <a:cubicBezTo>
                    <a:pt x="402843" y="1047816"/>
                    <a:pt x="398191" y="1051307"/>
                    <a:pt x="392842" y="1051307"/>
                  </a:cubicBezTo>
                  <a:moveTo>
                    <a:pt x="665435" y="1054333"/>
                  </a:moveTo>
                  <a:cubicBezTo>
                    <a:pt x="660085" y="1054333"/>
                    <a:pt x="654968" y="1050609"/>
                    <a:pt x="653573" y="1045255"/>
                  </a:cubicBezTo>
                  <a:cubicBezTo>
                    <a:pt x="651944" y="1038739"/>
                    <a:pt x="655899" y="1031989"/>
                    <a:pt x="662411" y="1030360"/>
                  </a:cubicBezTo>
                  <a:lnTo>
                    <a:pt x="670086" y="1028265"/>
                  </a:lnTo>
                  <a:cubicBezTo>
                    <a:pt x="676599" y="1026403"/>
                    <a:pt x="683344" y="1030360"/>
                    <a:pt x="684972" y="1036877"/>
                  </a:cubicBezTo>
                  <a:cubicBezTo>
                    <a:pt x="686832" y="1043394"/>
                    <a:pt x="682879" y="1050143"/>
                    <a:pt x="676366" y="1051772"/>
                  </a:cubicBezTo>
                  <a:lnTo>
                    <a:pt x="668226" y="1053867"/>
                  </a:lnTo>
                  <a:cubicBezTo>
                    <a:pt x="668226" y="1053867"/>
                    <a:pt x="666133" y="1054333"/>
                    <a:pt x="665202" y="1054333"/>
                  </a:cubicBezTo>
                  <a:moveTo>
                    <a:pt x="447965" y="1063409"/>
                  </a:moveTo>
                  <a:cubicBezTo>
                    <a:pt x="447965" y="1063409"/>
                    <a:pt x="446569" y="1063409"/>
                    <a:pt x="445872" y="1063409"/>
                  </a:cubicBezTo>
                  <a:cubicBezTo>
                    <a:pt x="443081" y="1062944"/>
                    <a:pt x="440290" y="1062478"/>
                    <a:pt x="437498" y="1062013"/>
                  </a:cubicBezTo>
                  <a:cubicBezTo>
                    <a:pt x="430986" y="1060850"/>
                    <a:pt x="426566" y="1054333"/>
                    <a:pt x="427730" y="1047816"/>
                  </a:cubicBezTo>
                  <a:cubicBezTo>
                    <a:pt x="428892" y="1041299"/>
                    <a:pt x="435405" y="1036644"/>
                    <a:pt x="441917" y="1038040"/>
                  </a:cubicBezTo>
                  <a:cubicBezTo>
                    <a:pt x="444476" y="1038506"/>
                    <a:pt x="447034" y="1038971"/>
                    <a:pt x="449593" y="1039437"/>
                  </a:cubicBezTo>
                  <a:cubicBezTo>
                    <a:pt x="456106" y="1040600"/>
                    <a:pt x="460757" y="1046885"/>
                    <a:pt x="459594" y="1053402"/>
                  </a:cubicBezTo>
                  <a:cubicBezTo>
                    <a:pt x="458664" y="1059453"/>
                    <a:pt x="453547" y="1063642"/>
                    <a:pt x="447500" y="1063642"/>
                  </a:cubicBezTo>
                  <a:moveTo>
                    <a:pt x="609614" y="1065504"/>
                  </a:moveTo>
                  <a:cubicBezTo>
                    <a:pt x="603566" y="1065504"/>
                    <a:pt x="598449" y="1061082"/>
                    <a:pt x="597519" y="1055031"/>
                  </a:cubicBezTo>
                  <a:cubicBezTo>
                    <a:pt x="596588" y="1048281"/>
                    <a:pt x="601240" y="1042230"/>
                    <a:pt x="607753" y="1041299"/>
                  </a:cubicBezTo>
                  <a:lnTo>
                    <a:pt x="615661" y="1040135"/>
                  </a:lnTo>
                  <a:cubicBezTo>
                    <a:pt x="622173" y="1039204"/>
                    <a:pt x="628453" y="1043626"/>
                    <a:pt x="629616" y="1050376"/>
                  </a:cubicBezTo>
                  <a:cubicBezTo>
                    <a:pt x="630547" y="1057126"/>
                    <a:pt x="626127" y="1063176"/>
                    <a:pt x="619382" y="1064341"/>
                  </a:cubicBezTo>
                  <a:lnTo>
                    <a:pt x="611241" y="1065504"/>
                  </a:lnTo>
                  <a:cubicBezTo>
                    <a:pt x="611241" y="1065504"/>
                    <a:pt x="610079" y="1065504"/>
                    <a:pt x="609381" y="1065504"/>
                  </a:cubicBezTo>
                  <a:moveTo>
                    <a:pt x="504484" y="1069926"/>
                  </a:moveTo>
                  <a:cubicBezTo>
                    <a:pt x="504484" y="1069926"/>
                    <a:pt x="504019" y="1069926"/>
                    <a:pt x="503786" y="1069926"/>
                  </a:cubicBezTo>
                  <a:lnTo>
                    <a:pt x="495413" y="1069461"/>
                  </a:lnTo>
                  <a:cubicBezTo>
                    <a:pt x="488668" y="1068995"/>
                    <a:pt x="483551" y="1063176"/>
                    <a:pt x="484248" y="1056427"/>
                  </a:cubicBezTo>
                  <a:cubicBezTo>
                    <a:pt x="484713" y="1049678"/>
                    <a:pt x="490761" y="1044557"/>
                    <a:pt x="497273" y="1045255"/>
                  </a:cubicBezTo>
                  <a:lnTo>
                    <a:pt x="505181" y="1045721"/>
                  </a:lnTo>
                  <a:cubicBezTo>
                    <a:pt x="511927" y="1046187"/>
                    <a:pt x="517043" y="1051772"/>
                    <a:pt x="516579" y="1058522"/>
                  </a:cubicBezTo>
                  <a:cubicBezTo>
                    <a:pt x="516113" y="1065039"/>
                    <a:pt x="510764" y="1069926"/>
                    <a:pt x="504484" y="1069926"/>
                  </a:cubicBezTo>
                  <a:moveTo>
                    <a:pt x="553094" y="1070392"/>
                  </a:moveTo>
                  <a:cubicBezTo>
                    <a:pt x="546582" y="1070392"/>
                    <a:pt x="541233" y="1065272"/>
                    <a:pt x="541000" y="1058522"/>
                  </a:cubicBezTo>
                  <a:cubicBezTo>
                    <a:pt x="540767" y="1051772"/>
                    <a:pt x="546117" y="1046187"/>
                    <a:pt x="552862" y="1045954"/>
                  </a:cubicBezTo>
                  <a:lnTo>
                    <a:pt x="560770" y="1045954"/>
                  </a:lnTo>
                  <a:cubicBezTo>
                    <a:pt x="567283" y="1045255"/>
                    <a:pt x="573329" y="1050376"/>
                    <a:pt x="573562" y="1057126"/>
                  </a:cubicBezTo>
                  <a:cubicBezTo>
                    <a:pt x="574028" y="1063875"/>
                    <a:pt x="568678" y="1069693"/>
                    <a:pt x="562166" y="1069926"/>
                  </a:cubicBezTo>
                  <a:lnTo>
                    <a:pt x="553792" y="1069926"/>
                  </a:lnTo>
                  <a:cubicBezTo>
                    <a:pt x="553792" y="1069926"/>
                    <a:pt x="553560" y="1070392"/>
                    <a:pt x="553327" y="107039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7C7CF037-4A75-508D-BDE5-1532E83A686E}"/>
                </a:ext>
              </a:extLst>
            </p:cNvPr>
            <p:cNvSpPr/>
            <p:nvPr/>
          </p:nvSpPr>
          <p:spPr>
            <a:xfrm>
              <a:off x="11541939" y="5637696"/>
              <a:ext cx="1070602" cy="1070392"/>
            </a:xfrm>
            <a:custGeom>
              <a:avLst/>
              <a:gdLst>
                <a:gd name="connsiteX0" fmla="*/ 514020 w 1070602"/>
                <a:gd name="connsiteY0" fmla="*/ 24439 h 1070392"/>
                <a:gd name="connsiteX1" fmla="*/ 501925 w 1070602"/>
                <a:gd name="connsiteY1" fmla="*/ 12801 h 1070392"/>
                <a:gd name="connsiteX2" fmla="*/ 513555 w 1070602"/>
                <a:gd name="connsiteY2" fmla="*/ 0 h 1070392"/>
                <a:gd name="connsiteX3" fmla="*/ 521928 w 1070602"/>
                <a:gd name="connsiteY3" fmla="*/ 0 h 1070392"/>
                <a:gd name="connsiteX4" fmla="*/ 534488 w 1070602"/>
                <a:gd name="connsiteY4" fmla="*/ 11637 h 1070392"/>
                <a:gd name="connsiteX5" fmla="*/ 522625 w 1070602"/>
                <a:gd name="connsiteY5" fmla="*/ 24206 h 1070392"/>
                <a:gd name="connsiteX6" fmla="*/ 514717 w 1070602"/>
                <a:gd name="connsiteY6" fmla="*/ 24206 h 1070392"/>
                <a:gd name="connsiteX7" fmla="*/ 514253 w 1070602"/>
                <a:gd name="connsiteY7" fmla="*/ 24439 h 1070392"/>
                <a:gd name="connsiteX8" fmla="*/ 578912 w 1070602"/>
                <a:gd name="connsiteY8" fmla="*/ 25835 h 1070392"/>
                <a:gd name="connsiteX9" fmla="*/ 577981 w 1070602"/>
                <a:gd name="connsiteY9" fmla="*/ 25835 h 1070392"/>
                <a:gd name="connsiteX10" fmla="*/ 570074 w 1070602"/>
                <a:gd name="connsiteY10" fmla="*/ 25369 h 1070392"/>
                <a:gd name="connsiteX11" fmla="*/ 558677 w 1070602"/>
                <a:gd name="connsiteY11" fmla="*/ 12335 h 1070392"/>
                <a:gd name="connsiteX12" fmla="*/ 571702 w 1070602"/>
                <a:gd name="connsiteY12" fmla="*/ 931 h 1070392"/>
                <a:gd name="connsiteX13" fmla="*/ 579843 w 1070602"/>
                <a:gd name="connsiteY13" fmla="*/ 1629 h 1070392"/>
                <a:gd name="connsiteX14" fmla="*/ 591006 w 1070602"/>
                <a:gd name="connsiteY14" fmla="*/ 14663 h 1070392"/>
                <a:gd name="connsiteX15" fmla="*/ 578912 w 1070602"/>
                <a:gd name="connsiteY15" fmla="*/ 25835 h 1070392"/>
                <a:gd name="connsiteX16" fmla="*/ 457501 w 1070602"/>
                <a:gd name="connsiteY16" fmla="*/ 29791 h 1070392"/>
                <a:gd name="connsiteX17" fmla="*/ 445406 w 1070602"/>
                <a:gd name="connsiteY17" fmla="*/ 19318 h 1070392"/>
                <a:gd name="connsiteX18" fmla="*/ 455640 w 1070602"/>
                <a:gd name="connsiteY18" fmla="*/ 5353 h 1070392"/>
                <a:gd name="connsiteX19" fmla="*/ 463781 w 1070602"/>
                <a:gd name="connsiteY19" fmla="*/ 4189 h 1070392"/>
                <a:gd name="connsiteX20" fmla="*/ 477503 w 1070602"/>
                <a:gd name="connsiteY20" fmla="*/ 14663 h 1070392"/>
                <a:gd name="connsiteX21" fmla="*/ 467037 w 1070602"/>
                <a:gd name="connsiteY21" fmla="*/ 28395 h 1070392"/>
                <a:gd name="connsiteX22" fmla="*/ 459129 w 1070602"/>
                <a:gd name="connsiteY22" fmla="*/ 29559 h 1070392"/>
                <a:gd name="connsiteX23" fmla="*/ 457268 w 1070602"/>
                <a:gd name="connsiteY23" fmla="*/ 29559 h 1070392"/>
                <a:gd name="connsiteX24" fmla="*/ 635198 w 1070602"/>
                <a:gd name="connsiteY24" fmla="*/ 33515 h 1070392"/>
                <a:gd name="connsiteX25" fmla="*/ 632873 w 1070602"/>
                <a:gd name="connsiteY25" fmla="*/ 33515 h 1070392"/>
                <a:gd name="connsiteX26" fmla="*/ 624964 w 1070602"/>
                <a:gd name="connsiteY26" fmla="*/ 32119 h 1070392"/>
                <a:gd name="connsiteX27" fmla="*/ 615196 w 1070602"/>
                <a:gd name="connsiteY27" fmla="*/ 17922 h 1070392"/>
                <a:gd name="connsiteX28" fmla="*/ 629383 w 1070602"/>
                <a:gd name="connsiteY28" fmla="*/ 8146 h 1070392"/>
                <a:gd name="connsiteX29" fmla="*/ 637524 w 1070602"/>
                <a:gd name="connsiteY29" fmla="*/ 9776 h 1070392"/>
                <a:gd name="connsiteX30" fmla="*/ 647293 w 1070602"/>
                <a:gd name="connsiteY30" fmla="*/ 23973 h 1070392"/>
                <a:gd name="connsiteX31" fmla="*/ 635431 w 1070602"/>
                <a:gd name="connsiteY31" fmla="*/ 33980 h 1070392"/>
                <a:gd name="connsiteX32" fmla="*/ 401912 w 1070602"/>
                <a:gd name="connsiteY32" fmla="*/ 41196 h 1070392"/>
                <a:gd name="connsiteX33" fmla="*/ 390051 w 1070602"/>
                <a:gd name="connsiteY33" fmla="*/ 32119 h 1070392"/>
                <a:gd name="connsiteX34" fmla="*/ 398656 w 1070602"/>
                <a:gd name="connsiteY34" fmla="*/ 17224 h 1070392"/>
                <a:gd name="connsiteX35" fmla="*/ 406797 w 1070602"/>
                <a:gd name="connsiteY35" fmla="*/ 15128 h 1070392"/>
                <a:gd name="connsiteX36" fmla="*/ 421449 w 1070602"/>
                <a:gd name="connsiteY36" fmla="*/ 23973 h 1070392"/>
                <a:gd name="connsiteX37" fmla="*/ 412379 w 1070602"/>
                <a:gd name="connsiteY37" fmla="*/ 38636 h 1070392"/>
                <a:gd name="connsiteX38" fmla="*/ 404703 w 1070602"/>
                <a:gd name="connsiteY38" fmla="*/ 40498 h 1070392"/>
                <a:gd name="connsiteX39" fmla="*/ 401680 w 1070602"/>
                <a:gd name="connsiteY39" fmla="*/ 40963 h 1070392"/>
                <a:gd name="connsiteX40" fmla="*/ 690322 w 1070602"/>
                <a:gd name="connsiteY40" fmla="*/ 47480 h 1070392"/>
                <a:gd name="connsiteX41" fmla="*/ 686600 w 1070602"/>
                <a:gd name="connsiteY41" fmla="*/ 47015 h 1070392"/>
                <a:gd name="connsiteX42" fmla="*/ 679157 w 1070602"/>
                <a:gd name="connsiteY42" fmla="*/ 44687 h 1070392"/>
                <a:gd name="connsiteX43" fmla="*/ 670784 w 1070602"/>
                <a:gd name="connsiteY43" fmla="*/ 29559 h 1070392"/>
                <a:gd name="connsiteX44" fmla="*/ 685903 w 1070602"/>
                <a:gd name="connsiteY44" fmla="*/ 21180 h 1070392"/>
                <a:gd name="connsiteX45" fmla="*/ 693811 w 1070602"/>
                <a:gd name="connsiteY45" fmla="*/ 23507 h 1070392"/>
                <a:gd name="connsiteX46" fmla="*/ 701951 w 1070602"/>
                <a:gd name="connsiteY46" fmla="*/ 38636 h 1070392"/>
                <a:gd name="connsiteX47" fmla="*/ 690322 w 1070602"/>
                <a:gd name="connsiteY47" fmla="*/ 47247 h 1070392"/>
                <a:gd name="connsiteX48" fmla="*/ 347719 w 1070602"/>
                <a:gd name="connsiteY48" fmla="*/ 58652 h 1070392"/>
                <a:gd name="connsiteX49" fmla="*/ 336323 w 1070602"/>
                <a:gd name="connsiteY49" fmla="*/ 50738 h 1070392"/>
                <a:gd name="connsiteX50" fmla="*/ 343300 w 1070602"/>
                <a:gd name="connsiteY50" fmla="*/ 34912 h 1070392"/>
                <a:gd name="connsiteX51" fmla="*/ 351208 w 1070602"/>
                <a:gd name="connsiteY51" fmla="*/ 32119 h 1070392"/>
                <a:gd name="connsiteX52" fmla="*/ 366792 w 1070602"/>
                <a:gd name="connsiteY52" fmla="*/ 39334 h 1070392"/>
                <a:gd name="connsiteX53" fmla="*/ 359582 w 1070602"/>
                <a:gd name="connsiteY53" fmla="*/ 54928 h 1070392"/>
                <a:gd name="connsiteX54" fmla="*/ 352139 w 1070602"/>
                <a:gd name="connsiteY54" fmla="*/ 57721 h 1070392"/>
                <a:gd name="connsiteX55" fmla="*/ 347719 w 1070602"/>
                <a:gd name="connsiteY55" fmla="*/ 58419 h 1070392"/>
                <a:gd name="connsiteX56" fmla="*/ 743584 w 1070602"/>
                <a:gd name="connsiteY56" fmla="*/ 67263 h 1070392"/>
                <a:gd name="connsiteX57" fmla="*/ 738700 w 1070602"/>
                <a:gd name="connsiteY57" fmla="*/ 66332 h 1070392"/>
                <a:gd name="connsiteX58" fmla="*/ 731490 w 1070602"/>
                <a:gd name="connsiteY58" fmla="*/ 63307 h 1070392"/>
                <a:gd name="connsiteX59" fmla="*/ 724977 w 1070602"/>
                <a:gd name="connsiteY59" fmla="*/ 47480 h 1070392"/>
                <a:gd name="connsiteX60" fmla="*/ 740793 w 1070602"/>
                <a:gd name="connsiteY60" fmla="*/ 40963 h 1070392"/>
                <a:gd name="connsiteX61" fmla="*/ 748469 w 1070602"/>
                <a:gd name="connsiteY61" fmla="*/ 44221 h 1070392"/>
                <a:gd name="connsiteX62" fmla="*/ 754748 w 1070602"/>
                <a:gd name="connsiteY62" fmla="*/ 60281 h 1070392"/>
                <a:gd name="connsiteX63" fmla="*/ 743584 w 1070602"/>
                <a:gd name="connsiteY63" fmla="*/ 67496 h 1070392"/>
                <a:gd name="connsiteX64" fmla="*/ 296085 w 1070602"/>
                <a:gd name="connsiteY64" fmla="*/ 81926 h 1070392"/>
                <a:gd name="connsiteX65" fmla="*/ 285153 w 1070602"/>
                <a:gd name="connsiteY65" fmla="*/ 75177 h 1070392"/>
                <a:gd name="connsiteX66" fmla="*/ 290503 w 1070602"/>
                <a:gd name="connsiteY66" fmla="*/ 58884 h 1070392"/>
                <a:gd name="connsiteX67" fmla="*/ 297945 w 1070602"/>
                <a:gd name="connsiteY67" fmla="*/ 55160 h 1070392"/>
                <a:gd name="connsiteX68" fmla="*/ 314227 w 1070602"/>
                <a:gd name="connsiteY68" fmla="*/ 60747 h 1070392"/>
                <a:gd name="connsiteX69" fmla="*/ 308645 w 1070602"/>
                <a:gd name="connsiteY69" fmla="*/ 77038 h 1070392"/>
                <a:gd name="connsiteX70" fmla="*/ 301667 w 1070602"/>
                <a:gd name="connsiteY70" fmla="*/ 80529 h 1070392"/>
                <a:gd name="connsiteX71" fmla="*/ 296085 w 1070602"/>
                <a:gd name="connsiteY71" fmla="*/ 81926 h 1070392"/>
                <a:gd name="connsiteX72" fmla="*/ 794288 w 1070602"/>
                <a:gd name="connsiteY72" fmla="*/ 92633 h 1070392"/>
                <a:gd name="connsiteX73" fmla="*/ 788241 w 1070602"/>
                <a:gd name="connsiteY73" fmla="*/ 91003 h 1070392"/>
                <a:gd name="connsiteX74" fmla="*/ 781263 w 1070602"/>
                <a:gd name="connsiteY74" fmla="*/ 87047 h 1070392"/>
                <a:gd name="connsiteX75" fmla="*/ 776379 w 1070602"/>
                <a:gd name="connsiteY75" fmla="*/ 70522 h 1070392"/>
                <a:gd name="connsiteX76" fmla="*/ 792893 w 1070602"/>
                <a:gd name="connsiteY76" fmla="*/ 65634 h 1070392"/>
                <a:gd name="connsiteX77" fmla="*/ 800103 w 1070602"/>
                <a:gd name="connsiteY77" fmla="*/ 69591 h 1070392"/>
                <a:gd name="connsiteX78" fmla="*/ 804755 w 1070602"/>
                <a:gd name="connsiteY78" fmla="*/ 86116 h 1070392"/>
                <a:gd name="connsiteX79" fmla="*/ 794056 w 1070602"/>
                <a:gd name="connsiteY79" fmla="*/ 92400 h 1070392"/>
                <a:gd name="connsiteX80" fmla="*/ 247008 w 1070602"/>
                <a:gd name="connsiteY80" fmla="*/ 110554 h 1070392"/>
                <a:gd name="connsiteX81" fmla="*/ 236775 w 1070602"/>
                <a:gd name="connsiteY81" fmla="*/ 105201 h 1070392"/>
                <a:gd name="connsiteX82" fmla="*/ 240264 w 1070602"/>
                <a:gd name="connsiteY82" fmla="*/ 88210 h 1070392"/>
                <a:gd name="connsiteX83" fmla="*/ 247241 w 1070602"/>
                <a:gd name="connsiteY83" fmla="*/ 83555 h 1070392"/>
                <a:gd name="connsiteX84" fmla="*/ 263988 w 1070602"/>
                <a:gd name="connsiteY84" fmla="*/ 87279 h 1070392"/>
                <a:gd name="connsiteX85" fmla="*/ 260266 w 1070602"/>
                <a:gd name="connsiteY85" fmla="*/ 104037 h 1070392"/>
                <a:gd name="connsiteX86" fmla="*/ 253754 w 1070602"/>
                <a:gd name="connsiteY86" fmla="*/ 108226 h 1070392"/>
                <a:gd name="connsiteX87" fmla="*/ 247008 w 1070602"/>
                <a:gd name="connsiteY87" fmla="*/ 110321 h 1070392"/>
                <a:gd name="connsiteX88" fmla="*/ 842202 w 1070602"/>
                <a:gd name="connsiteY88" fmla="*/ 123587 h 1070392"/>
                <a:gd name="connsiteX89" fmla="*/ 834991 w 1070602"/>
                <a:gd name="connsiteY89" fmla="*/ 121260 h 1070392"/>
                <a:gd name="connsiteX90" fmla="*/ 828479 w 1070602"/>
                <a:gd name="connsiteY90" fmla="*/ 116605 h 1070392"/>
                <a:gd name="connsiteX91" fmla="*/ 825455 w 1070602"/>
                <a:gd name="connsiteY91" fmla="*/ 99615 h 1070392"/>
                <a:gd name="connsiteX92" fmla="*/ 842434 w 1070602"/>
                <a:gd name="connsiteY92" fmla="*/ 96589 h 1070392"/>
                <a:gd name="connsiteX93" fmla="*/ 849179 w 1070602"/>
                <a:gd name="connsiteY93" fmla="*/ 101477 h 1070392"/>
                <a:gd name="connsiteX94" fmla="*/ 851737 w 1070602"/>
                <a:gd name="connsiteY94" fmla="*/ 118467 h 1070392"/>
                <a:gd name="connsiteX95" fmla="*/ 841969 w 1070602"/>
                <a:gd name="connsiteY95" fmla="*/ 123355 h 1070392"/>
                <a:gd name="connsiteX96" fmla="*/ 201421 w 1070602"/>
                <a:gd name="connsiteY96" fmla="*/ 144534 h 1070392"/>
                <a:gd name="connsiteX97" fmla="*/ 192118 w 1070602"/>
                <a:gd name="connsiteY97" fmla="*/ 140113 h 1070392"/>
                <a:gd name="connsiteX98" fmla="*/ 193746 w 1070602"/>
                <a:gd name="connsiteY98" fmla="*/ 122889 h 1070392"/>
                <a:gd name="connsiteX99" fmla="*/ 200259 w 1070602"/>
                <a:gd name="connsiteY99" fmla="*/ 117536 h 1070392"/>
                <a:gd name="connsiteX100" fmla="*/ 217470 w 1070602"/>
                <a:gd name="connsiteY100" fmla="*/ 119398 h 1070392"/>
                <a:gd name="connsiteX101" fmla="*/ 215610 w 1070602"/>
                <a:gd name="connsiteY101" fmla="*/ 136621 h 1070392"/>
                <a:gd name="connsiteX102" fmla="*/ 209562 w 1070602"/>
                <a:gd name="connsiteY102" fmla="*/ 141509 h 1070392"/>
                <a:gd name="connsiteX103" fmla="*/ 201654 w 1070602"/>
                <a:gd name="connsiteY103" fmla="*/ 144302 h 1070392"/>
                <a:gd name="connsiteX104" fmla="*/ 886161 w 1070602"/>
                <a:gd name="connsiteY104" fmla="*/ 159430 h 1070392"/>
                <a:gd name="connsiteX105" fmla="*/ 878020 w 1070602"/>
                <a:gd name="connsiteY105" fmla="*/ 156171 h 1070392"/>
                <a:gd name="connsiteX106" fmla="*/ 871973 w 1070602"/>
                <a:gd name="connsiteY106" fmla="*/ 150819 h 1070392"/>
                <a:gd name="connsiteX107" fmla="*/ 870810 w 1070602"/>
                <a:gd name="connsiteY107" fmla="*/ 133596 h 1070392"/>
                <a:gd name="connsiteX108" fmla="*/ 888022 w 1070602"/>
                <a:gd name="connsiteY108" fmla="*/ 132432 h 1070392"/>
                <a:gd name="connsiteX109" fmla="*/ 894301 w 1070602"/>
                <a:gd name="connsiteY109" fmla="*/ 138017 h 1070392"/>
                <a:gd name="connsiteX110" fmla="*/ 895232 w 1070602"/>
                <a:gd name="connsiteY110" fmla="*/ 155241 h 1070392"/>
                <a:gd name="connsiteX111" fmla="*/ 886161 w 1070602"/>
                <a:gd name="connsiteY111" fmla="*/ 159197 h 1070392"/>
                <a:gd name="connsiteX112" fmla="*/ 159788 w 1070602"/>
                <a:gd name="connsiteY112" fmla="*/ 182937 h 1070392"/>
                <a:gd name="connsiteX113" fmla="*/ 151415 w 1070602"/>
                <a:gd name="connsiteY113" fmla="*/ 179446 h 1070392"/>
                <a:gd name="connsiteX114" fmla="*/ 151182 w 1070602"/>
                <a:gd name="connsiteY114" fmla="*/ 162223 h 1070392"/>
                <a:gd name="connsiteX115" fmla="*/ 156997 w 1070602"/>
                <a:gd name="connsiteY115" fmla="*/ 156171 h 1070392"/>
                <a:gd name="connsiteX116" fmla="*/ 174209 w 1070602"/>
                <a:gd name="connsiteY116" fmla="*/ 156171 h 1070392"/>
                <a:gd name="connsiteX117" fmla="*/ 174209 w 1070602"/>
                <a:gd name="connsiteY117" fmla="*/ 173395 h 1070392"/>
                <a:gd name="connsiteX118" fmla="*/ 168626 w 1070602"/>
                <a:gd name="connsiteY118" fmla="*/ 178981 h 1070392"/>
                <a:gd name="connsiteX119" fmla="*/ 159788 w 1070602"/>
                <a:gd name="connsiteY119" fmla="*/ 182705 h 1070392"/>
                <a:gd name="connsiteX120" fmla="*/ 926166 w 1070602"/>
                <a:gd name="connsiteY120" fmla="*/ 199695 h 1070392"/>
                <a:gd name="connsiteX121" fmla="*/ 917095 w 1070602"/>
                <a:gd name="connsiteY121" fmla="*/ 195505 h 1070392"/>
                <a:gd name="connsiteX122" fmla="*/ 911745 w 1070602"/>
                <a:gd name="connsiteY122" fmla="*/ 189687 h 1070392"/>
                <a:gd name="connsiteX123" fmla="*/ 912443 w 1070602"/>
                <a:gd name="connsiteY123" fmla="*/ 172464 h 1070392"/>
                <a:gd name="connsiteX124" fmla="*/ 929654 w 1070602"/>
                <a:gd name="connsiteY124" fmla="*/ 173162 h 1070392"/>
                <a:gd name="connsiteX125" fmla="*/ 935237 w 1070602"/>
                <a:gd name="connsiteY125" fmla="*/ 179446 h 1070392"/>
                <a:gd name="connsiteX126" fmla="*/ 934074 w 1070602"/>
                <a:gd name="connsiteY126" fmla="*/ 196669 h 1070392"/>
                <a:gd name="connsiteX127" fmla="*/ 925933 w 1070602"/>
                <a:gd name="connsiteY127" fmla="*/ 199695 h 1070392"/>
                <a:gd name="connsiteX128" fmla="*/ 122342 w 1070602"/>
                <a:gd name="connsiteY128" fmla="*/ 225995 h 1070392"/>
                <a:gd name="connsiteX129" fmla="*/ 114899 w 1070602"/>
                <a:gd name="connsiteY129" fmla="*/ 223435 h 1070392"/>
                <a:gd name="connsiteX130" fmla="*/ 112805 w 1070602"/>
                <a:gd name="connsiteY130" fmla="*/ 206212 h 1070392"/>
                <a:gd name="connsiteX131" fmla="*/ 117922 w 1070602"/>
                <a:gd name="connsiteY131" fmla="*/ 199695 h 1070392"/>
                <a:gd name="connsiteX132" fmla="*/ 135134 w 1070602"/>
                <a:gd name="connsiteY132" fmla="*/ 197833 h 1070392"/>
                <a:gd name="connsiteX133" fmla="*/ 136995 w 1070602"/>
                <a:gd name="connsiteY133" fmla="*/ 215056 h 1070392"/>
                <a:gd name="connsiteX134" fmla="*/ 132111 w 1070602"/>
                <a:gd name="connsiteY134" fmla="*/ 221340 h 1070392"/>
                <a:gd name="connsiteX135" fmla="*/ 122574 w 1070602"/>
                <a:gd name="connsiteY135" fmla="*/ 225995 h 1070392"/>
                <a:gd name="connsiteX136" fmla="*/ 961752 w 1070602"/>
                <a:gd name="connsiteY136" fmla="*/ 244149 h 1070392"/>
                <a:gd name="connsiteX137" fmla="*/ 951751 w 1070602"/>
                <a:gd name="connsiteY137" fmla="*/ 239029 h 1070392"/>
                <a:gd name="connsiteX138" fmla="*/ 947099 w 1070602"/>
                <a:gd name="connsiteY138" fmla="*/ 232512 h 1070392"/>
                <a:gd name="connsiteX139" fmla="*/ 949657 w 1070602"/>
                <a:gd name="connsiteY139" fmla="*/ 215522 h 1070392"/>
                <a:gd name="connsiteX140" fmla="*/ 966636 w 1070602"/>
                <a:gd name="connsiteY140" fmla="*/ 218081 h 1070392"/>
                <a:gd name="connsiteX141" fmla="*/ 971521 w 1070602"/>
                <a:gd name="connsiteY141" fmla="*/ 224831 h 1070392"/>
                <a:gd name="connsiteX142" fmla="*/ 968729 w 1070602"/>
                <a:gd name="connsiteY142" fmla="*/ 241822 h 1070392"/>
                <a:gd name="connsiteX143" fmla="*/ 961752 w 1070602"/>
                <a:gd name="connsiteY143" fmla="*/ 244149 h 1070392"/>
                <a:gd name="connsiteX144" fmla="*/ 90011 w 1070602"/>
                <a:gd name="connsiteY144" fmla="*/ 272544 h 1070392"/>
                <a:gd name="connsiteX145" fmla="*/ 83732 w 1070602"/>
                <a:gd name="connsiteY145" fmla="*/ 270682 h 1070392"/>
                <a:gd name="connsiteX146" fmla="*/ 79778 w 1070602"/>
                <a:gd name="connsiteY146" fmla="*/ 253924 h 1070392"/>
                <a:gd name="connsiteX147" fmla="*/ 84197 w 1070602"/>
                <a:gd name="connsiteY147" fmla="*/ 246942 h 1070392"/>
                <a:gd name="connsiteX148" fmla="*/ 100943 w 1070602"/>
                <a:gd name="connsiteY148" fmla="*/ 243218 h 1070392"/>
                <a:gd name="connsiteX149" fmla="*/ 104665 w 1070602"/>
                <a:gd name="connsiteY149" fmla="*/ 259976 h 1070392"/>
                <a:gd name="connsiteX150" fmla="*/ 100478 w 1070602"/>
                <a:gd name="connsiteY150" fmla="*/ 266725 h 1070392"/>
                <a:gd name="connsiteX151" fmla="*/ 90011 w 1070602"/>
                <a:gd name="connsiteY151" fmla="*/ 272544 h 1070392"/>
                <a:gd name="connsiteX152" fmla="*/ 991988 w 1070602"/>
                <a:gd name="connsiteY152" fmla="*/ 292095 h 1070392"/>
                <a:gd name="connsiteX153" fmla="*/ 981289 w 1070602"/>
                <a:gd name="connsiteY153" fmla="*/ 285810 h 1070392"/>
                <a:gd name="connsiteX154" fmla="*/ 977335 w 1070602"/>
                <a:gd name="connsiteY154" fmla="*/ 278828 h 1070392"/>
                <a:gd name="connsiteX155" fmla="*/ 981755 w 1070602"/>
                <a:gd name="connsiteY155" fmla="*/ 262070 h 1070392"/>
                <a:gd name="connsiteX156" fmla="*/ 998501 w 1070602"/>
                <a:gd name="connsiteY156" fmla="*/ 266493 h 1070392"/>
                <a:gd name="connsiteX157" fmla="*/ 1002687 w 1070602"/>
                <a:gd name="connsiteY157" fmla="*/ 273708 h 1070392"/>
                <a:gd name="connsiteX158" fmla="*/ 998035 w 1070602"/>
                <a:gd name="connsiteY158" fmla="*/ 290232 h 1070392"/>
                <a:gd name="connsiteX159" fmla="*/ 991988 w 1070602"/>
                <a:gd name="connsiteY159" fmla="*/ 291862 h 1070392"/>
                <a:gd name="connsiteX160" fmla="*/ 62799 w 1070602"/>
                <a:gd name="connsiteY160" fmla="*/ 322584 h 1070392"/>
                <a:gd name="connsiteX161" fmla="*/ 57449 w 1070602"/>
                <a:gd name="connsiteY161" fmla="*/ 321420 h 1070392"/>
                <a:gd name="connsiteX162" fmla="*/ 51635 w 1070602"/>
                <a:gd name="connsiteY162" fmla="*/ 305128 h 1070392"/>
                <a:gd name="connsiteX163" fmla="*/ 55356 w 1070602"/>
                <a:gd name="connsiteY163" fmla="*/ 297680 h 1070392"/>
                <a:gd name="connsiteX164" fmla="*/ 71638 w 1070602"/>
                <a:gd name="connsiteY164" fmla="*/ 292327 h 1070392"/>
                <a:gd name="connsiteX165" fmla="*/ 76987 w 1070602"/>
                <a:gd name="connsiteY165" fmla="*/ 308619 h 1070392"/>
                <a:gd name="connsiteX166" fmla="*/ 73498 w 1070602"/>
                <a:gd name="connsiteY166" fmla="*/ 315834 h 1070392"/>
                <a:gd name="connsiteX167" fmla="*/ 62566 w 1070602"/>
                <a:gd name="connsiteY167" fmla="*/ 322816 h 1070392"/>
                <a:gd name="connsiteX168" fmla="*/ 1016875 w 1070602"/>
                <a:gd name="connsiteY168" fmla="*/ 343298 h 1070392"/>
                <a:gd name="connsiteX169" fmla="*/ 1005711 w 1070602"/>
                <a:gd name="connsiteY169" fmla="*/ 335850 h 1070392"/>
                <a:gd name="connsiteX170" fmla="*/ 1002455 w 1070602"/>
                <a:gd name="connsiteY170" fmla="*/ 328635 h 1070392"/>
                <a:gd name="connsiteX171" fmla="*/ 1008734 w 1070602"/>
                <a:gd name="connsiteY171" fmla="*/ 312576 h 1070392"/>
                <a:gd name="connsiteX172" fmla="*/ 1024783 w 1070602"/>
                <a:gd name="connsiteY172" fmla="*/ 318860 h 1070392"/>
                <a:gd name="connsiteX173" fmla="*/ 1028039 w 1070602"/>
                <a:gd name="connsiteY173" fmla="*/ 326540 h 1070392"/>
                <a:gd name="connsiteX174" fmla="*/ 1021527 w 1070602"/>
                <a:gd name="connsiteY174" fmla="*/ 342600 h 1070392"/>
                <a:gd name="connsiteX175" fmla="*/ 1016875 w 1070602"/>
                <a:gd name="connsiteY175" fmla="*/ 343531 h 1070392"/>
                <a:gd name="connsiteX176" fmla="*/ 41169 w 1070602"/>
                <a:gd name="connsiteY176" fmla="*/ 375184 h 1070392"/>
                <a:gd name="connsiteX177" fmla="*/ 37214 w 1070602"/>
                <a:gd name="connsiteY177" fmla="*/ 374486 h 1070392"/>
                <a:gd name="connsiteX178" fmla="*/ 29771 w 1070602"/>
                <a:gd name="connsiteY178" fmla="*/ 358892 h 1070392"/>
                <a:gd name="connsiteX179" fmla="*/ 32562 w 1070602"/>
                <a:gd name="connsiteY179" fmla="*/ 350979 h 1070392"/>
                <a:gd name="connsiteX180" fmla="*/ 48146 w 1070602"/>
                <a:gd name="connsiteY180" fmla="*/ 343764 h 1070392"/>
                <a:gd name="connsiteX181" fmla="*/ 55356 w 1070602"/>
                <a:gd name="connsiteY181" fmla="*/ 359357 h 1070392"/>
                <a:gd name="connsiteX182" fmla="*/ 52798 w 1070602"/>
                <a:gd name="connsiteY182" fmla="*/ 366805 h 1070392"/>
                <a:gd name="connsiteX183" fmla="*/ 41401 w 1070602"/>
                <a:gd name="connsiteY183" fmla="*/ 374952 h 1070392"/>
                <a:gd name="connsiteX184" fmla="*/ 1036180 w 1070602"/>
                <a:gd name="connsiteY184" fmla="*/ 396597 h 1070392"/>
                <a:gd name="connsiteX185" fmla="*/ 1024551 w 1070602"/>
                <a:gd name="connsiteY185" fmla="*/ 387752 h 1070392"/>
                <a:gd name="connsiteX186" fmla="*/ 1022225 w 1070602"/>
                <a:gd name="connsiteY186" fmla="*/ 380304 h 1070392"/>
                <a:gd name="connsiteX187" fmla="*/ 1030133 w 1070602"/>
                <a:gd name="connsiteY187" fmla="*/ 364943 h 1070392"/>
                <a:gd name="connsiteX188" fmla="*/ 1045484 w 1070602"/>
                <a:gd name="connsiteY188" fmla="*/ 372857 h 1070392"/>
                <a:gd name="connsiteX189" fmla="*/ 1048042 w 1070602"/>
                <a:gd name="connsiteY189" fmla="*/ 380770 h 1070392"/>
                <a:gd name="connsiteX190" fmla="*/ 1039902 w 1070602"/>
                <a:gd name="connsiteY190" fmla="*/ 395899 h 1070392"/>
                <a:gd name="connsiteX191" fmla="*/ 1036412 w 1070602"/>
                <a:gd name="connsiteY191" fmla="*/ 396364 h 1070392"/>
                <a:gd name="connsiteX192" fmla="*/ 25352 w 1070602"/>
                <a:gd name="connsiteY192" fmla="*/ 429879 h 1070392"/>
                <a:gd name="connsiteX193" fmla="*/ 22561 w 1070602"/>
                <a:gd name="connsiteY193" fmla="*/ 429646 h 1070392"/>
                <a:gd name="connsiteX194" fmla="*/ 13491 w 1070602"/>
                <a:gd name="connsiteY194" fmla="*/ 414984 h 1070392"/>
                <a:gd name="connsiteX195" fmla="*/ 15351 w 1070602"/>
                <a:gd name="connsiteY195" fmla="*/ 406838 h 1070392"/>
                <a:gd name="connsiteX196" fmla="*/ 30004 w 1070602"/>
                <a:gd name="connsiteY196" fmla="*/ 397993 h 1070392"/>
                <a:gd name="connsiteX197" fmla="*/ 38843 w 1070602"/>
                <a:gd name="connsiteY197" fmla="*/ 412656 h 1070392"/>
                <a:gd name="connsiteX198" fmla="*/ 36981 w 1070602"/>
                <a:gd name="connsiteY198" fmla="*/ 420336 h 1070392"/>
                <a:gd name="connsiteX199" fmla="*/ 25120 w 1070602"/>
                <a:gd name="connsiteY199" fmla="*/ 429879 h 1070392"/>
                <a:gd name="connsiteX200" fmla="*/ 1049670 w 1070602"/>
                <a:gd name="connsiteY200" fmla="*/ 451990 h 1070392"/>
                <a:gd name="connsiteX201" fmla="*/ 1037576 w 1070602"/>
                <a:gd name="connsiteY201" fmla="*/ 441982 h 1070392"/>
                <a:gd name="connsiteX202" fmla="*/ 1036180 w 1070602"/>
                <a:gd name="connsiteY202" fmla="*/ 434301 h 1070392"/>
                <a:gd name="connsiteX203" fmla="*/ 1045716 w 1070602"/>
                <a:gd name="connsiteY203" fmla="*/ 419871 h 1070392"/>
                <a:gd name="connsiteX204" fmla="*/ 1060137 w 1070602"/>
                <a:gd name="connsiteY204" fmla="*/ 429414 h 1070392"/>
                <a:gd name="connsiteX205" fmla="*/ 1061764 w 1070602"/>
                <a:gd name="connsiteY205" fmla="*/ 437560 h 1070392"/>
                <a:gd name="connsiteX206" fmla="*/ 1051996 w 1070602"/>
                <a:gd name="connsiteY206" fmla="*/ 451757 h 1070392"/>
                <a:gd name="connsiteX207" fmla="*/ 1049670 w 1070602"/>
                <a:gd name="connsiteY207" fmla="*/ 451757 h 1070392"/>
                <a:gd name="connsiteX208" fmla="*/ 15817 w 1070602"/>
                <a:gd name="connsiteY208" fmla="*/ 485738 h 1070392"/>
                <a:gd name="connsiteX209" fmla="*/ 14420 w 1070602"/>
                <a:gd name="connsiteY209" fmla="*/ 485738 h 1070392"/>
                <a:gd name="connsiteX210" fmla="*/ 3721 w 1070602"/>
                <a:gd name="connsiteY210" fmla="*/ 472239 h 1070392"/>
                <a:gd name="connsiteX211" fmla="*/ 4652 w 1070602"/>
                <a:gd name="connsiteY211" fmla="*/ 463859 h 1070392"/>
                <a:gd name="connsiteX212" fmla="*/ 18375 w 1070602"/>
                <a:gd name="connsiteY212" fmla="*/ 453386 h 1070392"/>
                <a:gd name="connsiteX213" fmla="*/ 28841 w 1070602"/>
                <a:gd name="connsiteY213" fmla="*/ 467118 h 1070392"/>
                <a:gd name="connsiteX214" fmla="*/ 27911 w 1070602"/>
                <a:gd name="connsiteY214" fmla="*/ 475031 h 1070392"/>
                <a:gd name="connsiteX215" fmla="*/ 15817 w 1070602"/>
                <a:gd name="connsiteY215" fmla="*/ 485738 h 1070392"/>
                <a:gd name="connsiteX216" fmla="*/ 1056880 w 1070602"/>
                <a:gd name="connsiteY216" fmla="*/ 508314 h 1070392"/>
                <a:gd name="connsiteX217" fmla="*/ 1044786 w 1070602"/>
                <a:gd name="connsiteY217" fmla="*/ 496910 h 1070392"/>
                <a:gd name="connsiteX218" fmla="*/ 1044088 w 1070602"/>
                <a:gd name="connsiteY218" fmla="*/ 488996 h 1070392"/>
                <a:gd name="connsiteX219" fmla="*/ 1055020 w 1070602"/>
                <a:gd name="connsiteY219" fmla="*/ 475730 h 1070392"/>
                <a:gd name="connsiteX220" fmla="*/ 1068277 w 1070602"/>
                <a:gd name="connsiteY220" fmla="*/ 486669 h 1070392"/>
                <a:gd name="connsiteX221" fmla="*/ 1068975 w 1070602"/>
                <a:gd name="connsiteY221" fmla="*/ 495048 h 1070392"/>
                <a:gd name="connsiteX222" fmla="*/ 1057811 w 1070602"/>
                <a:gd name="connsiteY222" fmla="*/ 508081 h 1070392"/>
                <a:gd name="connsiteX223" fmla="*/ 1056880 w 1070602"/>
                <a:gd name="connsiteY223" fmla="*/ 508081 h 1070392"/>
                <a:gd name="connsiteX224" fmla="*/ 12095 w 1070602"/>
                <a:gd name="connsiteY224" fmla="*/ 542527 h 1070392"/>
                <a:gd name="connsiteX225" fmla="*/ 12095 w 1070602"/>
                <a:gd name="connsiteY225" fmla="*/ 542527 h 1070392"/>
                <a:gd name="connsiteX226" fmla="*/ 0 w 1070602"/>
                <a:gd name="connsiteY226" fmla="*/ 530192 h 1070392"/>
                <a:gd name="connsiteX227" fmla="*/ 0 w 1070602"/>
                <a:gd name="connsiteY227" fmla="*/ 522046 h 1070392"/>
                <a:gd name="connsiteX228" fmla="*/ 12560 w 1070602"/>
                <a:gd name="connsiteY228" fmla="*/ 510176 h 1070392"/>
                <a:gd name="connsiteX229" fmla="*/ 24422 w 1070602"/>
                <a:gd name="connsiteY229" fmla="*/ 522512 h 1070392"/>
                <a:gd name="connsiteX230" fmla="*/ 24422 w 1070602"/>
                <a:gd name="connsiteY230" fmla="*/ 530425 h 1070392"/>
                <a:gd name="connsiteX231" fmla="*/ 12095 w 1070602"/>
                <a:gd name="connsiteY231" fmla="*/ 542527 h 1070392"/>
                <a:gd name="connsiteX232" fmla="*/ 1058276 w 1070602"/>
                <a:gd name="connsiteY232" fmla="*/ 555561 h 1070392"/>
                <a:gd name="connsiteX233" fmla="*/ 1058276 w 1070602"/>
                <a:gd name="connsiteY233" fmla="*/ 555561 h 1070392"/>
                <a:gd name="connsiteX234" fmla="*/ 1046181 w 1070602"/>
                <a:gd name="connsiteY234" fmla="*/ 543225 h 1070392"/>
                <a:gd name="connsiteX235" fmla="*/ 1046181 w 1070602"/>
                <a:gd name="connsiteY235" fmla="*/ 535312 h 1070392"/>
                <a:gd name="connsiteX236" fmla="*/ 1058508 w 1070602"/>
                <a:gd name="connsiteY236" fmla="*/ 523210 h 1070392"/>
                <a:gd name="connsiteX237" fmla="*/ 1070603 w 1070602"/>
                <a:gd name="connsiteY237" fmla="*/ 535312 h 1070392"/>
                <a:gd name="connsiteX238" fmla="*/ 1070603 w 1070602"/>
                <a:gd name="connsiteY238" fmla="*/ 543691 h 1070392"/>
                <a:gd name="connsiteX239" fmla="*/ 1058276 w 1070602"/>
                <a:gd name="connsiteY239" fmla="*/ 555794 h 1070392"/>
                <a:gd name="connsiteX240" fmla="*/ 14653 w 1070602"/>
                <a:gd name="connsiteY240" fmla="*/ 599317 h 1070392"/>
                <a:gd name="connsiteX241" fmla="*/ 2559 w 1070602"/>
                <a:gd name="connsiteY241" fmla="*/ 588378 h 1070392"/>
                <a:gd name="connsiteX242" fmla="*/ 1861 w 1070602"/>
                <a:gd name="connsiteY242" fmla="*/ 580232 h 1070392"/>
                <a:gd name="connsiteX243" fmla="*/ 13025 w 1070602"/>
                <a:gd name="connsiteY243" fmla="*/ 566966 h 1070392"/>
                <a:gd name="connsiteX244" fmla="*/ 26283 w 1070602"/>
                <a:gd name="connsiteY244" fmla="*/ 578137 h 1070392"/>
                <a:gd name="connsiteX245" fmla="*/ 26980 w 1070602"/>
                <a:gd name="connsiteY245" fmla="*/ 586050 h 1070392"/>
                <a:gd name="connsiteX246" fmla="*/ 16049 w 1070602"/>
                <a:gd name="connsiteY246" fmla="*/ 599317 h 1070392"/>
                <a:gd name="connsiteX247" fmla="*/ 14886 w 1070602"/>
                <a:gd name="connsiteY247" fmla="*/ 599317 h 1070392"/>
                <a:gd name="connsiteX248" fmla="*/ 1054322 w 1070602"/>
                <a:gd name="connsiteY248" fmla="*/ 612118 h 1070392"/>
                <a:gd name="connsiteX249" fmla="*/ 1052694 w 1070602"/>
                <a:gd name="connsiteY249" fmla="*/ 612118 h 1070392"/>
                <a:gd name="connsiteX250" fmla="*/ 1042227 w 1070602"/>
                <a:gd name="connsiteY250" fmla="*/ 598619 h 1070392"/>
                <a:gd name="connsiteX251" fmla="*/ 1043158 w 1070602"/>
                <a:gd name="connsiteY251" fmla="*/ 590705 h 1070392"/>
                <a:gd name="connsiteX252" fmla="*/ 1056648 w 1070602"/>
                <a:gd name="connsiteY252" fmla="*/ 579999 h 1070392"/>
                <a:gd name="connsiteX253" fmla="*/ 1067579 w 1070602"/>
                <a:gd name="connsiteY253" fmla="*/ 593498 h 1070392"/>
                <a:gd name="connsiteX254" fmla="*/ 1066649 w 1070602"/>
                <a:gd name="connsiteY254" fmla="*/ 601877 h 1070392"/>
                <a:gd name="connsiteX255" fmla="*/ 1054554 w 1070602"/>
                <a:gd name="connsiteY255" fmla="*/ 612584 h 1070392"/>
                <a:gd name="connsiteX256" fmla="*/ 23259 w 1070602"/>
                <a:gd name="connsiteY256" fmla="*/ 655408 h 1070392"/>
                <a:gd name="connsiteX257" fmla="*/ 11397 w 1070602"/>
                <a:gd name="connsiteY257" fmla="*/ 645634 h 1070392"/>
                <a:gd name="connsiteX258" fmla="*/ 9769 w 1070602"/>
                <a:gd name="connsiteY258" fmla="*/ 637487 h 1070392"/>
                <a:gd name="connsiteX259" fmla="*/ 19537 w 1070602"/>
                <a:gd name="connsiteY259" fmla="*/ 623290 h 1070392"/>
                <a:gd name="connsiteX260" fmla="*/ 33726 w 1070602"/>
                <a:gd name="connsiteY260" fmla="*/ 633065 h 1070392"/>
                <a:gd name="connsiteX261" fmla="*/ 35354 w 1070602"/>
                <a:gd name="connsiteY261" fmla="*/ 640745 h 1070392"/>
                <a:gd name="connsiteX262" fmla="*/ 25818 w 1070602"/>
                <a:gd name="connsiteY262" fmla="*/ 655175 h 1070392"/>
                <a:gd name="connsiteX263" fmla="*/ 23259 w 1070602"/>
                <a:gd name="connsiteY263" fmla="*/ 655408 h 1070392"/>
                <a:gd name="connsiteX264" fmla="*/ 1044320 w 1070602"/>
                <a:gd name="connsiteY264" fmla="*/ 668209 h 1070392"/>
                <a:gd name="connsiteX265" fmla="*/ 1041529 w 1070602"/>
                <a:gd name="connsiteY265" fmla="*/ 667977 h 1070392"/>
                <a:gd name="connsiteX266" fmla="*/ 1032459 w 1070602"/>
                <a:gd name="connsiteY266" fmla="*/ 653314 h 1070392"/>
                <a:gd name="connsiteX267" fmla="*/ 1034319 w 1070602"/>
                <a:gd name="connsiteY267" fmla="*/ 645401 h 1070392"/>
                <a:gd name="connsiteX268" fmla="*/ 1048739 w 1070602"/>
                <a:gd name="connsiteY268" fmla="*/ 636091 h 1070392"/>
                <a:gd name="connsiteX269" fmla="*/ 1058044 w 1070602"/>
                <a:gd name="connsiteY269" fmla="*/ 650521 h 1070392"/>
                <a:gd name="connsiteX270" fmla="*/ 1056182 w 1070602"/>
                <a:gd name="connsiteY270" fmla="*/ 658667 h 1070392"/>
                <a:gd name="connsiteX271" fmla="*/ 1044320 w 1070602"/>
                <a:gd name="connsiteY271" fmla="*/ 668209 h 1070392"/>
                <a:gd name="connsiteX272" fmla="*/ 38145 w 1070602"/>
                <a:gd name="connsiteY272" fmla="*/ 710336 h 1070392"/>
                <a:gd name="connsiteX273" fmla="*/ 26515 w 1070602"/>
                <a:gd name="connsiteY273" fmla="*/ 701957 h 1070392"/>
                <a:gd name="connsiteX274" fmla="*/ 23957 w 1070602"/>
                <a:gd name="connsiteY274" fmla="*/ 694044 h 1070392"/>
                <a:gd name="connsiteX275" fmla="*/ 32097 w 1070602"/>
                <a:gd name="connsiteY275" fmla="*/ 678916 h 1070392"/>
                <a:gd name="connsiteX276" fmla="*/ 47448 w 1070602"/>
                <a:gd name="connsiteY276" fmla="*/ 687062 h 1070392"/>
                <a:gd name="connsiteX277" fmla="*/ 49774 w 1070602"/>
                <a:gd name="connsiteY277" fmla="*/ 694509 h 1070392"/>
                <a:gd name="connsiteX278" fmla="*/ 42098 w 1070602"/>
                <a:gd name="connsiteY278" fmla="*/ 709871 h 1070392"/>
                <a:gd name="connsiteX279" fmla="*/ 38377 w 1070602"/>
                <a:gd name="connsiteY279" fmla="*/ 710569 h 1070392"/>
                <a:gd name="connsiteX280" fmla="*/ 1028272 w 1070602"/>
                <a:gd name="connsiteY280" fmla="*/ 722672 h 1070392"/>
                <a:gd name="connsiteX281" fmla="*/ 1024318 w 1070602"/>
                <a:gd name="connsiteY281" fmla="*/ 721974 h 1070392"/>
                <a:gd name="connsiteX282" fmla="*/ 1016875 w 1070602"/>
                <a:gd name="connsiteY282" fmla="*/ 706380 h 1070392"/>
                <a:gd name="connsiteX283" fmla="*/ 1019434 w 1070602"/>
                <a:gd name="connsiteY283" fmla="*/ 698932 h 1070392"/>
                <a:gd name="connsiteX284" fmla="*/ 1034785 w 1070602"/>
                <a:gd name="connsiteY284" fmla="*/ 691251 h 1070392"/>
                <a:gd name="connsiteX285" fmla="*/ 1042460 w 1070602"/>
                <a:gd name="connsiteY285" fmla="*/ 706612 h 1070392"/>
                <a:gd name="connsiteX286" fmla="*/ 1039669 w 1070602"/>
                <a:gd name="connsiteY286" fmla="*/ 714526 h 1070392"/>
                <a:gd name="connsiteX287" fmla="*/ 1028272 w 1070602"/>
                <a:gd name="connsiteY287" fmla="*/ 722672 h 1070392"/>
                <a:gd name="connsiteX288" fmla="*/ 58613 w 1070602"/>
                <a:gd name="connsiteY288" fmla="*/ 763402 h 1070392"/>
                <a:gd name="connsiteX289" fmla="*/ 47448 w 1070602"/>
                <a:gd name="connsiteY289" fmla="*/ 756187 h 1070392"/>
                <a:gd name="connsiteX290" fmla="*/ 43959 w 1070602"/>
                <a:gd name="connsiteY290" fmla="*/ 748739 h 1070392"/>
                <a:gd name="connsiteX291" fmla="*/ 50239 w 1070602"/>
                <a:gd name="connsiteY291" fmla="*/ 732680 h 1070392"/>
                <a:gd name="connsiteX292" fmla="*/ 66288 w 1070602"/>
                <a:gd name="connsiteY292" fmla="*/ 738964 h 1070392"/>
                <a:gd name="connsiteX293" fmla="*/ 69544 w 1070602"/>
                <a:gd name="connsiteY293" fmla="*/ 746179 h 1070392"/>
                <a:gd name="connsiteX294" fmla="*/ 63497 w 1070602"/>
                <a:gd name="connsiteY294" fmla="*/ 762238 h 1070392"/>
                <a:gd name="connsiteX295" fmla="*/ 58380 w 1070602"/>
                <a:gd name="connsiteY295" fmla="*/ 763402 h 1070392"/>
                <a:gd name="connsiteX296" fmla="*/ 1006176 w 1070602"/>
                <a:gd name="connsiteY296" fmla="*/ 775272 h 1070392"/>
                <a:gd name="connsiteX297" fmla="*/ 1000826 w 1070602"/>
                <a:gd name="connsiteY297" fmla="*/ 774108 h 1070392"/>
                <a:gd name="connsiteX298" fmla="*/ 995244 w 1070602"/>
                <a:gd name="connsiteY298" fmla="*/ 757816 h 1070392"/>
                <a:gd name="connsiteX299" fmla="*/ 998733 w 1070602"/>
                <a:gd name="connsiteY299" fmla="*/ 750601 h 1070392"/>
                <a:gd name="connsiteX300" fmla="*/ 1015015 w 1070602"/>
                <a:gd name="connsiteY300" fmla="*/ 744550 h 1070392"/>
                <a:gd name="connsiteX301" fmla="*/ 1021061 w 1070602"/>
                <a:gd name="connsiteY301" fmla="*/ 760842 h 1070392"/>
                <a:gd name="connsiteX302" fmla="*/ 1017573 w 1070602"/>
                <a:gd name="connsiteY302" fmla="*/ 768290 h 1070392"/>
                <a:gd name="connsiteX303" fmla="*/ 1006641 w 1070602"/>
                <a:gd name="connsiteY303" fmla="*/ 775272 h 1070392"/>
                <a:gd name="connsiteX304" fmla="*/ 84894 w 1070602"/>
                <a:gd name="connsiteY304" fmla="*/ 813674 h 1070392"/>
                <a:gd name="connsiteX305" fmla="*/ 74428 w 1070602"/>
                <a:gd name="connsiteY305" fmla="*/ 807623 h 1070392"/>
                <a:gd name="connsiteX306" fmla="*/ 70242 w 1070602"/>
                <a:gd name="connsiteY306" fmla="*/ 800408 h 1070392"/>
                <a:gd name="connsiteX307" fmla="*/ 74661 w 1070602"/>
                <a:gd name="connsiteY307" fmla="*/ 783651 h 1070392"/>
                <a:gd name="connsiteX308" fmla="*/ 91408 w 1070602"/>
                <a:gd name="connsiteY308" fmla="*/ 788073 h 1070392"/>
                <a:gd name="connsiteX309" fmla="*/ 95361 w 1070602"/>
                <a:gd name="connsiteY309" fmla="*/ 795055 h 1070392"/>
                <a:gd name="connsiteX310" fmla="*/ 90942 w 1070602"/>
                <a:gd name="connsiteY310" fmla="*/ 811813 h 1070392"/>
                <a:gd name="connsiteX311" fmla="*/ 84662 w 1070602"/>
                <a:gd name="connsiteY311" fmla="*/ 813442 h 1070392"/>
                <a:gd name="connsiteX312" fmla="*/ 978731 w 1070602"/>
                <a:gd name="connsiteY312" fmla="*/ 824846 h 1070392"/>
                <a:gd name="connsiteX313" fmla="*/ 972218 w 1070602"/>
                <a:gd name="connsiteY313" fmla="*/ 822985 h 1070392"/>
                <a:gd name="connsiteX314" fmla="*/ 968497 w 1070602"/>
                <a:gd name="connsiteY314" fmla="*/ 806227 h 1070392"/>
                <a:gd name="connsiteX315" fmla="*/ 972683 w 1070602"/>
                <a:gd name="connsiteY315" fmla="*/ 799477 h 1070392"/>
                <a:gd name="connsiteX316" fmla="*/ 989430 w 1070602"/>
                <a:gd name="connsiteY316" fmla="*/ 795288 h 1070392"/>
                <a:gd name="connsiteX317" fmla="*/ 993616 w 1070602"/>
                <a:gd name="connsiteY317" fmla="*/ 812046 h 1070392"/>
                <a:gd name="connsiteX318" fmla="*/ 989197 w 1070602"/>
                <a:gd name="connsiteY318" fmla="*/ 819261 h 1070392"/>
                <a:gd name="connsiteX319" fmla="*/ 978963 w 1070602"/>
                <a:gd name="connsiteY319" fmla="*/ 825079 h 1070392"/>
                <a:gd name="connsiteX320" fmla="*/ 116527 w 1070602"/>
                <a:gd name="connsiteY320" fmla="*/ 860922 h 1070392"/>
                <a:gd name="connsiteX321" fmla="*/ 106758 w 1070602"/>
                <a:gd name="connsiteY321" fmla="*/ 856034 h 1070392"/>
                <a:gd name="connsiteX322" fmla="*/ 101874 w 1070602"/>
                <a:gd name="connsiteY322" fmla="*/ 849285 h 1070392"/>
                <a:gd name="connsiteX323" fmla="*/ 104433 w 1070602"/>
                <a:gd name="connsiteY323" fmla="*/ 832294 h 1070392"/>
                <a:gd name="connsiteX324" fmla="*/ 121411 w 1070602"/>
                <a:gd name="connsiteY324" fmla="*/ 834854 h 1070392"/>
                <a:gd name="connsiteX325" fmla="*/ 126063 w 1070602"/>
                <a:gd name="connsiteY325" fmla="*/ 841371 h 1070392"/>
                <a:gd name="connsiteX326" fmla="*/ 123737 w 1070602"/>
                <a:gd name="connsiteY326" fmla="*/ 858362 h 1070392"/>
                <a:gd name="connsiteX327" fmla="*/ 116527 w 1070602"/>
                <a:gd name="connsiteY327" fmla="*/ 860689 h 1070392"/>
                <a:gd name="connsiteX328" fmla="*/ 945936 w 1070602"/>
                <a:gd name="connsiteY328" fmla="*/ 871395 h 1070392"/>
                <a:gd name="connsiteX329" fmla="*/ 938260 w 1070602"/>
                <a:gd name="connsiteY329" fmla="*/ 868835 h 1070392"/>
                <a:gd name="connsiteX330" fmla="*/ 936167 w 1070602"/>
                <a:gd name="connsiteY330" fmla="*/ 851612 h 1070392"/>
                <a:gd name="connsiteX331" fmla="*/ 941052 w 1070602"/>
                <a:gd name="connsiteY331" fmla="*/ 845328 h 1070392"/>
                <a:gd name="connsiteX332" fmla="*/ 958030 w 1070602"/>
                <a:gd name="connsiteY332" fmla="*/ 843000 h 1070392"/>
                <a:gd name="connsiteX333" fmla="*/ 960356 w 1070602"/>
                <a:gd name="connsiteY333" fmla="*/ 860223 h 1070392"/>
                <a:gd name="connsiteX334" fmla="*/ 955239 w 1070602"/>
                <a:gd name="connsiteY334" fmla="*/ 866741 h 1070392"/>
                <a:gd name="connsiteX335" fmla="*/ 945703 w 1070602"/>
                <a:gd name="connsiteY335" fmla="*/ 871395 h 1070392"/>
                <a:gd name="connsiteX336" fmla="*/ 153043 w 1070602"/>
                <a:gd name="connsiteY336" fmla="*/ 904677 h 1070392"/>
                <a:gd name="connsiteX337" fmla="*/ 144205 w 1070602"/>
                <a:gd name="connsiteY337" fmla="*/ 900721 h 1070392"/>
                <a:gd name="connsiteX338" fmla="*/ 138623 w 1070602"/>
                <a:gd name="connsiteY338" fmla="*/ 894670 h 1070392"/>
                <a:gd name="connsiteX339" fmla="*/ 139553 w 1070602"/>
                <a:gd name="connsiteY339" fmla="*/ 877447 h 1070392"/>
                <a:gd name="connsiteX340" fmla="*/ 156765 w 1070602"/>
                <a:gd name="connsiteY340" fmla="*/ 878378 h 1070392"/>
                <a:gd name="connsiteX341" fmla="*/ 162114 w 1070602"/>
                <a:gd name="connsiteY341" fmla="*/ 884197 h 1070392"/>
                <a:gd name="connsiteX342" fmla="*/ 161649 w 1070602"/>
                <a:gd name="connsiteY342" fmla="*/ 901419 h 1070392"/>
                <a:gd name="connsiteX343" fmla="*/ 153275 w 1070602"/>
                <a:gd name="connsiteY343" fmla="*/ 904677 h 1070392"/>
                <a:gd name="connsiteX344" fmla="*/ 908489 w 1070602"/>
                <a:gd name="connsiteY344" fmla="*/ 913988 h 1070392"/>
                <a:gd name="connsiteX345" fmla="*/ 899883 w 1070602"/>
                <a:gd name="connsiteY345" fmla="*/ 910496 h 1070392"/>
                <a:gd name="connsiteX346" fmla="*/ 899883 w 1070602"/>
                <a:gd name="connsiteY346" fmla="*/ 893273 h 1070392"/>
                <a:gd name="connsiteX347" fmla="*/ 905466 w 1070602"/>
                <a:gd name="connsiteY347" fmla="*/ 887688 h 1070392"/>
                <a:gd name="connsiteX348" fmla="*/ 922677 w 1070602"/>
                <a:gd name="connsiteY348" fmla="*/ 887222 h 1070392"/>
                <a:gd name="connsiteX349" fmla="*/ 923142 w 1070602"/>
                <a:gd name="connsiteY349" fmla="*/ 904445 h 1070392"/>
                <a:gd name="connsiteX350" fmla="*/ 917327 w 1070602"/>
                <a:gd name="connsiteY350" fmla="*/ 910496 h 1070392"/>
                <a:gd name="connsiteX351" fmla="*/ 908722 w 1070602"/>
                <a:gd name="connsiteY351" fmla="*/ 914220 h 1070392"/>
                <a:gd name="connsiteX352" fmla="*/ 193978 w 1070602"/>
                <a:gd name="connsiteY352" fmla="*/ 944011 h 1070392"/>
                <a:gd name="connsiteX353" fmla="*/ 186070 w 1070602"/>
                <a:gd name="connsiteY353" fmla="*/ 940986 h 1070392"/>
                <a:gd name="connsiteX354" fmla="*/ 179791 w 1070602"/>
                <a:gd name="connsiteY354" fmla="*/ 935400 h 1070392"/>
                <a:gd name="connsiteX355" fmla="*/ 178860 w 1070602"/>
                <a:gd name="connsiteY355" fmla="*/ 918177 h 1070392"/>
                <a:gd name="connsiteX356" fmla="*/ 196072 w 1070602"/>
                <a:gd name="connsiteY356" fmla="*/ 917246 h 1070392"/>
                <a:gd name="connsiteX357" fmla="*/ 202119 w 1070602"/>
                <a:gd name="connsiteY357" fmla="*/ 922366 h 1070392"/>
                <a:gd name="connsiteX358" fmla="*/ 203282 w 1070602"/>
                <a:gd name="connsiteY358" fmla="*/ 939589 h 1070392"/>
                <a:gd name="connsiteX359" fmla="*/ 193978 w 1070602"/>
                <a:gd name="connsiteY359" fmla="*/ 943779 h 1070392"/>
                <a:gd name="connsiteX360" fmla="*/ 866623 w 1070602"/>
                <a:gd name="connsiteY360" fmla="*/ 952391 h 1070392"/>
                <a:gd name="connsiteX361" fmla="*/ 857320 w 1070602"/>
                <a:gd name="connsiteY361" fmla="*/ 947968 h 1070392"/>
                <a:gd name="connsiteX362" fmla="*/ 858948 w 1070602"/>
                <a:gd name="connsiteY362" fmla="*/ 930745 h 1070392"/>
                <a:gd name="connsiteX363" fmla="*/ 864995 w 1070602"/>
                <a:gd name="connsiteY363" fmla="*/ 925625 h 1070392"/>
                <a:gd name="connsiteX364" fmla="*/ 882207 w 1070602"/>
                <a:gd name="connsiteY364" fmla="*/ 927021 h 1070392"/>
                <a:gd name="connsiteX365" fmla="*/ 880811 w 1070602"/>
                <a:gd name="connsiteY365" fmla="*/ 944244 h 1070392"/>
                <a:gd name="connsiteX366" fmla="*/ 874531 w 1070602"/>
                <a:gd name="connsiteY366" fmla="*/ 949598 h 1070392"/>
                <a:gd name="connsiteX367" fmla="*/ 866856 w 1070602"/>
                <a:gd name="connsiteY367" fmla="*/ 952391 h 1070392"/>
                <a:gd name="connsiteX368" fmla="*/ 238868 w 1070602"/>
                <a:gd name="connsiteY368" fmla="*/ 978691 h 1070392"/>
                <a:gd name="connsiteX369" fmla="*/ 231890 w 1070602"/>
                <a:gd name="connsiteY369" fmla="*/ 976595 h 1070392"/>
                <a:gd name="connsiteX370" fmla="*/ 225146 w 1070602"/>
                <a:gd name="connsiteY370" fmla="*/ 971941 h 1070392"/>
                <a:gd name="connsiteX371" fmla="*/ 222354 w 1070602"/>
                <a:gd name="connsiteY371" fmla="*/ 954950 h 1070392"/>
                <a:gd name="connsiteX372" fmla="*/ 239333 w 1070602"/>
                <a:gd name="connsiteY372" fmla="*/ 952158 h 1070392"/>
                <a:gd name="connsiteX373" fmla="*/ 245846 w 1070602"/>
                <a:gd name="connsiteY373" fmla="*/ 956813 h 1070392"/>
                <a:gd name="connsiteX374" fmla="*/ 248869 w 1070602"/>
                <a:gd name="connsiteY374" fmla="*/ 973803 h 1070392"/>
                <a:gd name="connsiteX375" fmla="*/ 238868 w 1070602"/>
                <a:gd name="connsiteY375" fmla="*/ 979156 h 1070392"/>
                <a:gd name="connsiteX376" fmla="*/ 820803 w 1070602"/>
                <a:gd name="connsiteY376" fmla="*/ 985906 h 1070392"/>
                <a:gd name="connsiteX377" fmla="*/ 810569 w 1070602"/>
                <a:gd name="connsiteY377" fmla="*/ 980319 h 1070392"/>
                <a:gd name="connsiteX378" fmla="*/ 814058 w 1070602"/>
                <a:gd name="connsiteY378" fmla="*/ 963330 h 1070392"/>
                <a:gd name="connsiteX379" fmla="*/ 820571 w 1070602"/>
                <a:gd name="connsiteY379" fmla="*/ 958907 h 1070392"/>
                <a:gd name="connsiteX380" fmla="*/ 837550 w 1070602"/>
                <a:gd name="connsiteY380" fmla="*/ 962165 h 1070392"/>
                <a:gd name="connsiteX381" fmla="*/ 834293 w 1070602"/>
                <a:gd name="connsiteY381" fmla="*/ 979156 h 1070392"/>
                <a:gd name="connsiteX382" fmla="*/ 827316 w 1070602"/>
                <a:gd name="connsiteY382" fmla="*/ 983811 h 1070392"/>
                <a:gd name="connsiteX383" fmla="*/ 820571 w 1070602"/>
                <a:gd name="connsiteY383" fmla="*/ 985906 h 1070392"/>
                <a:gd name="connsiteX384" fmla="*/ 287246 w 1070602"/>
                <a:gd name="connsiteY384" fmla="*/ 1008482 h 1070392"/>
                <a:gd name="connsiteX385" fmla="*/ 281432 w 1070602"/>
                <a:gd name="connsiteY385" fmla="*/ 1007086 h 1070392"/>
                <a:gd name="connsiteX386" fmla="*/ 274222 w 1070602"/>
                <a:gd name="connsiteY386" fmla="*/ 1003129 h 1070392"/>
                <a:gd name="connsiteX387" fmla="*/ 269569 w 1070602"/>
                <a:gd name="connsiteY387" fmla="*/ 986604 h 1070392"/>
                <a:gd name="connsiteX388" fmla="*/ 286084 w 1070602"/>
                <a:gd name="connsiteY388" fmla="*/ 981949 h 1070392"/>
                <a:gd name="connsiteX389" fmla="*/ 293061 w 1070602"/>
                <a:gd name="connsiteY389" fmla="*/ 985906 h 1070392"/>
                <a:gd name="connsiteX390" fmla="*/ 297945 w 1070602"/>
                <a:gd name="connsiteY390" fmla="*/ 1002430 h 1070392"/>
                <a:gd name="connsiteX391" fmla="*/ 287246 w 1070602"/>
                <a:gd name="connsiteY391" fmla="*/ 1008714 h 1070392"/>
                <a:gd name="connsiteX392" fmla="*/ 771495 w 1070602"/>
                <a:gd name="connsiteY392" fmla="*/ 1014533 h 1070392"/>
                <a:gd name="connsiteX393" fmla="*/ 760563 w 1070602"/>
                <a:gd name="connsiteY393" fmla="*/ 1007784 h 1070392"/>
                <a:gd name="connsiteX394" fmla="*/ 765913 w 1070602"/>
                <a:gd name="connsiteY394" fmla="*/ 991491 h 1070392"/>
                <a:gd name="connsiteX395" fmla="*/ 772890 w 1070602"/>
                <a:gd name="connsiteY395" fmla="*/ 987767 h 1070392"/>
                <a:gd name="connsiteX396" fmla="*/ 789404 w 1070602"/>
                <a:gd name="connsiteY396" fmla="*/ 992888 h 1070392"/>
                <a:gd name="connsiteX397" fmla="*/ 784287 w 1070602"/>
                <a:gd name="connsiteY397" fmla="*/ 1009412 h 1070392"/>
                <a:gd name="connsiteX398" fmla="*/ 776844 w 1070602"/>
                <a:gd name="connsiteY398" fmla="*/ 1013136 h 1070392"/>
                <a:gd name="connsiteX399" fmla="*/ 771262 w 1070602"/>
                <a:gd name="connsiteY399" fmla="*/ 1014533 h 1070392"/>
                <a:gd name="connsiteX400" fmla="*/ 338881 w 1070602"/>
                <a:gd name="connsiteY400" fmla="*/ 1032687 h 1070392"/>
                <a:gd name="connsiteX401" fmla="*/ 334229 w 1070602"/>
                <a:gd name="connsiteY401" fmla="*/ 1031756 h 1070392"/>
                <a:gd name="connsiteX402" fmla="*/ 326554 w 1070602"/>
                <a:gd name="connsiteY402" fmla="*/ 1028498 h 1070392"/>
                <a:gd name="connsiteX403" fmla="*/ 320041 w 1070602"/>
                <a:gd name="connsiteY403" fmla="*/ 1012438 h 1070392"/>
                <a:gd name="connsiteX404" fmla="*/ 336090 w 1070602"/>
                <a:gd name="connsiteY404" fmla="*/ 1005921 h 1070392"/>
                <a:gd name="connsiteX405" fmla="*/ 343300 w 1070602"/>
                <a:gd name="connsiteY405" fmla="*/ 1008947 h 1070392"/>
                <a:gd name="connsiteX406" fmla="*/ 350045 w 1070602"/>
                <a:gd name="connsiteY406" fmla="*/ 1024774 h 1070392"/>
                <a:gd name="connsiteX407" fmla="*/ 338881 w 1070602"/>
                <a:gd name="connsiteY407" fmla="*/ 1032455 h 1070392"/>
                <a:gd name="connsiteX408" fmla="*/ 719627 w 1070602"/>
                <a:gd name="connsiteY408" fmla="*/ 1037342 h 1070392"/>
                <a:gd name="connsiteX409" fmla="*/ 708231 w 1070602"/>
                <a:gd name="connsiteY409" fmla="*/ 1029429 h 1070392"/>
                <a:gd name="connsiteX410" fmla="*/ 715441 w 1070602"/>
                <a:gd name="connsiteY410" fmla="*/ 1013835 h 1070392"/>
                <a:gd name="connsiteX411" fmla="*/ 722884 w 1070602"/>
                <a:gd name="connsiteY411" fmla="*/ 1011042 h 1070392"/>
                <a:gd name="connsiteX412" fmla="*/ 738700 w 1070602"/>
                <a:gd name="connsiteY412" fmla="*/ 1017792 h 1070392"/>
                <a:gd name="connsiteX413" fmla="*/ 731955 w 1070602"/>
                <a:gd name="connsiteY413" fmla="*/ 1033618 h 1070392"/>
                <a:gd name="connsiteX414" fmla="*/ 724047 w 1070602"/>
                <a:gd name="connsiteY414" fmla="*/ 1036644 h 1070392"/>
                <a:gd name="connsiteX415" fmla="*/ 719860 w 1070602"/>
                <a:gd name="connsiteY415" fmla="*/ 1037342 h 1070392"/>
                <a:gd name="connsiteX416" fmla="*/ 392609 w 1070602"/>
                <a:gd name="connsiteY416" fmla="*/ 1051074 h 1070392"/>
                <a:gd name="connsiteX417" fmla="*/ 389353 w 1070602"/>
                <a:gd name="connsiteY417" fmla="*/ 1050609 h 1070392"/>
                <a:gd name="connsiteX418" fmla="*/ 381444 w 1070602"/>
                <a:gd name="connsiteY418" fmla="*/ 1048281 h 1070392"/>
                <a:gd name="connsiteX419" fmla="*/ 373304 w 1070602"/>
                <a:gd name="connsiteY419" fmla="*/ 1033153 h 1070392"/>
                <a:gd name="connsiteX420" fmla="*/ 388422 w 1070602"/>
                <a:gd name="connsiteY420" fmla="*/ 1025007 h 1070392"/>
                <a:gd name="connsiteX421" fmla="*/ 396097 w 1070602"/>
                <a:gd name="connsiteY421" fmla="*/ 1027334 h 1070392"/>
                <a:gd name="connsiteX422" fmla="*/ 404471 w 1070602"/>
                <a:gd name="connsiteY422" fmla="*/ 1042463 h 1070392"/>
                <a:gd name="connsiteX423" fmla="*/ 392842 w 1070602"/>
                <a:gd name="connsiteY423" fmla="*/ 1051307 h 1070392"/>
                <a:gd name="connsiteX424" fmla="*/ 665435 w 1070602"/>
                <a:gd name="connsiteY424" fmla="*/ 1054333 h 1070392"/>
                <a:gd name="connsiteX425" fmla="*/ 653573 w 1070602"/>
                <a:gd name="connsiteY425" fmla="*/ 1045255 h 1070392"/>
                <a:gd name="connsiteX426" fmla="*/ 662411 w 1070602"/>
                <a:gd name="connsiteY426" fmla="*/ 1030360 h 1070392"/>
                <a:gd name="connsiteX427" fmla="*/ 670086 w 1070602"/>
                <a:gd name="connsiteY427" fmla="*/ 1028265 h 1070392"/>
                <a:gd name="connsiteX428" fmla="*/ 684972 w 1070602"/>
                <a:gd name="connsiteY428" fmla="*/ 1036877 h 1070392"/>
                <a:gd name="connsiteX429" fmla="*/ 676366 w 1070602"/>
                <a:gd name="connsiteY429" fmla="*/ 1051772 h 1070392"/>
                <a:gd name="connsiteX430" fmla="*/ 668226 w 1070602"/>
                <a:gd name="connsiteY430" fmla="*/ 1053867 h 1070392"/>
                <a:gd name="connsiteX431" fmla="*/ 665202 w 1070602"/>
                <a:gd name="connsiteY431" fmla="*/ 1054333 h 1070392"/>
                <a:gd name="connsiteX432" fmla="*/ 447965 w 1070602"/>
                <a:gd name="connsiteY432" fmla="*/ 1063409 h 1070392"/>
                <a:gd name="connsiteX433" fmla="*/ 445872 w 1070602"/>
                <a:gd name="connsiteY433" fmla="*/ 1063409 h 1070392"/>
                <a:gd name="connsiteX434" fmla="*/ 437498 w 1070602"/>
                <a:gd name="connsiteY434" fmla="*/ 1062013 h 1070392"/>
                <a:gd name="connsiteX435" fmla="*/ 427730 w 1070602"/>
                <a:gd name="connsiteY435" fmla="*/ 1047816 h 1070392"/>
                <a:gd name="connsiteX436" fmla="*/ 441917 w 1070602"/>
                <a:gd name="connsiteY436" fmla="*/ 1038040 h 1070392"/>
                <a:gd name="connsiteX437" fmla="*/ 449593 w 1070602"/>
                <a:gd name="connsiteY437" fmla="*/ 1039437 h 1070392"/>
                <a:gd name="connsiteX438" fmla="*/ 459594 w 1070602"/>
                <a:gd name="connsiteY438" fmla="*/ 1053402 h 1070392"/>
                <a:gd name="connsiteX439" fmla="*/ 447500 w 1070602"/>
                <a:gd name="connsiteY439" fmla="*/ 1063642 h 1070392"/>
                <a:gd name="connsiteX440" fmla="*/ 609614 w 1070602"/>
                <a:gd name="connsiteY440" fmla="*/ 1065504 h 1070392"/>
                <a:gd name="connsiteX441" fmla="*/ 597519 w 1070602"/>
                <a:gd name="connsiteY441" fmla="*/ 1055031 h 1070392"/>
                <a:gd name="connsiteX442" fmla="*/ 607753 w 1070602"/>
                <a:gd name="connsiteY442" fmla="*/ 1041299 h 1070392"/>
                <a:gd name="connsiteX443" fmla="*/ 615661 w 1070602"/>
                <a:gd name="connsiteY443" fmla="*/ 1040135 h 1070392"/>
                <a:gd name="connsiteX444" fmla="*/ 629616 w 1070602"/>
                <a:gd name="connsiteY444" fmla="*/ 1050376 h 1070392"/>
                <a:gd name="connsiteX445" fmla="*/ 619382 w 1070602"/>
                <a:gd name="connsiteY445" fmla="*/ 1064341 h 1070392"/>
                <a:gd name="connsiteX446" fmla="*/ 611241 w 1070602"/>
                <a:gd name="connsiteY446" fmla="*/ 1065504 h 1070392"/>
                <a:gd name="connsiteX447" fmla="*/ 609381 w 1070602"/>
                <a:gd name="connsiteY447" fmla="*/ 1065504 h 1070392"/>
                <a:gd name="connsiteX448" fmla="*/ 504484 w 1070602"/>
                <a:gd name="connsiteY448" fmla="*/ 1069926 h 1070392"/>
                <a:gd name="connsiteX449" fmla="*/ 503786 w 1070602"/>
                <a:gd name="connsiteY449" fmla="*/ 1069926 h 1070392"/>
                <a:gd name="connsiteX450" fmla="*/ 495413 w 1070602"/>
                <a:gd name="connsiteY450" fmla="*/ 1069461 h 1070392"/>
                <a:gd name="connsiteX451" fmla="*/ 484248 w 1070602"/>
                <a:gd name="connsiteY451" fmla="*/ 1056427 h 1070392"/>
                <a:gd name="connsiteX452" fmla="*/ 497273 w 1070602"/>
                <a:gd name="connsiteY452" fmla="*/ 1045255 h 1070392"/>
                <a:gd name="connsiteX453" fmla="*/ 505181 w 1070602"/>
                <a:gd name="connsiteY453" fmla="*/ 1045721 h 1070392"/>
                <a:gd name="connsiteX454" fmla="*/ 516579 w 1070602"/>
                <a:gd name="connsiteY454" fmla="*/ 1058522 h 1070392"/>
                <a:gd name="connsiteX455" fmla="*/ 504484 w 1070602"/>
                <a:gd name="connsiteY455" fmla="*/ 1069926 h 1070392"/>
                <a:gd name="connsiteX456" fmla="*/ 553094 w 1070602"/>
                <a:gd name="connsiteY456" fmla="*/ 1070392 h 1070392"/>
                <a:gd name="connsiteX457" fmla="*/ 541000 w 1070602"/>
                <a:gd name="connsiteY457" fmla="*/ 1058522 h 1070392"/>
                <a:gd name="connsiteX458" fmla="*/ 552862 w 1070602"/>
                <a:gd name="connsiteY458" fmla="*/ 1045954 h 1070392"/>
                <a:gd name="connsiteX459" fmla="*/ 560770 w 1070602"/>
                <a:gd name="connsiteY459" fmla="*/ 1045954 h 1070392"/>
                <a:gd name="connsiteX460" fmla="*/ 573562 w 1070602"/>
                <a:gd name="connsiteY460" fmla="*/ 1057126 h 1070392"/>
                <a:gd name="connsiteX461" fmla="*/ 562166 w 1070602"/>
                <a:gd name="connsiteY461" fmla="*/ 1069926 h 1070392"/>
                <a:gd name="connsiteX462" fmla="*/ 553792 w 1070602"/>
                <a:gd name="connsiteY462" fmla="*/ 1069926 h 1070392"/>
                <a:gd name="connsiteX463" fmla="*/ 553327 w 1070602"/>
                <a:gd name="connsiteY463" fmla="*/ 1070392 h 107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602" h="1070392">
                  <a:moveTo>
                    <a:pt x="514020" y="24439"/>
                  </a:moveTo>
                  <a:cubicBezTo>
                    <a:pt x="507507" y="24439"/>
                    <a:pt x="502158" y="19318"/>
                    <a:pt x="501925" y="12801"/>
                  </a:cubicBezTo>
                  <a:cubicBezTo>
                    <a:pt x="501693" y="6052"/>
                    <a:pt x="506810" y="466"/>
                    <a:pt x="513555" y="0"/>
                  </a:cubicBezTo>
                  <a:lnTo>
                    <a:pt x="521928" y="0"/>
                  </a:lnTo>
                  <a:cubicBezTo>
                    <a:pt x="528906" y="0"/>
                    <a:pt x="534255" y="4887"/>
                    <a:pt x="534488" y="11637"/>
                  </a:cubicBezTo>
                  <a:cubicBezTo>
                    <a:pt x="534488" y="18387"/>
                    <a:pt x="529371" y="23973"/>
                    <a:pt x="522625" y="24206"/>
                  </a:cubicBezTo>
                  <a:lnTo>
                    <a:pt x="514717" y="24206"/>
                  </a:lnTo>
                  <a:cubicBezTo>
                    <a:pt x="514717" y="24206"/>
                    <a:pt x="514485" y="24439"/>
                    <a:pt x="514253" y="24439"/>
                  </a:cubicBezTo>
                  <a:moveTo>
                    <a:pt x="578912" y="25835"/>
                  </a:moveTo>
                  <a:cubicBezTo>
                    <a:pt x="578912" y="25835"/>
                    <a:pt x="578214" y="25835"/>
                    <a:pt x="577981" y="25835"/>
                  </a:cubicBezTo>
                  <a:lnTo>
                    <a:pt x="570074" y="25369"/>
                  </a:lnTo>
                  <a:cubicBezTo>
                    <a:pt x="563328" y="24904"/>
                    <a:pt x="558211" y="19085"/>
                    <a:pt x="558677" y="12335"/>
                  </a:cubicBezTo>
                  <a:cubicBezTo>
                    <a:pt x="559142" y="5586"/>
                    <a:pt x="565189" y="698"/>
                    <a:pt x="571702" y="931"/>
                  </a:cubicBezTo>
                  <a:lnTo>
                    <a:pt x="579843" y="1629"/>
                  </a:lnTo>
                  <a:cubicBezTo>
                    <a:pt x="586587" y="2095"/>
                    <a:pt x="591472" y="8146"/>
                    <a:pt x="591006" y="14663"/>
                  </a:cubicBezTo>
                  <a:cubicBezTo>
                    <a:pt x="590541" y="20947"/>
                    <a:pt x="585192" y="25835"/>
                    <a:pt x="578912" y="25835"/>
                  </a:cubicBezTo>
                  <a:moveTo>
                    <a:pt x="457501" y="29791"/>
                  </a:moveTo>
                  <a:cubicBezTo>
                    <a:pt x="451686" y="29791"/>
                    <a:pt x="446337" y="25369"/>
                    <a:pt x="445406" y="19318"/>
                  </a:cubicBezTo>
                  <a:cubicBezTo>
                    <a:pt x="444476" y="12568"/>
                    <a:pt x="448895" y="6517"/>
                    <a:pt x="455640" y="5353"/>
                  </a:cubicBezTo>
                  <a:lnTo>
                    <a:pt x="463781" y="4189"/>
                  </a:lnTo>
                  <a:cubicBezTo>
                    <a:pt x="470293" y="3491"/>
                    <a:pt x="476573" y="7913"/>
                    <a:pt x="477503" y="14663"/>
                  </a:cubicBezTo>
                  <a:cubicBezTo>
                    <a:pt x="478434" y="21413"/>
                    <a:pt x="473782" y="27464"/>
                    <a:pt x="467037" y="28395"/>
                  </a:cubicBezTo>
                  <a:lnTo>
                    <a:pt x="459129" y="29559"/>
                  </a:lnTo>
                  <a:cubicBezTo>
                    <a:pt x="459129" y="29559"/>
                    <a:pt x="457966" y="29559"/>
                    <a:pt x="457268" y="29559"/>
                  </a:cubicBezTo>
                  <a:moveTo>
                    <a:pt x="635198" y="33515"/>
                  </a:moveTo>
                  <a:cubicBezTo>
                    <a:pt x="635198" y="33515"/>
                    <a:pt x="633570" y="33515"/>
                    <a:pt x="632873" y="33515"/>
                  </a:cubicBezTo>
                  <a:lnTo>
                    <a:pt x="624964" y="32119"/>
                  </a:lnTo>
                  <a:cubicBezTo>
                    <a:pt x="618452" y="30955"/>
                    <a:pt x="614032" y="24671"/>
                    <a:pt x="615196" y="17922"/>
                  </a:cubicBezTo>
                  <a:cubicBezTo>
                    <a:pt x="616358" y="11172"/>
                    <a:pt x="622639" y="6750"/>
                    <a:pt x="629383" y="8146"/>
                  </a:cubicBezTo>
                  <a:lnTo>
                    <a:pt x="637524" y="9776"/>
                  </a:lnTo>
                  <a:cubicBezTo>
                    <a:pt x="644036" y="10939"/>
                    <a:pt x="648456" y="17456"/>
                    <a:pt x="647293" y="23973"/>
                  </a:cubicBezTo>
                  <a:cubicBezTo>
                    <a:pt x="646130" y="29791"/>
                    <a:pt x="641013" y="33980"/>
                    <a:pt x="635431" y="33980"/>
                  </a:cubicBezTo>
                  <a:moveTo>
                    <a:pt x="401912" y="41196"/>
                  </a:moveTo>
                  <a:cubicBezTo>
                    <a:pt x="396563" y="41196"/>
                    <a:pt x="391678" y="37704"/>
                    <a:pt x="390051" y="32119"/>
                  </a:cubicBezTo>
                  <a:cubicBezTo>
                    <a:pt x="388422" y="25602"/>
                    <a:pt x="392144" y="18852"/>
                    <a:pt x="398656" y="17224"/>
                  </a:cubicBezTo>
                  <a:cubicBezTo>
                    <a:pt x="401214" y="16525"/>
                    <a:pt x="404005" y="15826"/>
                    <a:pt x="406797" y="15128"/>
                  </a:cubicBezTo>
                  <a:cubicBezTo>
                    <a:pt x="413309" y="13500"/>
                    <a:pt x="420054" y="17456"/>
                    <a:pt x="421449" y="23973"/>
                  </a:cubicBezTo>
                  <a:cubicBezTo>
                    <a:pt x="423078" y="30489"/>
                    <a:pt x="419124" y="37006"/>
                    <a:pt x="412379" y="38636"/>
                  </a:cubicBezTo>
                  <a:lnTo>
                    <a:pt x="404703" y="40498"/>
                  </a:lnTo>
                  <a:cubicBezTo>
                    <a:pt x="404703" y="40498"/>
                    <a:pt x="402610" y="40963"/>
                    <a:pt x="401680" y="40963"/>
                  </a:cubicBezTo>
                  <a:moveTo>
                    <a:pt x="690322" y="47480"/>
                  </a:moveTo>
                  <a:cubicBezTo>
                    <a:pt x="689158" y="47480"/>
                    <a:pt x="687996" y="47480"/>
                    <a:pt x="686600" y="47015"/>
                  </a:cubicBezTo>
                  <a:lnTo>
                    <a:pt x="679157" y="44687"/>
                  </a:lnTo>
                  <a:cubicBezTo>
                    <a:pt x="672645" y="42825"/>
                    <a:pt x="668923" y="36076"/>
                    <a:pt x="670784" y="29559"/>
                  </a:cubicBezTo>
                  <a:cubicBezTo>
                    <a:pt x="672645" y="23042"/>
                    <a:pt x="679390" y="19318"/>
                    <a:pt x="685903" y="21180"/>
                  </a:cubicBezTo>
                  <a:lnTo>
                    <a:pt x="693811" y="23507"/>
                  </a:lnTo>
                  <a:cubicBezTo>
                    <a:pt x="700323" y="25369"/>
                    <a:pt x="703812" y="32352"/>
                    <a:pt x="701951" y="38636"/>
                  </a:cubicBezTo>
                  <a:cubicBezTo>
                    <a:pt x="700323" y="43756"/>
                    <a:pt x="695438" y="47247"/>
                    <a:pt x="690322" y="47247"/>
                  </a:cubicBezTo>
                  <a:moveTo>
                    <a:pt x="347719" y="58652"/>
                  </a:moveTo>
                  <a:cubicBezTo>
                    <a:pt x="342835" y="58652"/>
                    <a:pt x="338183" y="55626"/>
                    <a:pt x="336323" y="50738"/>
                  </a:cubicBezTo>
                  <a:cubicBezTo>
                    <a:pt x="333997" y="44454"/>
                    <a:pt x="337021" y="37472"/>
                    <a:pt x="343300" y="34912"/>
                  </a:cubicBezTo>
                  <a:lnTo>
                    <a:pt x="351208" y="32119"/>
                  </a:lnTo>
                  <a:cubicBezTo>
                    <a:pt x="357488" y="29791"/>
                    <a:pt x="364466" y="33050"/>
                    <a:pt x="366792" y="39334"/>
                  </a:cubicBezTo>
                  <a:cubicBezTo>
                    <a:pt x="369117" y="45618"/>
                    <a:pt x="365861" y="52600"/>
                    <a:pt x="359582" y="54928"/>
                  </a:cubicBezTo>
                  <a:lnTo>
                    <a:pt x="352139" y="57721"/>
                  </a:lnTo>
                  <a:cubicBezTo>
                    <a:pt x="350743" y="58186"/>
                    <a:pt x="349348" y="58419"/>
                    <a:pt x="347719" y="58419"/>
                  </a:cubicBezTo>
                  <a:moveTo>
                    <a:pt x="743584" y="67263"/>
                  </a:moveTo>
                  <a:cubicBezTo>
                    <a:pt x="741956" y="67263"/>
                    <a:pt x="740328" y="67031"/>
                    <a:pt x="738700" y="66332"/>
                  </a:cubicBezTo>
                  <a:lnTo>
                    <a:pt x="731490" y="63307"/>
                  </a:lnTo>
                  <a:cubicBezTo>
                    <a:pt x="725210" y="60747"/>
                    <a:pt x="722418" y="53532"/>
                    <a:pt x="724977" y="47480"/>
                  </a:cubicBezTo>
                  <a:cubicBezTo>
                    <a:pt x="727535" y="41196"/>
                    <a:pt x="734746" y="38403"/>
                    <a:pt x="740793" y="40963"/>
                  </a:cubicBezTo>
                  <a:lnTo>
                    <a:pt x="748469" y="44221"/>
                  </a:lnTo>
                  <a:cubicBezTo>
                    <a:pt x="754748" y="47015"/>
                    <a:pt x="757539" y="54230"/>
                    <a:pt x="754748" y="60281"/>
                  </a:cubicBezTo>
                  <a:cubicBezTo>
                    <a:pt x="752655" y="64936"/>
                    <a:pt x="748236" y="67496"/>
                    <a:pt x="743584" y="67496"/>
                  </a:cubicBezTo>
                  <a:moveTo>
                    <a:pt x="296085" y="81926"/>
                  </a:moveTo>
                  <a:cubicBezTo>
                    <a:pt x="291666" y="81926"/>
                    <a:pt x="287479" y="79599"/>
                    <a:pt x="285153" y="75177"/>
                  </a:cubicBezTo>
                  <a:cubicBezTo>
                    <a:pt x="282129" y="69125"/>
                    <a:pt x="284455" y="61910"/>
                    <a:pt x="290503" y="58884"/>
                  </a:cubicBezTo>
                  <a:lnTo>
                    <a:pt x="297945" y="55160"/>
                  </a:lnTo>
                  <a:cubicBezTo>
                    <a:pt x="303993" y="52135"/>
                    <a:pt x="311203" y="54695"/>
                    <a:pt x="314227" y="60747"/>
                  </a:cubicBezTo>
                  <a:cubicBezTo>
                    <a:pt x="317250" y="66798"/>
                    <a:pt x="314692" y="74013"/>
                    <a:pt x="308645" y="77038"/>
                  </a:cubicBezTo>
                  <a:lnTo>
                    <a:pt x="301667" y="80529"/>
                  </a:lnTo>
                  <a:cubicBezTo>
                    <a:pt x="299806" y="81461"/>
                    <a:pt x="297945" y="81926"/>
                    <a:pt x="296085" y="81926"/>
                  </a:cubicBezTo>
                  <a:moveTo>
                    <a:pt x="794288" y="92633"/>
                  </a:moveTo>
                  <a:cubicBezTo>
                    <a:pt x="792195" y="92633"/>
                    <a:pt x="790102" y="92167"/>
                    <a:pt x="788241" y="91003"/>
                  </a:cubicBezTo>
                  <a:lnTo>
                    <a:pt x="781263" y="87047"/>
                  </a:lnTo>
                  <a:cubicBezTo>
                    <a:pt x="775448" y="83788"/>
                    <a:pt x="773355" y="76340"/>
                    <a:pt x="776379" y="70522"/>
                  </a:cubicBezTo>
                  <a:cubicBezTo>
                    <a:pt x="779636" y="64703"/>
                    <a:pt x="787078" y="62375"/>
                    <a:pt x="792893" y="65634"/>
                  </a:cubicBezTo>
                  <a:lnTo>
                    <a:pt x="800103" y="69591"/>
                  </a:lnTo>
                  <a:cubicBezTo>
                    <a:pt x="805917" y="72849"/>
                    <a:pt x="808011" y="80297"/>
                    <a:pt x="804755" y="86116"/>
                  </a:cubicBezTo>
                  <a:cubicBezTo>
                    <a:pt x="802429" y="90072"/>
                    <a:pt x="798475" y="92400"/>
                    <a:pt x="794056" y="92400"/>
                  </a:cubicBezTo>
                  <a:moveTo>
                    <a:pt x="247008" y="110554"/>
                  </a:moveTo>
                  <a:cubicBezTo>
                    <a:pt x="243055" y="110554"/>
                    <a:pt x="239100" y="108692"/>
                    <a:pt x="236775" y="105201"/>
                  </a:cubicBezTo>
                  <a:cubicBezTo>
                    <a:pt x="233054" y="99615"/>
                    <a:pt x="234449" y="91934"/>
                    <a:pt x="240264" y="88210"/>
                  </a:cubicBezTo>
                  <a:cubicBezTo>
                    <a:pt x="242590" y="86581"/>
                    <a:pt x="244915" y="85185"/>
                    <a:pt x="247241" y="83555"/>
                  </a:cubicBezTo>
                  <a:cubicBezTo>
                    <a:pt x="252823" y="79831"/>
                    <a:pt x="260499" y="81694"/>
                    <a:pt x="263988" y="87279"/>
                  </a:cubicBezTo>
                  <a:cubicBezTo>
                    <a:pt x="267476" y="92866"/>
                    <a:pt x="265849" y="100546"/>
                    <a:pt x="260266" y="104037"/>
                  </a:cubicBezTo>
                  <a:cubicBezTo>
                    <a:pt x="258173" y="105433"/>
                    <a:pt x="255847" y="106830"/>
                    <a:pt x="253754" y="108226"/>
                  </a:cubicBezTo>
                  <a:cubicBezTo>
                    <a:pt x="251660" y="109622"/>
                    <a:pt x="249334" y="110321"/>
                    <a:pt x="247008" y="110321"/>
                  </a:cubicBezTo>
                  <a:moveTo>
                    <a:pt x="842202" y="123587"/>
                  </a:moveTo>
                  <a:cubicBezTo>
                    <a:pt x="839643" y="123587"/>
                    <a:pt x="837317" y="122889"/>
                    <a:pt x="834991" y="121260"/>
                  </a:cubicBezTo>
                  <a:lnTo>
                    <a:pt x="828479" y="116605"/>
                  </a:lnTo>
                  <a:cubicBezTo>
                    <a:pt x="822897" y="112648"/>
                    <a:pt x="821734" y="105201"/>
                    <a:pt x="825455" y="99615"/>
                  </a:cubicBezTo>
                  <a:cubicBezTo>
                    <a:pt x="829409" y="94029"/>
                    <a:pt x="836852" y="92866"/>
                    <a:pt x="842434" y="96589"/>
                  </a:cubicBezTo>
                  <a:lnTo>
                    <a:pt x="849179" y="101477"/>
                  </a:lnTo>
                  <a:cubicBezTo>
                    <a:pt x="854529" y="105433"/>
                    <a:pt x="855692" y="113114"/>
                    <a:pt x="851737" y="118467"/>
                  </a:cubicBezTo>
                  <a:cubicBezTo>
                    <a:pt x="849412" y="121726"/>
                    <a:pt x="845691" y="123355"/>
                    <a:pt x="841969" y="123355"/>
                  </a:cubicBezTo>
                  <a:moveTo>
                    <a:pt x="201421" y="144534"/>
                  </a:moveTo>
                  <a:cubicBezTo>
                    <a:pt x="197933" y="144534"/>
                    <a:pt x="194444" y="142905"/>
                    <a:pt x="192118" y="140113"/>
                  </a:cubicBezTo>
                  <a:cubicBezTo>
                    <a:pt x="187932" y="134992"/>
                    <a:pt x="188629" y="127311"/>
                    <a:pt x="193746" y="122889"/>
                  </a:cubicBezTo>
                  <a:lnTo>
                    <a:pt x="200259" y="117536"/>
                  </a:lnTo>
                  <a:cubicBezTo>
                    <a:pt x="205376" y="113346"/>
                    <a:pt x="213051" y="114045"/>
                    <a:pt x="217470" y="119398"/>
                  </a:cubicBezTo>
                  <a:cubicBezTo>
                    <a:pt x="221656" y="124751"/>
                    <a:pt x="220959" y="132199"/>
                    <a:pt x="215610" y="136621"/>
                  </a:cubicBezTo>
                  <a:lnTo>
                    <a:pt x="209562" y="141509"/>
                  </a:lnTo>
                  <a:cubicBezTo>
                    <a:pt x="207236" y="143371"/>
                    <a:pt x="204445" y="144302"/>
                    <a:pt x="201654" y="144302"/>
                  </a:cubicBezTo>
                  <a:moveTo>
                    <a:pt x="886161" y="159430"/>
                  </a:moveTo>
                  <a:cubicBezTo>
                    <a:pt x="883370" y="159430"/>
                    <a:pt x="880346" y="158267"/>
                    <a:pt x="878020" y="156171"/>
                  </a:cubicBezTo>
                  <a:lnTo>
                    <a:pt x="871973" y="150819"/>
                  </a:lnTo>
                  <a:cubicBezTo>
                    <a:pt x="866856" y="146396"/>
                    <a:pt x="866390" y="138715"/>
                    <a:pt x="870810" y="133596"/>
                  </a:cubicBezTo>
                  <a:cubicBezTo>
                    <a:pt x="875229" y="128475"/>
                    <a:pt x="882905" y="128009"/>
                    <a:pt x="888022" y="132432"/>
                  </a:cubicBezTo>
                  <a:lnTo>
                    <a:pt x="894301" y="138017"/>
                  </a:lnTo>
                  <a:cubicBezTo>
                    <a:pt x="899185" y="142439"/>
                    <a:pt x="899651" y="150120"/>
                    <a:pt x="895232" y="155241"/>
                  </a:cubicBezTo>
                  <a:cubicBezTo>
                    <a:pt x="892906" y="158034"/>
                    <a:pt x="889417" y="159197"/>
                    <a:pt x="886161" y="159197"/>
                  </a:cubicBezTo>
                  <a:moveTo>
                    <a:pt x="159788" y="182937"/>
                  </a:moveTo>
                  <a:cubicBezTo>
                    <a:pt x="156765" y="182937"/>
                    <a:pt x="153741" y="181773"/>
                    <a:pt x="151415" y="179446"/>
                  </a:cubicBezTo>
                  <a:cubicBezTo>
                    <a:pt x="146531" y="174791"/>
                    <a:pt x="146531" y="167110"/>
                    <a:pt x="151182" y="162223"/>
                  </a:cubicBezTo>
                  <a:lnTo>
                    <a:pt x="156997" y="156171"/>
                  </a:lnTo>
                  <a:cubicBezTo>
                    <a:pt x="161882" y="151517"/>
                    <a:pt x="169557" y="151517"/>
                    <a:pt x="174209" y="156171"/>
                  </a:cubicBezTo>
                  <a:cubicBezTo>
                    <a:pt x="179093" y="160826"/>
                    <a:pt x="179093" y="168740"/>
                    <a:pt x="174209" y="173395"/>
                  </a:cubicBezTo>
                  <a:lnTo>
                    <a:pt x="168626" y="178981"/>
                  </a:lnTo>
                  <a:cubicBezTo>
                    <a:pt x="166300" y="181541"/>
                    <a:pt x="163044" y="182705"/>
                    <a:pt x="159788" y="182705"/>
                  </a:cubicBezTo>
                  <a:moveTo>
                    <a:pt x="926166" y="199695"/>
                  </a:moveTo>
                  <a:cubicBezTo>
                    <a:pt x="922910" y="199695"/>
                    <a:pt x="919421" y="198299"/>
                    <a:pt x="917095" y="195505"/>
                  </a:cubicBezTo>
                  <a:cubicBezTo>
                    <a:pt x="915234" y="193644"/>
                    <a:pt x="913606" y="191549"/>
                    <a:pt x="911745" y="189687"/>
                  </a:cubicBezTo>
                  <a:cubicBezTo>
                    <a:pt x="907326" y="184799"/>
                    <a:pt x="907559" y="177119"/>
                    <a:pt x="912443" y="172464"/>
                  </a:cubicBezTo>
                  <a:cubicBezTo>
                    <a:pt x="917327" y="168042"/>
                    <a:pt x="925003" y="168274"/>
                    <a:pt x="929654" y="173162"/>
                  </a:cubicBezTo>
                  <a:cubicBezTo>
                    <a:pt x="931516" y="175257"/>
                    <a:pt x="933376" y="177351"/>
                    <a:pt x="935237" y="179446"/>
                  </a:cubicBezTo>
                  <a:cubicBezTo>
                    <a:pt x="939656" y="184566"/>
                    <a:pt x="939191" y="192247"/>
                    <a:pt x="934074" y="196669"/>
                  </a:cubicBezTo>
                  <a:cubicBezTo>
                    <a:pt x="931748" y="198764"/>
                    <a:pt x="928957" y="199695"/>
                    <a:pt x="925933" y="199695"/>
                  </a:cubicBezTo>
                  <a:moveTo>
                    <a:pt x="122342" y="225995"/>
                  </a:moveTo>
                  <a:cubicBezTo>
                    <a:pt x="119783" y="225995"/>
                    <a:pt x="116992" y="225064"/>
                    <a:pt x="114899" y="223435"/>
                  </a:cubicBezTo>
                  <a:cubicBezTo>
                    <a:pt x="109549" y="219246"/>
                    <a:pt x="108619" y="211565"/>
                    <a:pt x="112805" y="206212"/>
                  </a:cubicBezTo>
                  <a:cubicBezTo>
                    <a:pt x="114434" y="203884"/>
                    <a:pt x="116294" y="201790"/>
                    <a:pt x="117922" y="199695"/>
                  </a:cubicBezTo>
                  <a:cubicBezTo>
                    <a:pt x="122109" y="194342"/>
                    <a:pt x="129785" y="193644"/>
                    <a:pt x="135134" y="197833"/>
                  </a:cubicBezTo>
                  <a:cubicBezTo>
                    <a:pt x="140251" y="202022"/>
                    <a:pt x="141181" y="209703"/>
                    <a:pt x="136995" y="215056"/>
                  </a:cubicBezTo>
                  <a:cubicBezTo>
                    <a:pt x="135366" y="217151"/>
                    <a:pt x="133738" y="219246"/>
                    <a:pt x="132111" y="221340"/>
                  </a:cubicBezTo>
                  <a:cubicBezTo>
                    <a:pt x="129785" y="224366"/>
                    <a:pt x="126063" y="225995"/>
                    <a:pt x="122574" y="225995"/>
                  </a:cubicBezTo>
                  <a:moveTo>
                    <a:pt x="961752" y="244149"/>
                  </a:moveTo>
                  <a:cubicBezTo>
                    <a:pt x="957798" y="244149"/>
                    <a:pt x="954077" y="242287"/>
                    <a:pt x="951751" y="239029"/>
                  </a:cubicBezTo>
                  <a:lnTo>
                    <a:pt x="947099" y="232512"/>
                  </a:lnTo>
                  <a:cubicBezTo>
                    <a:pt x="943145" y="227159"/>
                    <a:pt x="944308" y="219478"/>
                    <a:pt x="949657" y="215522"/>
                  </a:cubicBezTo>
                  <a:cubicBezTo>
                    <a:pt x="955006" y="211565"/>
                    <a:pt x="962682" y="212729"/>
                    <a:pt x="966636" y="218081"/>
                  </a:cubicBezTo>
                  <a:cubicBezTo>
                    <a:pt x="968264" y="220409"/>
                    <a:pt x="969892" y="222504"/>
                    <a:pt x="971521" y="224831"/>
                  </a:cubicBezTo>
                  <a:cubicBezTo>
                    <a:pt x="975474" y="230417"/>
                    <a:pt x="974079" y="237865"/>
                    <a:pt x="968729" y="241822"/>
                  </a:cubicBezTo>
                  <a:cubicBezTo>
                    <a:pt x="966636" y="243218"/>
                    <a:pt x="964078" y="244149"/>
                    <a:pt x="961752" y="244149"/>
                  </a:cubicBezTo>
                  <a:moveTo>
                    <a:pt x="90011" y="272544"/>
                  </a:moveTo>
                  <a:cubicBezTo>
                    <a:pt x="87918" y="272544"/>
                    <a:pt x="85593" y="272078"/>
                    <a:pt x="83732" y="270682"/>
                  </a:cubicBezTo>
                  <a:cubicBezTo>
                    <a:pt x="77917" y="267191"/>
                    <a:pt x="76289" y="259510"/>
                    <a:pt x="79778" y="253924"/>
                  </a:cubicBezTo>
                  <a:lnTo>
                    <a:pt x="84197" y="246942"/>
                  </a:lnTo>
                  <a:cubicBezTo>
                    <a:pt x="87686" y="241356"/>
                    <a:pt x="95361" y="239494"/>
                    <a:pt x="100943" y="243218"/>
                  </a:cubicBezTo>
                  <a:cubicBezTo>
                    <a:pt x="106526" y="246709"/>
                    <a:pt x="108386" y="254389"/>
                    <a:pt x="104665" y="259976"/>
                  </a:cubicBezTo>
                  <a:lnTo>
                    <a:pt x="100478" y="266725"/>
                  </a:lnTo>
                  <a:cubicBezTo>
                    <a:pt x="98152" y="270449"/>
                    <a:pt x="94199" y="272544"/>
                    <a:pt x="90011" y="272544"/>
                  </a:cubicBezTo>
                  <a:moveTo>
                    <a:pt x="991988" y="292095"/>
                  </a:moveTo>
                  <a:cubicBezTo>
                    <a:pt x="987801" y="292095"/>
                    <a:pt x="983615" y="289767"/>
                    <a:pt x="981289" y="285810"/>
                  </a:cubicBezTo>
                  <a:lnTo>
                    <a:pt x="977335" y="278828"/>
                  </a:lnTo>
                  <a:cubicBezTo>
                    <a:pt x="974079" y="273009"/>
                    <a:pt x="975940" y="265561"/>
                    <a:pt x="981755" y="262070"/>
                  </a:cubicBezTo>
                  <a:cubicBezTo>
                    <a:pt x="987569" y="258812"/>
                    <a:pt x="995012" y="260674"/>
                    <a:pt x="998501" y="266493"/>
                  </a:cubicBezTo>
                  <a:lnTo>
                    <a:pt x="1002687" y="273708"/>
                  </a:lnTo>
                  <a:cubicBezTo>
                    <a:pt x="1005943" y="279526"/>
                    <a:pt x="1003850" y="286974"/>
                    <a:pt x="998035" y="290232"/>
                  </a:cubicBezTo>
                  <a:cubicBezTo>
                    <a:pt x="996175" y="291396"/>
                    <a:pt x="994082" y="291862"/>
                    <a:pt x="991988" y="291862"/>
                  </a:cubicBezTo>
                  <a:moveTo>
                    <a:pt x="62799" y="322584"/>
                  </a:moveTo>
                  <a:cubicBezTo>
                    <a:pt x="60938" y="322584"/>
                    <a:pt x="59310" y="322118"/>
                    <a:pt x="57449" y="321420"/>
                  </a:cubicBezTo>
                  <a:cubicBezTo>
                    <a:pt x="51402" y="318627"/>
                    <a:pt x="48844" y="311179"/>
                    <a:pt x="51635" y="305128"/>
                  </a:cubicBezTo>
                  <a:lnTo>
                    <a:pt x="55356" y="297680"/>
                  </a:lnTo>
                  <a:cubicBezTo>
                    <a:pt x="58380" y="291629"/>
                    <a:pt x="65590" y="289301"/>
                    <a:pt x="71638" y="292327"/>
                  </a:cubicBezTo>
                  <a:cubicBezTo>
                    <a:pt x="77684" y="295353"/>
                    <a:pt x="80010" y="302568"/>
                    <a:pt x="76987" y="308619"/>
                  </a:cubicBezTo>
                  <a:lnTo>
                    <a:pt x="73498" y="315834"/>
                  </a:lnTo>
                  <a:cubicBezTo>
                    <a:pt x="71405" y="320257"/>
                    <a:pt x="66985" y="322816"/>
                    <a:pt x="62566" y="322816"/>
                  </a:cubicBezTo>
                  <a:moveTo>
                    <a:pt x="1016875" y="343298"/>
                  </a:moveTo>
                  <a:cubicBezTo>
                    <a:pt x="1012224" y="343298"/>
                    <a:pt x="1007572" y="340505"/>
                    <a:pt x="1005711" y="335850"/>
                  </a:cubicBezTo>
                  <a:lnTo>
                    <a:pt x="1002455" y="328635"/>
                  </a:lnTo>
                  <a:cubicBezTo>
                    <a:pt x="999664" y="322584"/>
                    <a:pt x="1002455" y="315369"/>
                    <a:pt x="1008734" y="312576"/>
                  </a:cubicBezTo>
                  <a:cubicBezTo>
                    <a:pt x="1014782" y="309783"/>
                    <a:pt x="1021992" y="312576"/>
                    <a:pt x="1024783" y="318860"/>
                  </a:cubicBezTo>
                  <a:lnTo>
                    <a:pt x="1028039" y="326540"/>
                  </a:lnTo>
                  <a:cubicBezTo>
                    <a:pt x="1030598" y="332825"/>
                    <a:pt x="1027807" y="339807"/>
                    <a:pt x="1021527" y="342600"/>
                  </a:cubicBezTo>
                  <a:cubicBezTo>
                    <a:pt x="1019899" y="343298"/>
                    <a:pt x="1018270" y="343531"/>
                    <a:pt x="1016875" y="343531"/>
                  </a:cubicBezTo>
                  <a:moveTo>
                    <a:pt x="41169" y="375184"/>
                  </a:moveTo>
                  <a:cubicBezTo>
                    <a:pt x="39773" y="375184"/>
                    <a:pt x="38377" y="375184"/>
                    <a:pt x="37214" y="374486"/>
                  </a:cubicBezTo>
                  <a:cubicBezTo>
                    <a:pt x="30935" y="372159"/>
                    <a:pt x="27446" y="365409"/>
                    <a:pt x="29771" y="358892"/>
                  </a:cubicBezTo>
                  <a:cubicBezTo>
                    <a:pt x="30702" y="356332"/>
                    <a:pt x="31632" y="353539"/>
                    <a:pt x="32562" y="350979"/>
                  </a:cubicBezTo>
                  <a:cubicBezTo>
                    <a:pt x="34888" y="344694"/>
                    <a:pt x="41866" y="341436"/>
                    <a:pt x="48146" y="343764"/>
                  </a:cubicBezTo>
                  <a:cubicBezTo>
                    <a:pt x="54426" y="346091"/>
                    <a:pt x="57682" y="353074"/>
                    <a:pt x="55356" y="359357"/>
                  </a:cubicBezTo>
                  <a:lnTo>
                    <a:pt x="52798" y="366805"/>
                  </a:lnTo>
                  <a:cubicBezTo>
                    <a:pt x="50937" y="371926"/>
                    <a:pt x="46286" y="374952"/>
                    <a:pt x="41401" y="374952"/>
                  </a:cubicBezTo>
                  <a:moveTo>
                    <a:pt x="1036180" y="396597"/>
                  </a:moveTo>
                  <a:cubicBezTo>
                    <a:pt x="1030830" y="396597"/>
                    <a:pt x="1026178" y="393106"/>
                    <a:pt x="1024551" y="387752"/>
                  </a:cubicBezTo>
                  <a:lnTo>
                    <a:pt x="1022225" y="380304"/>
                  </a:lnTo>
                  <a:cubicBezTo>
                    <a:pt x="1020132" y="373788"/>
                    <a:pt x="1023853" y="367038"/>
                    <a:pt x="1030133" y="364943"/>
                  </a:cubicBezTo>
                  <a:cubicBezTo>
                    <a:pt x="1036645" y="362848"/>
                    <a:pt x="1043390" y="366572"/>
                    <a:pt x="1045484" y="372857"/>
                  </a:cubicBezTo>
                  <a:cubicBezTo>
                    <a:pt x="1046414" y="375417"/>
                    <a:pt x="1047112" y="378210"/>
                    <a:pt x="1048042" y="380770"/>
                  </a:cubicBezTo>
                  <a:cubicBezTo>
                    <a:pt x="1049903" y="387287"/>
                    <a:pt x="1046181" y="394036"/>
                    <a:pt x="1039902" y="395899"/>
                  </a:cubicBezTo>
                  <a:cubicBezTo>
                    <a:pt x="1038738" y="396131"/>
                    <a:pt x="1037576" y="396364"/>
                    <a:pt x="1036412" y="396364"/>
                  </a:cubicBezTo>
                  <a:moveTo>
                    <a:pt x="25352" y="429879"/>
                  </a:moveTo>
                  <a:cubicBezTo>
                    <a:pt x="25352" y="429879"/>
                    <a:pt x="23492" y="429879"/>
                    <a:pt x="22561" y="429646"/>
                  </a:cubicBezTo>
                  <a:cubicBezTo>
                    <a:pt x="16049" y="428017"/>
                    <a:pt x="11862" y="421501"/>
                    <a:pt x="13491" y="414984"/>
                  </a:cubicBezTo>
                  <a:lnTo>
                    <a:pt x="15351" y="406838"/>
                  </a:lnTo>
                  <a:cubicBezTo>
                    <a:pt x="16979" y="400321"/>
                    <a:pt x="23492" y="396364"/>
                    <a:pt x="30004" y="397993"/>
                  </a:cubicBezTo>
                  <a:cubicBezTo>
                    <a:pt x="36516" y="399623"/>
                    <a:pt x="40471" y="406139"/>
                    <a:pt x="38843" y="412656"/>
                  </a:cubicBezTo>
                  <a:lnTo>
                    <a:pt x="36981" y="420336"/>
                  </a:lnTo>
                  <a:cubicBezTo>
                    <a:pt x="35819" y="425923"/>
                    <a:pt x="30702" y="429879"/>
                    <a:pt x="25120" y="429879"/>
                  </a:cubicBezTo>
                  <a:moveTo>
                    <a:pt x="1049670" y="451990"/>
                  </a:moveTo>
                  <a:cubicBezTo>
                    <a:pt x="1043855" y="451990"/>
                    <a:pt x="1038738" y="447801"/>
                    <a:pt x="1037576" y="441982"/>
                  </a:cubicBezTo>
                  <a:lnTo>
                    <a:pt x="1036180" y="434301"/>
                  </a:lnTo>
                  <a:cubicBezTo>
                    <a:pt x="1034785" y="427784"/>
                    <a:pt x="1038971" y="421268"/>
                    <a:pt x="1045716" y="419871"/>
                  </a:cubicBezTo>
                  <a:cubicBezTo>
                    <a:pt x="1052229" y="418475"/>
                    <a:pt x="1058741" y="422897"/>
                    <a:pt x="1060137" y="429414"/>
                  </a:cubicBezTo>
                  <a:lnTo>
                    <a:pt x="1061764" y="437560"/>
                  </a:lnTo>
                  <a:cubicBezTo>
                    <a:pt x="1062928" y="444077"/>
                    <a:pt x="1058741" y="450594"/>
                    <a:pt x="1051996" y="451757"/>
                  </a:cubicBezTo>
                  <a:cubicBezTo>
                    <a:pt x="1051298" y="451757"/>
                    <a:pt x="1050601" y="451757"/>
                    <a:pt x="1049670" y="451757"/>
                  </a:cubicBezTo>
                  <a:moveTo>
                    <a:pt x="15817" y="485738"/>
                  </a:moveTo>
                  <a:cubicBezTo>
                    <a:pt x="15817" y="485738"/>
                    <a:pt x="14886" y="485738"/>
                    <a:pt x="14420" y="485738"/>
                  </a:cubicBezTo>
                  <a:cubicBezTo>
                    <a:pt x="7676" y="485039"/>
                    <a:pt x="3024" y="478988"/>
                    <a:pt x="3721" y="472239"/>
                  </a:cubicBezTo>
                  <a:lnTo>
                    <a:pt x="4652" y="463859"/>
                  </a:lnTo>
                  <a:cubicBezTo>
                    <a:pt x="5583" y="457110"/>
                    <a:pt x="11862" y="452688"/>
                    <a:pt x="18375" y="453386"/>
                  </a:cubicBezTo>
                  <a:cubicBezTo>
                    <a:pt x="25120" y="454318"/>
                    <a:pt x="29771" y="460368"/>
                    <a:pt x="28841" y="467118"/>
                  </a:cubicBezTo>
                  <a:lnTo>
                    <a:pt x="27911" y="475031"/>
                  </a:lnTo>
                  <a:cubicBezTo>
                    <a:pt x="27213" y="481315"/>
                    <a:pt x="21863" y="485738"/>
                    <a:pt x="15817" y="485738"/>
                  </a:cubicBezTo>
                  <a:moveTo>
                    <a:pt x="1056880" y="508314"/>
                  </a:moveTo>
                  <a:cubicBezTo>
                    <a:pt x="1050601" y="508314"/>
                    <a:pt x="1045251" y="503426"/>
                    <a:pt x="1044786" y="496910"/>
                  </a:cubicBezTo>
                  <a:lnTo>
                    <a:pt x="1044088" y="488996"/>
                  </a:lnTo>
                  <a:cubicBezTo>
                    <a:pt x="1043390" y="482246"/>
                    <a:pt x="1048507" y="476428"/>
                    <a:pt x="1055020" y="475730"/>
                  </a:cubicBezTo>
                  <a:cubicBezTo>
                    <a:pt x="1061532" y="475264"/>
                    <a:pt x="1067579" y="480152"/>
                    <a:pt x="1068277" y="486669"/>
                  </a:cubicBezTo>
                  <a:lnTo>
                    <a:pt x="1068975" y="495048"/>
                  </a:lnTo>
                  <a:cubicBezTo>
                    <a:pt x="1069440" y="501797"/>
                    <a:pt x="1064323" y="507616"/>
                    <a:pt x="1057811" y="508081"/>
                  </a:cubicBezTo>
                  <a:cubicBezTo>
                    <a:pt x="1057578" y="508081"/>
                    <a:pt x="1057113" y="508081"/>
                    <a:pt x="1056880" y="508081"/>
                  </a:cubicBezTo>
                  <a:moveTo>
                    <a:pt x="12095" y="542527"/>
                  </a:moveTo>
                  <a:cubicBezTo>
                    <a:pt x="12095" y="542527"/>
                    <a:pt x="12095" y="542527"/>
                    <a:pt x="12095" y="542527"/>
                  </a:cubicBezTo>
                  <a:cubicBezTo>
                    <a:pt x="5350" y="542527"/>
                    <a:pt x="0" y="536942"/>
                    <a:pt x="0" y="530192"/>
                  </a:cubicBezTo>
                  <a:lnTo>
                    <a:pt x="0" y="522046"/>
                  </a:lnTo>
                  <a:cubicBezTo>
                    <a:pt x="233" y="515297"/>
                    <a:pt x="5350" y="509710"/>
                    <a:pt x="12560" y="510176"/>
                  </a:cubicBezTo>
                  <a:cubicBezTo>
                    <a:pt x="19305" y="510176"/>
                    <a:pt x="24654" y="515995"/>
                    <a:pt x="24422" y="522512"/>
                  </a:cubicBezTo>
                  <a:lnTo>
                    <a:pt x="24422" y="530425"/>
                  </a:lnTo>
                  <a:cubicBezTo>
                    <a:pt x="24422" y="537175"/>
                    <a:pt x="18840" y="542527"/>
                    <a:pt x="12095" y="542527"/>
                  </a:cubicBezTo>
                  <a:moveTo>
                    <a:pt x="1058276" y="555561"/>
                  </a:moveTo>
                  <a:cubicBezTo>
                    <a:pt x="1058276" y="555561"/>
                    <a:pt x="1058276" y="555561"/>
                    <a:pt x="1058276" y="555561"/>
                  </a:cubicBezTo>
                  <a:cubicBezTo>
                    <a:pt x="1051531" y="555561"/>
                    <a:pt x="1046181" y="549975"/>
                    <a:pt x="1046181" y="543225"/>
                  </a:cubicBezTo>
                  <a:lnTo>
                    <a:pt x="1046181" y="535312"/>
                  </a:lnTo>
                  <a:cubicBezTo>
                    <a:pt x="1046181" y="528562"/>
                    <a:pt x="1051763" y="523210"/>
                    <a:pt x="1058508" y="523210"/>
                  </a:cubicBezTo>
                  <a:cubicBezTo>
                    <a:pt x="1065254" y="523210"/>
                    <a:pt x="1070603" y="528795"/>
                    <a:pt x="1070603" y="535312"/>
                  </a:cubicBezTo>
                  <a:lnTo>
                    <a:pt x="1070603" y="543691"/>
                  </a:lnTo>
                  <a:cubicBezTo>
                    <a:pt x="1070603" y="550440"/>
                    <a:pt x="1065021" y="555794"/>
                    <a:pt x="1058276" y="555794"/>
                  </a:cubicBezTo>
                  <a:moveTo>
                    <a:pt x="14653" y="599317"/>
                  </a:moveTo>
                  <a:cubicBezTo>
                    <a:pt x="8374" y="599317"/>
                    <a:pt x="3257" y="594662"/>
                    <a:pt x="2559" y="588378"/>
                  </a:cubicBezTo>
                  <a:lnTo>
                    <a:pt x="1861" y="580232"/>
                  </a:lnTo>
                  <a:cubicBezTo>
                    <a:pt x="1163" y="573483"/>
                    <a:pt x="6280" y="567664"/>
                    <a:pt x="13025" y="566966"/>
                  </a:cubicBezTo>
                  <a:cubicBezTo>
                    <a:pt x="19537" y="566500"/>
                    <a:pt x="25585" y="571388"/>
                    <a:pt x="26283" y="578137"/>
                  </a:cubicBezTo>
                  <a:lnTo>
                    <a:pt x="26980" y="586050"/>
                  </a:lnTo>
                  <a:cubicBezTo>
                    <a:pt x="27678" y="592800"/>
                    <a:pt x="22794" y="598619"/>
                    <a:pt x="16049" y="599317"/>
                  </a:cubicBezTo>
                  <a:cubicBezTo>
                    <a:pt x="15584" y="599317"/>
                    <a:pt x="15351" y="599317"/>
                    <a:pt x="14886" y="599317"/>
                  </a:cubicBezTo>
                  <a:moveTo>
                    <a:pt x="1054322" y="612118"/>
                  </a:moveTo>
                  <a:cubicBezTo>
                    <a:pt x="1054322" y="612118"/>
                    <a:pt x="1053391" y="612118"/>
                    <a:pt x="1052694" y="612118"/>
                  </a:cubicBezTo>
                  <a:cubicBezTo>
                    <a:pt x="1045948" y="611187"/>
                    <a:pt x="1041297" y="605136"/>
                    <a:pt x="1042227" y="598619"/>
                  </a:cubicBezTo>
                  <a:lnTo>
                    <a:pt x="1043158" y="590705"/>
                  </a:lnTo>
                  <a:cubicBezTo>
                    <a:pt x="1043855" y="583956"/>
                    <a:pt x="1049903" y="579301"/>
                    <a:pt x="1056648" y="579999"/>
                  </a:cubicBezTo>
                  <a:cubicBezTo>
                    <a:pt x="1063393" y="580698"/>
                    <a:pt x="1068277" y="586749"/>
                    <a:pt x="1067579" y="593498"/>
                  </a:cubicBezTo>
                  <a:lnTo>
                    <a:pt x="1066649" y="601877"/>
                  </a:lnTo>
                  <a:cubicBezTo>
                    <a:pt x="1065951" y="607928"/>
                    <a:pt x="1060602" y="612584"/>
                    <a:pt x="1054554" y="612584"/>
                  </a:cubicBezTo>
                  <a:moveTo>
                    <a:pt x="23259" y="655408"/>
                  </a:moveTo>
                  <a:cubicBezTo>
                    <a:pt x="17677" y="655408"/>
                    <a:pt x="12560" y="651452"/>
                    <a:pt x="11397" y="645634"/>
                  </a:cubicBezTo>
                  <a:lnTo>
                    <a:pt x="9769" y="637487"/>
                  </a:lnTo>
                  <a:cubicBezTo>
                    <a:pt x="8606" y="630971"/>
                    <a:pt x="12793" y="624454"/>
                    <a:pt x="19537" y="623290"/>
                  </a:cubicBezTo>
                  <a:cubicBezTo>
                    <a:pt x="26283" y="621893"/>
                    <a:pt x="32562" y="626315"/>
                    <a:pt x="33726" y="633065"/>
                  </a:cubicBezTo>
                  <a:lnTo>
                    <a:pt x="35354" y="640745"/>
                  </a:lnTo>
                  <a:cubicBezTo>
                    <a:pt x="36749" y="647262"/>
                    <a:pt x="32562" y="653779"/>
                    <a:pt x="25818" y="655175"/>
                  </a:cubicBezTo>
                  <a:cubicBezTo>
                    <a:pt x="24887" y="655175"/>
                    <a:pt x="24189" y="655408"/>
                    <a:pt x="23259" y="655408"/>
                  </a:cubicBezTo>
                  <a:moveTo>
                    <a:pt x="1044320" y="668209"/>
                  </a:moveTo>
                  <a:cubicBezTo>
                    <a:pt x="1044320" y="668209"/>
                    <a:pt x="1042460" y="668209"/>
                    <a:pt x="1041529" y="667977"/>
                  </a:cubicBezTo>
                  <a:cubicBezTo>
                    <a:pt x="1035017" y="666347"/>
                    <a:pt x="1030830" y="659831"/>
                    <a:pt x="1032459" y="653314"/>
                  </a:cubicBezTo>
                  <a:lnTo>
                    <a:pt x="1034319" y="645401"/>
                  </a:lnTo>
                  <a:cubicBezTo>
                    <a:pt x="1035715" y="638884"/>
                    <a:pt x="1042227" y="634695"/>
                    <a:pt x="1048739" y="636091"/>
                  </a:cubicBezTo>
                  <a:cubicBezTo>
                    <a:pt x="1055252" y="637487"/>
                    <a:pt x="1059439" y="644004"/>
                    <a:pt x="1058044" y="650521"/>
                  </a:cubicBezTo>
                  <a:lnTo>
                    <a:pt x="1056182" y="658667"/>
                  </a:lnTo>
                  <a:cubicBezTo>
                    <a:pt x="1054787" y="664253"/>
                    <a:pt x="1049903" y="668209"/>
                    <a:pt x="1044320" y="668209"/>
                  </a:cubicBezTo>
                  <a:moveTo>
                    <a:pt x="38145" y="710336"/>
                  </a:moveTo>
                  <a:cubicBezTo>
                    <a:pt x="33028" y="710336"/>
                    <a:pt x="28376" y="707078"/>
                    <a:pt x="26515" y="701957"/>
                  </a:cubicBezTo>
                  <a:lnTo>
                    <a:pt x="23957" y="694044"/>
                  </a:lnTo>
                  <a:cubicBezTo>
                    <a:pt x="22096" y="687527"/>
                    <a:pt x="25585" y="680777"/>
                    <a:pt x="32097" y="678916"/>
                  </a:cubicBezTo>
                  <a:cubicBezTo>
                    <a:pt x="38610" y="676821"/>
                    <a:pt x="45355" y="680545"/>
                    <a:pt x="47448" y="687062"/>
                  </a:cubicBezTo>
                  <a:lnTo>
                    <a:pt x="49774" y="694509"/>
                  </a:lnTo>
                  <a:cubicBezTo>
                    <a:pt x="51867" y="701026"/>
                    <a:pt x="48379" y="707776"/>
                    <a:pt x="42098" y="709871"/>
                  </a:cubicBezTo>
                  <a:cubicBezTo>
                    <a:pt x="40936" y="710336"/>
                    <a:pt x="39540" y="710569"/>
                    <a:pt x="38377" y="710569"/>
                  </a:cubicBezTo>
                  <a:moveTo>
                    <a:pt x="1028272" y="722672"/>
                  </a:moveTo>
                  <a:cubicBezTo>
                    <a:pt x="1026876" y="722672"/>
                    <a:pt x="1025481" y="722672"/>
                    <a:pt x="1024318" y="721974"/>
                  </a:cubicBezTo>
                  <a:cubicBezTo>
                    <a:pt x="1018038" y="719646"/>
                    <a:pt x="1014549" y="712663"/>
                    <a:pt x="1016875" y="706380"/>
                  </a:cubicBezTo>
                  <a:lnTo>
                    <a:pt x="1019434" y="698932"/>
                  </a:lnTo>
                  <a:cubicBezTo>
                    <a:pt x="1021527" y="692648"/>
                    <a:pt x="1028504" y="689157"/>
                    <a:pt x="1034785" y="691251"/>
                  </a:cubicBezTo>
                  <a:cubicBezTo>
                    <a:pt x="1041064" y="693346"/>
                    <a:pt x="1044553" y="700328"/>
                    <a:pt x="1042460" y="706612"/>
                  </a:cubicBezTo>
                  <a:lnTo>
                    <a:pt x="1039669" y="714526"/>
                  </a:lnTo>
                  <a:cubicBezTo>
                    <a:pt x="1037808" y="719413"/>
                    <a:pt x="1033156" y="722672"/>
                    <a:pt x="1028272" y="722672"/>
                  </a:cubicBezTo>
                  <a:moveTo>
                    <a:pt x="58613" y="763402"/>
                  </a:moveTo>
                  <a:cubicBezTo>
                    <a:pt x="53961" y="763402"/>
                    <a:pt x="49541" y="760842"/>
                    <a:pt x="47448" y="756187"/>
                  </a:cubicBezTo>
                  <a:lnTo>
                    <a:pt x="43959" y="748739"/>
                  </a:lnTo>
                  <a:cubicBezTo>
                    <a:pt x="41401" y="742688"/>
                    <a:pt x="43959" y="735473"/>
                    <a:pt x="50239" y="732680"/>
                  </a:cubicBezTo>
                  <a:cubicBezTo>
                    <a:pt x="56287" y="729887"/>
                    <a:pt x="63497" y="732680"/>
                    <a:pt x="66288" y="738964"/>
                  </a:cubicBezTo>
                  <a:lnTo>
                    <a:pt x="69544" y="746179"/>
                  </a:lnTo>
                  <a:cubicBezTo>
                    <a:pt x="72335" y="752230"/>
                    <a:pt x="69544" y="759678"/>
                    <a:pt x="63497" y="762238"/>
                  </a:cubicBezTo>
                  <a:cubicBezTo>
                    <a:pt x="61869" y="762936"/>
                    <a:pt x="60240" y="763402"/>
                    <a:pt x="58380" y="763402"/>
                  </a:cubicBezTo>
                  <a:moveTo>
                    <a:pt x="1006176" y="775272"/>
                  </a:moveTo>
                  <a:cubicBezTo>
                    <a:pt x="1004316" y="775272"/>
                    <a:pt x="1002687" y="774806"/>
                    <a:pt x="1000826" y="774108"/>
                  </a:cubicBezTo>
                  <a:cubicBezTo>
                    <a:pt x="994780" y="771082"/>
                    <a:pt x="992221" y="763867"/>
                    <a:pt x="995244" y="757816"/>
                  </a:cubicBezTo>
                  <a:lnTo>
                    <a:pt x="998733" y="750601"/>
                  </a:lnTo>
                  <a:cubicBezTo>
                    <a:pt x="1001524" y="744550"/>
                    <a:pt x="1008734" y="741756"/>
                    <a:pt x="1015015" y="744550"/>
                  </a:cubicBezTo>
                  <a:cubicBezTo>
                    <a:pt x="1021061" y="747343"/>
                    <a:pt x="1023853" y="754558"/>
                    <a:pt x="1021061" y="760842"/>
                  </a:cubicBezTo>
                  <a:lnTo>
                    <a:pt x="1017573" y="768290"/>
                  </a:lnTo>
                  <a:cubicBezTo>
                    <a:pt x="1015479" y="772712"/>
                    <a:pt x="1011060" y="775272"/>
                    <a:pt x="1006641" y="775272"/>
                  </a:cubicBezTo>
                  <a:moveTo>
                    <a:pt x="84894" y="813674"/>
                  </a:moveTo>
                  <a:cubicBezTo>
                    <a:pt x="80708" y="813674"/>
                    <a:pt x="76754" y="811580"/>
                    <a:pt x="74428" y="807623"/>
                  </a:cubicBezTo>
                  <a:lnTo>
                    <a:pt x="70242" y="800408"/>
                  </a:lnTo>
                  <a:cubicBezTo>
                    <a:pt x="66985" y="794590"/>
                    <a:pt x="68847" y="787142"/>
                    <a:pt x="74661" y="783651"/>
                  </a:cubicBezTo>
                  <a:cubicBezTo>
                    <a:pt x="80476" y="780392"/>
                    <a:pt x="87918" y="782254"/>
                    <a:pt x="91408" y="788073"/>
                  </a:cubicBezTo>
                  <a:lnTo>
                    <a:pt x="95361" y="795055"/>
                  </a:lnTo>
                  <a:cubicBezTo>
                    <a:pt x="98850" y="800874"/>
                    <a:pt x="96757" y="808322"/>
                    <a:pt x="90942" y="811813"/>
                  </a:cubicBezTo>
                  <a:cubicBezTo>
                    <a:pt x="89082" y="812976"/>
                    <a:pt x="86756" y="813442"/>
                    <a:pt x="84662" y="813442"/>
                  </a:cubicBezTo>
                  <a:moveTo>
                    <a:pt x="978731" y="824846"/>
                  </a:moveTo>
                  <a:cubicBezTo>
                    <a:pt x="976405" y="824846"/>
                    <a:pt x="974312" y="824148"/>
                    <a:pt x="972218" y="822985"/>
                  </a:cubicBezTo>
                  <a:cubicBezTo>
                    <a:pt x="966636" y="819493"/>
                    <a:pt x="964775" y="811813"/>
                    <a:pt x="968497" y="806227"/>
                  </a:cubicBezTo>
                  <a:cubicBezTo>
                    <a:pt x="969892" y="803899"/>
                    <a:pt x="971288" y="801805"/>
                    <a:pt x="972683" y="799477"/>
                  </a:cubicBezTo>
                  <a:cubicBezTo>
                    <a:pt x="976172" y="793659"/>
                    <a:pt x="983615" y="791797"/>
                    <a:pt x="989430" y="795288"/>
                  </a:cubicBezTo>
                  <a:cubicBezTo>
                    <a:pt x="995244" y="798779"/>
                    <a:pt x="997105" y="806227"/>
                    <a:pt x="993616" y="812046"/>
                  </a:cubicBezTo>
                  <a:cubicBezTo>
                    <a:pt x="992221" y="814373"/>
                    <a:pt x="990825" y="816933"/>
                    <a:pt x="989197" y="819261"/>
                  </a:cubicBezTo>
                  <a:cubicBezTo>
                    <a:pt x="986872" y="822985"/>
                    <a:pt x="982917" y="825079"/>
                    <a:pt x="978963" y="825079"/>
                  </a:cubicBezTo>
                  <a:moveTo>
                    <a:pt x="116527" y="860922"/>
                  </a:moveTo>
                  <a:cubicBezTo>
                    <a:pt x="112805" y="860922"/>
                    <a:pt x="109084" y="859293"/>
                    <a:pt x="106758" y="856034"/>
                  </a:cubicBezTo>
                  <a:lnTo>
                    <a:pt x="101874" y="849285"/>
                  </a:lnTo>
                  <a:cubicBezTo>
                    <a:pt x="97920" y="843699"/>
                    <a:pt x="99083" y="836251"/>
                    <a:pt x="104433" y="832294"/>
                  </a:cubicBezTo>
                  <a:cubicBezTo>
                    <a:pt x="109782" y="828337"/>
                    <a:pt x="117457" y="829502"/>
                    <a:pt x="121411" y="834854"/>
                  </a:cubicBezTo>
                  <a:lnTo>
                    <a:pt x="126063" y="841371"/>
                  </a:lnTo>
                  <a:cubicBezTo>
                    <a:pt x="130017" y="846724"/>
                    <a:pt x="129087" y="854405"/>
                    <a:pt x="123737" y="858362"/>
                  </a:cubicBezTo>
                  <a:cubicBezTo>
                    <a:pt x="121644" y="859991"/>
                    <a:pt x="119085" y="860689"/>
                    <a:pt x="116527" y="860689"/>
                  </a:cubicBezTo>
                  <a:moveTo>
                    <a:pt x="945936" y="871395"/>
                  </a:moveTo>
                  <a:cubicBezTo>
                    <a:pt x="943377" y="871395"/>
                    <a:pt x="940586" y="870464"/>
                    <a:pt x="938260" y="868835"/>
                  </a:cubicBezTo>
                  <a:cubicBezTo>
                    <a:pt x="932911" y="864645"/>
                    <a:pt x="932213" y="856965"/>
                    <a:pt x="936167" y="851612"/>
                  </a:cubicBezTo>
                  <a:lnTo>
                    <a:pt x="941052" y="845328"/>
                  </a:lnTo>
                  <a:cubicBezTo>
                    <a:pt x="945005" y="839975"/>
                    <a:pt x="952681" y="839044"/>
                    <a:pt x="958030" y="843000"/>
                  </a:cubicBezTo>
                  <a:cubicBezTo>
                    <a:pt x="963380" y="847190"/>
                    <a:pt x="964311" y="854871"/>
                    <a:pt x="960356" y="860223"/>
                  </a:cubicBezTo>
                  <a:lnTo>
                    <a:pt x="955239" y="866741"/>
                  </a:lnTo>
                  <a:cubicBezTo>
                    <a:pt x="952913" y="869766"/>
                    <a:pt x="949192" y="871395"/>
                    <a:pt x="945703" y="871395"/>
                  </a:cubicBezTo>
                  <a:moveTo>
                    <a:pt x="153043" y="904677"/>
                  </a:moveTo>
                  <a:cubicBezTo>
                    <a:pt x="149787" y="904677"/>
                    <a:pt x="146531" y="903281"/>
                    <a:pt x="144205" y="900721"/>
                  </a:cubicBezTo>
                  <a:cubicBezTo>
                    <a:pt x="142344" y="898627"/>
                    <a:pt x="140483" y="896532"/>
                    <a:pt x="138623" y="894670"/>
                  </a:cubicBezTo>
                  <a:cubicBezTo>
                    <a:pt x="134204" y="889549"/>
                    <a:pt x="134436" y="881869"/>
                    <a:pt x="139553" y="877447"/>
                  </a:cubicBezTo>
                  <a:cubicBezTo>
                    <a:pt x="144438" y="873025"/>
                    <a:pt x="152346" y="873258"/>
                    <a:pt x="156765" y="878378"/>
                  </a:cubicBezTo>
                  <a:lnTo>
                    <a:pt x="162114" y="884197"/>
                  </a:lnTo>
                  <a:cubicBezTo>
                    <a:pt x="166766" y="889084"/>
                    <a:pt x="166533" y="896764"/>
                    <a:pt x="161649" y="901419"/>
                  </a:cubicBezTo>
                  <a:cubicBezTo>
                    <a:pt x="159323" y="903747"/>
                    <a:pt x="156299" y="904677"/>
                    <a:pt x="153275" y="904677"/>
                  </a:cubicBezTo>
                  <a:moveTo>
                    <a:pt x="908489" y="913988"/>
                  </a:moveTo>
                  <a:cubicBezTo>
                    <a:pt x="905466" y="913988"/>
                    <a:pt x="902209" y="912824"/>
                    <a:pt x="899883" y="910496"/>
                  </a:cubicBezTo>
                  <a:cubicBezTo>
                    <a:pt x="894999" y="905842"/>
                    <a:pt x="894999" y="897928"/>
                    <a:pt x="899883" y="893273"/>
                  </a:cubicBezTo>
                  <a:lnTo>
                    <a:pt x="905466" y="887688"/>
                  </a:lnTo>
                  <a:cubicBezTo>
                    <a:pt x="910117" y="882799"/>
                    <a:pt x="917793" y="882567"/>
                    <a:pt x="922677" y="887222"/>
                  </a:cubicBezTo>
                  <a:cubicBezTo>
                    <a:pt x="927561" y="891877"/>
                    <a:pt x="927794" y="899557"/>
                    <a:pt x="923142" y="904445"/>
                  </a:cubicBezTo>
                  <a:lnTo>
                    <a:pt x="917327" y="910496"/>
                  </a:lnTo>
                  <a:cubicBezTo>
                    <a:pt x="915001" y="912824"/>
                    <a:pt x="911745" y="914220"/>
                    <a:pt x="908722" y="914220"/>
                  </a:cubicBezTo>
                  <a:moveTo>
                    <a:pt x="193978" y="944011"/>
                  </a:moveTo>
                  <a:cubicBezTo>
                    <a:pt x="191187" y="944011"/>
                    <a:pt x="188396" y="943081"/>
                    <a:pt x="186070" y="940986"/>
                  </a:cubicBezTo>
                  <a:lnTo>
                    <a:pt x="179791" y="935400"/>
                  </a:lnTo>
                  <a:cubicBezTo>
                    <a:pt x="174674" y="930978"/>
                    <a:pt x="174209" y="923297"/>
                    <a:pt x="178860" y="918177"/>
                  </a:cubicBezTo>
                  <a:cubicBezTo>
                    <a:pt x="183512" y="913057"/>
                    <a:pt x="190955" y="912591"/>
                    <a:pt x="196072" y="917246"/>
                  </a:cubicBezTo>
                  <a:lnTo>
                    <a:pt x="202119" y="922366"/>
                  </a:lnTo>
                  <a:cubicBezTo>
                    <a:pt x="207236" y="926789"/>
                    <a:pt x="207702" y="934469"/>
                    <a:pt x="203282" y="939589"/>
                  </a:cubicBezTo>
                  <a:cubicBezTo>
                    <a:pt x="200956" y="942383"/>
                    <a:pt x="197468" y="943779"/>
                    <a:pt x="193978" y="943779"/>
                  </a:cubicBezTo>
                  <a:moveTo>
                    <a:pt x="866623" y="952391"/>
                  </a:moveTo>
                  <a:cubicBezTo>
                    <a:pt x="863135" y="952391"/>
                    <a:pt x="859646" y="950761"/>
                    <a:pt x="857320" y="947968"/>
                  </a:cubicBezTo>
                  <a:cubicBezTo>
                    <a:pt x="853133" y="942848"/>
                    <a:pt x="853831" y="935167"/>
                    <a:pt x="858948" y="930745"/>
                  </a:cubicBezTo>
                  <a:lnTo>
                    <a:pt x="864995" y="925625"/>
                  </a:lnTo>
                  <a:cubicBezTo>
                    <a:pt x="870112" y="921435"/>
                    <a:pt x="877788" y="921901"/>
                    <a:pt x="882207" y="927021"/>
                  </a:cubicBezTo>
                  <a:cubicBezTo>
                    <a:pt x="886626" y="932142"/>
                    <a:pt x="885928" y="939822"/>
                    <a:pt x="880811" y="944244"/>
                  </a:cubicBezTo>
                  <a:lnTo>
                    <a:pt x="874531" y="949598"/>
                  </a:lnTo>
                  <a:cubicBezTo>
                    <a:pt x="872205" y="951459"/>
                    <a:pt x="869414" y="952391"/>
                    <a:pt x="866856" y="952391"/>
                  </a:cubicBezTo>
                  <a:moveTo>
                    <a:pt x="238868" y="978691"/>
                  </a:moveTo>
                  <a:cubicBezTo>
                    <a:pt x="236542" y="978691"/>
                    <a:pt x="233984" y="977993"/>
                    <a:pt x="231890" y="976595"/>
                  </a:cubicBezTo>
                  <a:lnTo>
                    <a:pt x="225146" y="971941"/>
                  </a:lnTo>
                  <a:cubicBezTo>
                    <a:pt x="219796" y="967984"/>
                    <a:pt x="218401" y="960537"/>
                    <a:pt x="222354" y="954950"/>
                  </a:cubicBezTo>
                  <a:cubicBezTo>
                    <a:pt x="226308" y="949365"/>
                    <a:pt x="233751" y="948201"/>
                    <a:pt x="239333" y="952158"/>
                  </a:cubicBezTo>
                  <a:lnTo>
                    <a:pt x="245846" y="956813"/>
                  </a:lnTo>
                  <a:cubicBezTo>
                    <a:pt x="251428" y="960769"/>
                    <a:pt x="252823" y="968217"/>
                    <a:pt x="248869" y="973803"/>
                  </a:cubicBezTo>
                  <a:cubicBezTo>
                    <a:pt x="246543" y="977294"/>
                    <a:pt x="242822" y="979156"/>
                    <a:pt x="238868" y="979156"/>
                  </a:cubicBezTo>
                  <a:moveTo>
                    <a:pt x="820803" y="985906"/>
                  </a:moveTo>
                  <a:cubicBezTo>
                    <a:pt x="816849" y="985906"/>
                    <a:pt x="812896" y="984043"/>
                    <a:pt x="810569" y="980319"/>
                  </a:cubicBezTo>
                  <a:cubicBezTo>
                    <a:pt x="806848" y="974734"/>
                    <a:pt x="808476" y="967054"/>
                    <a:pt x="814058" y="963330"/>
                  </a:cubicBezTo>
                  <a:lnTo>
                    <a:pt x="820571" y="958907"/>
                  </a:lnTo>
                  <a:cubicBezTo>
                    <a:pt x="826153" y="955183"/>
                    <a:pt x="833595" y="956580"/>
                    <a:pt x="837550" y="962165"/>
                  </a:cubicBezTo>
                  <a:cubicBezTo>
                    <a:pt x="841271" y="967752"/>
                    <a:pt x="839876" y="975432"/>
                    <a:pt x="834293" y="979156"/>
                  </a:cubicBezTo>
                  <a:lnTo>
                    <a:pt x="827316" y="983811"/>
                  </a:lnTo>
                  <a:cubicBezTo>
                    <a:pt x="825223" y="985208"/>
                    <a:pt x="822897" y="985906"/>
                    <a:pt x="820571" y="985906"/>
                  </a:cubicBezTo>
                  <a:moveTo>
                    <a:pt x="287246" y="1008482"/>
                  </a:moveTo>
                  <a:cubicBezTo>
                    <a:pt x="285386" y="1008482"/>
                    <a:pt x="283293" y="1008016"/>
                    <a:pt x="281432" y="1007086"/>
                  </a:cubicBezTo>
                  <a:lnTo>
                    <a:pt x="274222" y="1003129"/>
                  </a:lnTo>
                  <a:cubicBezTo>
                    <a:pt x="268407" y="999870"/>
                    <a:pt x="266314" y="992423"/>
                    <a:pt x="269569" y="986604"/>
                  </a:cubicBezTo>
                  <a:cubicBezTo>
                    <a:pt x="272826" y="980785"/>
                    <a:pt x="280269" y="978458"/>
                    <a:pt x="286084" y="981949"/>
                  </a:cubicBezTo>
                  <a:lnTo>
                    <a:pt x="293061" y="985906"/>
                  </a:lnTo>
                  <a:cubicBezTo>
                    <a:pt x="298876" y="989164"/>
                    <a:pt x="301202" y="996612"/>
                    <a:pt x="297945" y="1002430"/>
                  </a:cubicBezTo>
                  <a:cubicBezTo>
                    <a:pt x="295852" y="1006620"/>
                    <a:pt x="291666" y="1008714"/>
                    <a:pt x="287246" y="1008714"/>
                  </a:cubicBezTo>
                  <a:moveTo>
                    <a:pt x="771495" y="1014533"/>
                  </a:moveTo>
                  <a:cubicBezTo>
                    <a:pt x="767076" y="1014533"/>
                    <a:pt x="762656" y="1012206"/>
                    <a:pt x="760563" y="1007784"/>
                  </a:cubicBezTo>
                  <a:cubicBezTo>
                    <a:pt x="757539" y="1001732"/>
                    <a:pt x="759865" y="994517"/>
                    <a:pt x="765913" y="991491"/>
                  </a:cubicBezTo>
                  <a:lnTo>
                    <a:pt x="772890" y="987767"/>
                  </a:lnTo>
                  <a:cubicBezTo>
                    <a:pt x="778938" y="984509"/>
                    <a:pt x="786148" y="986836"/>
                    <a:pt x="789404" y="992888"/>
                  </a:cubicBezTo>
                  <a:cubicBezTo>
                    <a:pt x="792660" y="998939"/>
                    <a:pt x="790334" y="1006154"/>
                    <a:pt x="784287" y="1009412"/>
                  </a:cubicBezTo>
                  <a:lnTo>
                    <a:pt x="776844" y="1013136"/>
                  </a:lnTo>
                  <a:cubicBezTo>
                    <a:pt x="774984" y="1014068"/>
                    <a:pt x="773123" y="1014533"/>
                    <a:pt x="771262" y="1014533"/>
                  </a:cubicBezTo>
                  <a:moveTo>
                    <a:pt x="338881" y="1032687"/>
                  </a:moveTo>
                  <a:cubicBezTo>
                    <a:pt x="337253" y="1032687"/>
                    <a:pt x="335857" y="1032455"/>
                    <a:pt x="334229" y="1031756"/>
                  </a:cubicBezTo>
                  <a:cubicBezTo>
                    <a:pt x="331671" y="1030825"/>
                    <a:pt x="329112" y="1029662"/>
                    <a:pt x="326554" y="1028498"/>
                  </a:cubicBezTo>
                  <a:cubicBezTo>
                    <a:pt x="320274" y="1025938"/>
                    <a:pt x="317483" y="1018723"/>
                    <a:pt x="320041" y="1012438"/>
                  </a:cubicBezTo>
                  <a:cubicBezTo>
                    <a:pt x="322600" y="1006154"/>
                    <a:pt x="329810" y="1003362"/>
                    <a:pt x="336090" y="1005921"/>
                  </a:cubicBezTo>
                  <a:cubicBezTo>
                    <a:pt x="338416" y="1006853"/>
                    <a:pt x="340974" y="1008016"/>
                    <a:pt x="343300" y="1008947"/>
                  </a:cubicBezTo>
                  <a:cubicBezTo>
                    <a:pt x="349580" y="1011507"/>
                    <a:pt x="352604" y="1018490"/>
                    <a:pt x="350045" y="1024774"/>
                  </a:cubicBezTo>
                  <a:cubicBezTo>
                    <a:pt x="348184" y="1029429"/>
                    <a:pt x="343533" y="1032455"/>
                    <a:pt x="338881" y="1032455"/>
                  </a:cubicBezTo>
                  <a:moveTo>
                    <a:pt x="719627" y="1037342"/>
                  </a:moveTo>
                  <a:cubicBezTo>
                    <a:pt x="714743" y="1037342"/>
                    <a:pt x="710091" y="1034316"/>
                    <a:pt x="708231" y="1029429"/>
                  </a:cubicBezTo>
                  <a:cubicBezTo>
                    <a:pt x="705905" y="1023144"/>
                    <a:pt x="709161" y="1016162"/>
                    <a:pt x="715441" y="1013835"/>
                  </a:cubicBezTo>
                  <a:lnTo>
                    <a:pt x="722884" y="1011042"/>
                  </a:lnTo>
                  <a:cubicBezTo>
                    <a:pt x="729164" y="1008482"/>
                    <a:pt x="736141" y="1011507"/>
                    <a:pt x="738700" y="1017792"/>
                  </a:cubicBezTo>
                  <a:cubicBezTo>
                    <a:pt x="741258" y="1024076"/>
                    <a:pt x="738235" y="1031058"/>
                    <a:pt x="731955" y="1033618"/>
                  </a:cubicBezTo>
                  <a:cubicBezTo>
                    <a:pt x="729396" y="1034549"/>
                    <a:pt x="726838" y="1035713"/>
                    <a:pt x="724047" y="1036644"/>
                  </a:cubicBezTo>
                  <a:cubicBezTo>
                    <a:pt x="722651" y="1037109"/>
                    <a:pt x="721256" y="1037342"/>
                    <a:pt x="719860" y="1037342"/>
                  </a:cubicBezTo>
                  <a:moveTo>
                    <a:pt x="392609" y="1051074"/>
                  </a:moveTo>
                  <a:cubicBezTo>
                    <a:pt x="392609" y="1051074"/>
                    <a:pt x="390283" y="1051074"/>
                    <a:pt x="389353" y="1050609"/>
                  </a:cubicBezTo>
                  <a:lnTo>
                    <a:pt x="381444" y="1048281"/>
                  </a:lnTo>
                  <a:cubicBezTo>
                    <a:pt x="374932" y="1046419"/>
                    <a:pt x="371443" y="1039437"/>
                    <a:pt x="373304" y="1033153"/>
                  </a:cubicBezTo>
                  <a:cubicBezTo>
                    <a:pt x="375165" y="1026636"/>
                    <a:pt x="381910" y="1022912"/>
                    <a:pt x="388422" y="1025007"/>
                  </a:cubicBezTo>
                  <a:lnTo>
                    <a:pt x="396097" y="1027334"/>
                  </a:lnTo>
                  <a:cubicBezTo>
                    <a:pt x="402610" y="1029196"/>
                    <a:pt x="406331" y="1035946"/>
                    <a:pt x="404471" y="1042463"/>
                  </a:cubicBezTo>
                  <a:cubicBezTo>
                    <a:pt x="402843" y="1047816"/>
                    <a:pt x="398191" y="1051307"/>
                    <a:pt x="392842" y="1051307"/>
                  </a:cubicBezTo>
                  <a:moveTo>
                    <a:pt x="665435" y="1054333"/>
                  </a:moveTo>
                  <a:cubicBezTo>
                    <a:pt x="660085" y="1054333"/>
                    <a:pt x="654968" y="1050609"/>
                    <a:pt x="653573" y="1045255"/>
                  </a:cubicBezTo>
                  <a:cubicBezTo>
                    <a:pt x="651944" y="1038739"/>
                    <a:pt x="655899" y="1031989"/>
                    <a:pt x="662411" y="1030360"/>
                  </a:cubicBezTo>
                  <a:lnTo>
                    <a:pt x="670086" y="1028265"/>
                  </a:lnTo>
                  <a:cubicBezTo>
                    <a:pt x="676599" y="1026403"/>
                    <a:pt x="683344" y="1030360"/>
                    <a:pt x="684972" y="1036877"/>
                  </a:cubicBezTo>
                  <a:cubicBezTo>
                    <a:pt x="686832" y="1043394"/>
                    <a:pt x="682879" y="1050143"/>
                    <a:pt x="676366" y="1051772"/>
                  </a:cubicBezTo>
                  <a:lnTo>
                    <a:pt x="668226" y="1053867"/>
                  </a:lnTo>
                  <a:cubicBezTo>
                    <a:pt x="668226" y="1053867"/>
                    <a:pt x="666133" y="1054333"/>
                    <a:pt x="665202" y="1054333"/>
                  </a:cubicBezTo>
                  <a:moveTo>
                    <a:pt x="447965" y="1063409"/>
                  </a:moveTo>
                  <a:cubicBezTo>
                    <a:pt x="447965" y="1063409"/>
                    <a:pt x="446569" y="1063409"/>
                    <a:pt x="445872" y="1063409"/>
                  </a:cubicBezTo>
                  <a:cubicBezTo>
                    <a:pt x="443081" y="1062944"/>
                    <a:pt x="440290" y="1062478"/>
                    <a:pt x="437498" y="1062013"/>
                  </a:cubicBezTo>
                  <a:cubicBezTo>
                    <a:pt x="430986" y="1060850"/>
                    <a:pt x="426566" y="1054333"/>
                    <a:pt x="427730" y="1047816"/>
                  </a:cubicBezTo>
                  <a:cubicBezTo>
                    <a:pt x="428892" y="1041299"/>
                    <a:pt x="435405" y="1036644"/>
                    <a:pt x="441917" y="1038040"/>
                  </a:cubicBezTo>
                  <a:cubicBezTo>
                    <a:pt x="444476" y="1038506"/>
                    <a:pt x="447034" y="1038971"/>
                    <a:pt x="449593" y="1039437"/>
                  </a:cubicBezTo>
                  <a:cubicBezTo>
                    <a:pt x="456106" y="1040600"/>
                    <a:pt x="460757" y="1046885"/>
                    <a:pt x="459594" y="1053402"/>
                  </a:cubicBezTo>
                  <a:cubicBezTo>
                    <a:pt x="458664" y="1059453"/>
                    <a:pt x="453547" y="1063642"/>
                    <a:pt x="447500" y="1063642"/>
                  </a:cubicBezTo>
                  <a:moveTo>
                    <a:pt x="609614" y="1065504"/>
                  </a:moveTo>
                  <a:cubicBezTo>
                    <a:pt x="603566" y="1065504"/>
                    <a:pt x="598449" y="1061082"/>
                    <a:pt x="597519" y="1055031"/>
                  </a:cubicBezTo>
                  <a:cubicBezTo>
                    <a:pt x="596588" y="1048281"/>
                    <a:pt x="601240" y="1042230"/>
                    <a:pt x="607753" y="1041299"/>
                  </a:cubicBezTo>
                  <a:lnTo>
                    <a:pt x="615661" y="1040135"/>
                  </a:lnTo>
                  <a:cubicBezTo>
                    <a:pt x="622173" y="1039204"/>
                    <a:pt x="628453" y="1043626"/>
                    <a:pt x="629616" y="1050376"/>
                  </a:cubicBezTo>
                  <a:cubicBezTo>
                    <a:pt x="630547" y="1057126"/>
                    <a:pt x="626127" y="1063176"/>
                    <a:pt x="619382" y="1064341"/>
                  </a:cubicBezTo>
                  <a:lnTo>
                    <a:pt x="611241" y="1065504"/>
                  </a:lnTo>
                  <a:cubicBezTo>
                    <a:pt x="611241" y="1065504"/>
                    <a:pt x="610079" y="1065504"/>
                    <a:pt x="609381" y="1065504"/>
                  </a:cubicBezTo>
                  <a:moveTo>
                    <a:pt x="504484" y="1069926"/>
                  </a:moveTo>
                  <a:cubicBezTo>
                    <a:pt x="504484" y="1069926"/>
                    <a:pt x="504019" y="1069926"/>
                    <a:pt x="503786" y="1069926"/>
                  </a:cubicBezTo>
                  <a:lnTo>
                    <a:pt x="495413" y="1069461"/>
                  </a:lnTo>
                  <a:cubicBezTo>
                    <a:pt x="488668" y="1068995"/>
                    <a:pt x="483551" y="1063176"/>
                    <a:pt x="484248" y="1056427"/>
                  </a:cubicBezTo>
                  <a:cubicBezTo>
                    <a:pt x="484713" y="1049678"/>
                    <a:pt x="490761" y="1044557"/>
                    <a:pt x="497273" y="1045255"/>
                  </a:cubicBezTo>
                  <a:lnTo>
                    <a:pt x="505181" y="1045721"/>
                  </a:lnTo>
                  <a:cubicBezTo>
                    <a:pt x="511927" y="1046187"/>
                    <a:pt x="517043" y="1051772"/>
                    <a:pt x="516579" y="1058522"/>
                  </a:cubicBezTo>
                  <a:cubicBezTo>
                    <a:pt x="516113" y="1065039"/>
                    <a:pt x="510764" y="1069926"/>
                    <a:pt x="504484" y="1069926"/>
                  </a:cubicBezTo>
                  <a:moveTo>
                    <a:pt x="553094" y="1070392"/>
                  </a:moveTo>
                  <a:cubicBezTo>
                    <a:pt x="546582" y="1070392"/>
                    <a:pt x="541233" y="1065272"/>
                    <a:pt x="541000" y="1058522"/>
                  </a:cubicBezTo>
                  <a:cubicBezTo>
                    <a:pt x="540767" y="1051772"/>
                    <a:pt x="546117" y="1046187"/>
                    <a:pt x="552862" y="1045954"/>
                  </a:cubicBezTo>
                  <a:lnTo>
                    <a:pt x="560770" y="1045954"/>
                  </a:lnTo>
                  <a:cubicBezTo>
                    <a:pt x="567283" y="1045255"/>
                    <a:pt x="573329" y="1050376"/>
                    <a:pt x="573562" y="1057126"/>
                  </a:cubicBezTo>
                  <a:cubicBezTo>
                    <a:pt x="574028" y="1063875"/>
                    <a:pt x="568678" y="1069693"/>
                    <a:pt x="562166" y="1069926"/>
                  </a:cubicBezTo>
                  <a:lnTo>
                    <a:pt x="553792" y="1069926"/>
                  </a:lnTo>
                  <a:cubicBezTo>
                    <a:pt x="553792" y="1069926"/>
                    <a:pt x="553560" y="1070392"/>
                    <a:pt x="553327" y="107039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 noProof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7218BBC-12FC-21D4-F971-E43D999F84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8025" y="-662711"/>
            <a:ext cx="8206537" cy="818342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sp>
        <p:nvSpPr>
          <p:cNvPr id="55" name="Rectángulo 12">
            <a:extLst>
              <a:ext uri="{FF2B5EF4-FFF2-40B4-BE49-F238E27FC236}">
                <a16:creationId xmlns:a16="http://schemas.microsoft.com/office/drawing/2014/main" id="{B7D8C71F-8943-1DF1-1C91-9E926EF9ECFF}"/>
              </a:ext>
            </a:extLst>
          </p:cNvPr>
          <p:cNvSpPr/>
          <p:nvPr/>
        </p:nvSpPr>
        <p:spPr bwMode="ltGray">
          <a:xfrm rot="10800000">
            <a:off x="2878786" y="-23989"/>
            <a:ext cx="9313214" cy="693531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63000">
                <a:schemeClr val="bg2">
                  <a:alpha val="0"/>
                </a:schemeClr>
              </a:gs>
            </a:gsLst>
            <a:lin ang="24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s-CO" sz="1600" b="0" noProof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92809D8-C81E-63C8-D503-95875148F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8353" y="6015108"/>
            <a:ext cx="1512082" cy="300272"/>
          </a:xfrm>
          <a:prstGeom prst="rect">
            <a:avLst/>
          </a:prstGeom>
        </p:spPr>
      </p:pic>
      <p:sp>
        <p:nvSpPr>
          <p:cNvPr id="57" name="Marcador de texto 7">
            <a:extLst>
              <a:ext uri="{FF2B5EF4-FFF2-40B4-BE49-F238E27FC236}">
                <a16:creationId xmlns:a16="http://schemas.microsoft.com/office/drawing/2014/main" id="{28A0D180-5479-C22A-E32C-C7B88AB1F9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2828315"/>
            <a:ext cx="4299467" cy="2177971"/>
          </a:xfrm>
        </p:spPr>
        <p:txBody>
          <a:bodyPr/>
          <a:lstStyle/>
          <a:p>
            <a:r>
              <a:rPr lang="es-CO">
                <a:solidFill>
                  <a:schemeClr val="bg1"/>
                </a:solidFill>
              </a:rPr>
              <a:t>B</a:t>
            </a:r>
            <a:r>
              <a:rPr lang="es-CO" noProof="0" err="1">
                <a:solidFill>
                  <a:schemeClr val="bg1"/>
                </a:solidFill>
              </a:rPr>
              <a:t>ienestar</a:t>
            </a:r>
            <a:r>
              <a:rPr lang="es-CO" noProof="0">
                <a:solidFill>
                  <a:schemeClr val="bg1"/>
                </a:solidFill>
              </a:rPr>
              <a:t> vs. indulgencia: la paradoja</a:t>
            </a:r>
          </a:p>
        </p:txBody>
      </p:sp>
      <p:sp>
        <p:nvSpPr>
          <p:cNvPr id="58" name="Marcador de texto 8">
            <a:extLst>
              <a:ext uri="{FF2B5EF4-FFF2-40B4-BE49-F238E27FC236}">
                <a16:creationId xmlns:a16="http://schemas.microsoft.com/office/drawing/2014/main" id="{BF980A7A-0E59-9717-B46B-45BA74F660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1475" y="1449388"/>
            <a:ext cx="2135836" cy="540000"/>
          </a:xfrm>
        </p:spPr>
        <p:txBody>
          <a:bodyPr/>
          <a:lstStyle/>
          <a:p>
            <a:r>
              <a:rPr lang="es-CO" sz="9600" b="1">
                <a:ln>
                  <a:solidFill>
                    <a:schemeClr val="accent1"/>
                  </a:solidFill>
                </a:ln>
                <a:noFill/>
              </a:rPr>
              <a:t>1</a:t>
            </a:r>
            <a:endParaRPr lang="es-CO" sz="9600" b="1" noProof="0" dirty="0">
              <a:ln>
                <a:solidFill>
                  <a:schemeClr val="accent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6344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69519-5651-741D-CF09-1A97D98E1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435A36-585D-ECE3-631F-92FA4188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883" y="407734"/>
            <a:ext cx="8814023" cy="740346"/>
          </a:xfrm>
        </p:spPr>
        <p:txBody>
          <a:bodyPr/>
          <a:lstStyle/>
          <a:p>
            <a:r>
              <a:rPr lang="es-CO"/>
              <a:t>Las ensaladas son sin duda la forma predilecta de consumo, seguido del guacamole y los platos típicos/sopas </a:t>
            </a:r>
            <a:endParaRPr lang="en-GB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644DA07D-6874-B686-FAF2-2F52E76D77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8262227"/>
              </p:ext>
            </p:extLst>
          </p:nvPr>
        </p:nvGraphicFramePr>
        <p:xfrm>
          <a:off x="3096883" y="1615721"/>
          <a:ext cx="9095117" cy="4298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75259B6-B2E9-855C-0297-C521D4780C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0883" y="1496303"/>
            <a:ext cx="8555350" cy="296809"/>
          </a:xfrm>
        </p:spPr>
        <p:txBody>
          <a:bodyPr/>
          <a:lstStyle/>
          <a:p>
            <a:r>
              <a:rPr lang="es-CO" b="1" dirty="0"/>
              <a:t>¿De qué forma suele consumir Aguacate? </a:t>
            </a:r>
            <a:endParaRPr lang="es-ES" sz="18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6B0AC1-9DDB-9191-2555-50EB182D6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0" y="4083011"/>
            <a:ext cx="2790825" cy="552450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7084870-5C81-A2F8-8F19-9FD0167E8E48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1" y="797532"/>
            <a:ext cx="1711542" cy="27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A5C77-B40C-8B4D-6B52-9B7F2E2D62B3}"/>
              </a:ext>
            </a:extLst>
          </p:cNvPr>
          <p:cNvSpPr txBox="1"/>
          <p:nvPr/>
        </p:nvSpPr>
        <p:spPr>
          <a:xfrm>
            <a:off x="5465134" y="5407227"/>
            <a:ext cx="1446030" cy="1231106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</a:rPr>
              <a:t>Top platillos típicos: </a:t>
            </a:r>
          </a:p>
          <a:p>
            <a:pPr algn="ctr"/>
            <a:r>
              <a:rPr lang="es-CO" sz="1600" b="1" dirty="0">
                <a:solidFill>
                  <a:schemeClr val="bg1"/>
                </a:solidFill>
              </a:rPr>
              <a:t>Bandeja Paisa, Arroz con Pollo y Ajiaco</a:t>
            </a:r>
            <a:endParaRPr lang="en-GB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59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EF371-73F2-DA26-8787-C8ED3460E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74AB2753-A7CF-D554-FDF4-49CD02E8D55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b="737"/>
          <a:stretch>
            <a:fillRect/>
          </a:stretch>
        </p:blipFill>
        <p:spPr>
          <a:xfrm>
            <a:off x="6239301" y="1449389"/>
            <a:ext cx="5584110" cy="38295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653500-522F-6C15-686B-ECF2D113F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/>
              <a:t>1 de cada 5 ocasiones consumimos aguacate sin realizar ninguna receta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6E5D3763-24FA-5359-0D5A-2A964E6D72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CO" b="1" dirty="0"/>
              <a:t>De acuerdo con el panel de consumo</a:t>
            </a:r>
          </a:p>
        </p:txBody>
      </p:sp>
      <p:sp>
        <p:nvSpPr>
          <p:cNvPr id="28" name="Diagrama de flujo: proceso 27">
            <a:extLst>
              <a:ext uri="{FF2B5EF4-FFF2-40B4-BE49-F238E27FC236}">
                <a16:creationId xmlns:a16="http://schemas.microsoft.com/office/drawing/2014/main" id="{79FB95E1-5EC6-5AAC-89DC-4ABFF450BCA9}"/>
              </a:ext>
            </a:extLst>
          </p:cNvPr>
          <p:cNvSpPr/>
          <p:nvPr/>
        </p:nvSpPr>
        <p:spPr bwMode="ltGray">
          <a:xfrm>
            <a:off x="6222629" y="1441862"/>
            <a:ext cx="5575014" cy="3837045"/>
          </a:xfrm>
          <a:prstGeom prst="flowChartProcess">
            <a:avLst/>
          </a:prstGeom>
          <a:gradFill>
            <a:gsLst>
              <a:gs pos="0">
                <a:schemeClr val="tx1">
                  <a:alpha val="75319"/>
                </a:schemeClr>
              </a:gs>
              <a:gs pos="100000">
                <a:schemeClr val="accent2">
                  <a:alpha val="46672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s-CO" sz="1600" b="0" err="1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C53E591-3650-E76E-17A1-C30903EF92BC}"/>
              </a:ext>
            </a:extLst>
          </p:cNvPr>
          <p:cNvSpPr txBox="1"/>
          <p:nvPr/>
        </p:nvSpPr>
        <p:spPr>
          <a:xfrm>
            <a:off x="6204438" y="1449388"/>
            <a:ext cx="5584109" cy="3600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3800" b="1">
                <a:solidFill>
                  <a:schemeClr val="accent1"/>
                </a:solidFill>
              </a:rPr>
              <a:t>20%</a:t>
            </a:r>
          </a:p>
          <a:p>
            <a:pPr algn="ctr"/>
            <a:r>
              <a:rPr lang="es-CO">
                <a:solidFill>
                  <a:schemeClr val="accent1"/>
                </a:solidFill>
              </a:rPr>
              <a:t> </a:t>
            </a:r>
            <a:r>
              <a:rPr lang="es-CO" sz="3200" b="1">
                <a:solidFill>
                  <a:schemeClr val="accent1"/>
                </a:solidFill>
              </a:rPr>
              <a:t>De las ocasiones se consume sin ningún tipo de preparación</a:t>
            </a:r>
            <a:endParaRPr lang="es-CO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0CF9B-8AD0-AA9F-E31B-F0E180E30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69" y="1843087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0F5C8-3032-1946-D95B-D6D4B30DD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20B82-C5CA-43CF-3BA7-CD21B229BD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2257199"/>
            <a:ext cx="5632450" cy="2499527"/>
          </a:xfrm>
        </p:spPr>
        <p:txBody>
          <a:bodyPr/>
          <a:lstStyle/>
          <a:p>
            <a:r>
              <a:rPr lang="es-ES"/>
              <a:t>En definitiva, ¿cómo podemos aumentar el consumo de Aguacate Hass? </a:t>
            </a:r>
          </a:p>
        </p:txBody>
      </p:sp>
    </p:spTree>
    <p:extLst>
      <p:ext uri="{BB962C8B-B14F-4D97-AF65-F5344CB8AC3E}">
        <p14:creationId xmlns:p14="http://schemas.microsoft.com/office/powerpoint/2010/main" val="32810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A286A-F7A2-CF7A-7CF7-5A8147242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80124-0534-6B70-D2FA-EDAB1B05E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Las 4 claves para aumentar el consumo de Aguacate Hass en Colombia</a:t>
            </a:r>
            <a:endParaRPr lang="en-GB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F09B40-31AD-6BEC-1FA4-6DAEE1E1937A}"/>
              </a:ext>
            </a:extLst>
          </p:cNvPr>
          <p:cNvGrpSpPr/>
          <p:nvPr/>
        </p:nvGrpSpPr>
        <p:grpSpPr>
          <a:xfrm>
            <a:off x="5994416" y="998483"/>
            <a:ext cx="6096000" cy="1040524"/>
            <a:chOff x="0" y="998483"/>
            <a:chExt cx="6096000" cy="104052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F695481-AFE1-D748-9976-0516EFE58613}"/>
                </a:ext>
              </a:extLst>
            </p:cNvPr>
            <p:cNvSpPr/>
            <p:nvPr/>
          </p:nvSpPr>
          <p:spPr bwMode="ltGray">
            <a:xfrm>
              <a:off x="371475" y="998483"/>
              <a:ext cx="1089463" cy="1040524"/>
            </a:xfrm>
            <a:prstGeom prst="ellipse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600" b="0" err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5D7376-2C2A-2EF5-97DD-1F65C333B4CB}"/>
                </a:ext>
              </a:extLst>
            </p:cNvPr>
            <p:cNvSpPr txBox="1"/>
            <p:nvPr/>
          </p:nvSpPr>
          <p:spPr>
            <a:xfrm>
              <a:off x="0" y="1138058"/>
              <a:ext cx="1755228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O" sz="4800" b="1"/>
                <a:t>1</a:t>
              </a:r>
              <a:endParaRPr lang="en-GB" sz="4800" b="1" err="1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382806-9452-40F7-09D7-36F5C502041B}"/>
                </a:ext>
              </a:extLst>
            </p:cNvPr>
            <p:cNvSpPr txBox="1"/>
            <p:nvPr/>
          </p:nvSpPr>
          <p:spPr>
            <a:xfrm>
              <a:off x="1617003" y="1045725"/>
              <a:ext cx="4478997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CO" sz="2000" b="1" dirty="0"/>
                <a:t>Atraer más compradores: </a:t>
              </a:r>
            </a:p>
            <a:p>
              <a:r>
                <a:rPr lang="es-CO" sz="2000" dirty="0"/>
                <a:t>34,5% de hogares son exclusivos de papelillo/criollo </a:t>
              </a:r>
              <a:endParaRPr lang="en-GB" sz="20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7A9552-75CD-A948-0C13-24225AA8E191}"/>
              </a:ext>
            </a:extLst>
          </p:cNvPr>
          <p:cNvGrpSpPr/>
          <p:nvPr/>
        </p:nvGrpSpPr>
        <p:grpSpPr>
          <a:xfrm>
            <a:off x="5994416" y="2344956"/>
            <a:ext cx="6096000" cy="1040524"/>
            <a:chOff x="0" y="998483"/>
            <a:chExt cx="6096000" cy="104052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2825DAC-D1B5-3C82-33E8-701A38047F09}"/>
                </a:ext>
              </a:extLst>
            </p:cNvPr>
            <p:cNvSpPr/>
            <p:nvPr/>
          </p:nvSpPr>
          <p:spPr bwMode="ltGray">
            <a:xfrm>
              <a:off x="371475" y="998483"/>
              <a:ext cx="1089463" cy="1040524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600" b="0" err="1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26C3E5-A2FB-77F0-90CC-FB4DD8959CC4}"/>
                </a:ext>
              </a:extLst>
            </p:cNvPr>
            <p:cNvSpPr txBox="1"/>
            <p:nvPr/>
          </p:nvSpPr>
          <p:spPr>
            <a:xfrm>
              <a:off x="0" y="1138058"/>
              <a:ext cx="1755228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O" sz="4800" b="1"/>
                <a:t>2</a:t>
              </a:r>
              <a:endParaRPr lang="en-GB" sz="4800" b="1" err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ADFD4EE-179E-65F3-9BAA-C194AC471F48}"/>
                </a:ext>
              </a:extLst>
            </p:cNvPr>
            <p:cNvSpPr txBox="1"/>
            <p:nvPr/>
          </p:nvSpPr>
          <p:spPr>
            <a:xfrm>
              <a:off x="1617003" y="1045725"/>
              <a:ext cx="4478997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CO" sz="2000" b="1" dirty="0"/>
                <a:t>Darle al consumidor lo que quiere: </a:t>
              </a:r>
            </a:p>
            <a:p>
              <a:r>
                <a:rPr lang="es-CO" sz="2000" dirty="0"/>
                <a:t>Mezcla de maduro y semi, producto mediano y a granel.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EA4B718-5025-00FE-927F-7F89AE89565D}"/>
              </a:ext>
            </a:extLst>
          </p:cNvPr>
          <p:cNvGrpSpPr/>
          <p:nvPr/>
        </p:nvGrpSpPr>
        <p:grpSpPr>
          <a:xfrm>
            <a:off x="5994416" y="3691429"/>
            <a:ext cx="6096000" cy="1278348"/>
            <a:chOff x="0" y="998483"/>
            <a:chExt cx="6096000" cy="127834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86C8F3D-D189-BB6C-8480-A1AF7E49E52A}"/>
                </a:ext>
              </a:extLst>
            </p:cNvPr>
            <p:cNvSpPr/>
            <p:nvPr/>
          </p:nvSpPr>
          <p:spPr bwMode="ltGray">
            <a:xfrm>
              <a:off x="371475" y="998483"/>
              <a:ext cx="1089463" cy="1040524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600" b="0" err="1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52491A1-9DF8-7A16-7AE9-6A538AE8E4C4}"/>
                </a:ext>
              </a:extLst>
            </p:cNvPr>
            <p:cNvSpPr txBox="1"/>
            <p:nvPr/>
          </p:nvSpPr>
          <p:spPr>
            <a:xfrm>
              <a:off x="0" y="1138058"/>
              <a:ext cx="1755228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O" sz="4800" b="1"/>
                <a:t>3</a:t>
              </a:r>
              <a:endParaRPr lang="en-GB" sz="4800" b="1" err="1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FFA364-C30A-F6C3-5B04-868ABE5B87D3}"/>
                </a:ext>
              </a:extLst>
            </p:cNvPr>
            <p:cNvSpPr txBox="1"/>
            <p:nvPr/>
          </p:nvSpPr>
          <p:spPr>
            <a:xfrm>
              <a:off x="1617003" y="1045725"/>
              <a:ext cx="447899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CO" sz="2000" b="1" dirty="0"/>
                <a:t>Comunicar asertivamente: </a:t>
              </a:r>
            </a:p>
            <a:p>
              <a:r>
                <a:rPr lang="es-CO" sz="2000" dirty="0"/>
                <a:t>La nutrición y salud es la clave del posicionamiento del producto sin sacrificar sabor.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02410FE-B093-A551-F01E-A7B11E53C204}"/>
              </a:ext>
            </a:extLst>
          </p:cNvPr>
          <p:cNvGrpSpPr/>
          <p:nvPr/>
        </p:nvGrpSpPr>
        <p:grpSpPr>
          <a:xfrm>
            <a:off x="5994416" y="5037903"/>
            <a:ext cx="6096000" cy="1040524"/>
            <a:chOff x="0" y="998483"/>
            <a:chExt cx="6096000" cy="104052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AC925B4-0968-DDE9-BE85-145C8F86F78C}"/>
                </a:ext>
              </a:extLst>
            </p:cNvPr>
            <p:cNvSpPr/>
            <p:nvPr/>
          </p:nvSpPr>
          <p:spPr bwMode="ltGray">
            <a:xfrm>
              <a:off x="371475" y="998483"/>
              <a:ext cx="1089463" cy="1040524"/>
            </a:xfrm>
            <a:prstGeom prst="ellipse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600" b="0" err="1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0670C33-2D37-5477-4E77-3C408E6CC184}"/>
                </a:ext>
              </a:extLst>
            </p:cNvPr>
            <p:cNvSpPr txBox="1"/>
            <p:nvPr/>
          </p:nvSpPr>
          <p:spPr>
            <a:xfrm>
              <a:off x="0" y="1138058"/>
              <a:ext cx="1755228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O" sz="4800" b="1"/>
                <a:t>4</a:t>
              </a:r>
              <a:endParaRPr lang="en-GB" sz="4800" b="1" err="1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5CBBB21-5809-C6F2-1757-01E21EACD35C}"/>
                </a:ext>
              </a:extLst>
            </p:cNvPr>
            <p:cNvSpPr txBox="1"/>
            <p:nvPr/>
          </p:nvSpPr>
          <p:spPr>
            <a:xfrm>
              <a:off x="1617003" y="1045725"/>
              <a:ext cx="4478997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CO" sz="2000" b="1" dirty="0"/>
                <a:t>Mejorar la disponibilidad: </a:t>
              </a:r>
            </a:p>
            <a:p>
              <a:r>
                <a:rPr lang="es-CO" sz="2000" dirty="0"/>
                <a:t>La principal razón de no consumo es </a:t>
              </a:r>
              <a:r>
                <a:rPr lang="es-CO" sz="2000" b="1" dirty="0"/>
                <a:t>NO </a:t>
              </a:r>
              <a:r>
                <a:rPr lang="es-CO" sz="2000" dirty="0"/>
                <a:t>encontrarlo con facilidad</a:t>
              </a:r>
              <a:endParaRPr lang="es-CO" sz="2000" b="1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6FFFAFD-4C01-EB64-D72E-482516895E59}"/>
              </a:ext>
            </a:extLst>
          </p:cNvPr>
          <p:cNvSpPr/>
          <p:nvPr/>
        </p:nvSpPr>
        <p:spPr bwMode="ltGray">
          <a:xfrm>
            <a:off x="609179" y="810934"/>
            <a:ext cx="4799898" cy="542361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2000" b="1" dirty="0">
                <a:solidFill>
                  <a:schemeClr val="bg2"/>
                </a:solidFill>
              </a:rPr>
              <a:t>Un hogar colombiano en promedio: </a:t>
            </a:r>
          </a:p>
          <a:p>
            <a:pPr algn="ctr"/>
            <a:endParaRPr lang="es-CO" sz="2000" b="1" dirty="0">
              <a:solidFill>
                <a:schemeClr val="bg2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s-CO" sz="2000" b="1" dirty="0">
                <a:solidFill>
                  <a:schemeClr val="bg2"/>
                </a:solidFill>
              </a:rPr>
              <a:t>Lleva </a:t>
            </a:r>
            <a:r>
              <a:rPr lang="es-CO" sz="2000" b="1" dirty="0">
                <a:solidFill>
                  <a:schemeClr val="bg1"/>
                </a:solidFill>
              </a:rPr>
              <a:t>0.43KG</a:t>
            </a:r>
            <a:r>
              <a:rPr lang="es-CO" sz="2000" b="1" dirty="0">
                <a:solidFill>
                  <a:schemeClr val="bg2"/>
                </a:solidFill>
              </a:rPr>
              <a:t> por compra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endParaRPr lang="es-CO" sz="2000" b="1" dirty="0">
              <a:solidFill>
                <a:schemeClr val="bg2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s-CO" sz="2000" b="1" dirty="0">
                <a:solidFill>
                  <a:schemeClr val="bg2"/>
                </a:solidFill>
              </a:rPr>
              <a:t>Realiza </a:t>
            </a:r>
            <a:r>
              <a:rPr lang="es-CO" sz="2000" b="1" dirty="0">
                <a:solidFill>
                  <a:schemeClr val="bg1"/>
                </a:solidFill>
              </a:rPr>
              <a:t>102 actos </a:t>
            </a:r>
            <a:r>
              <a:rPr lang="es-CO" sz="2000" b="1" dirty="0">
                <a:solidFill>
                  <a:schemeClr val="bg2"/>
                </a:solidFill>
              </a:rPr>
              <a:t>de compra al año (2 por semana)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endParaRPr lang="es-CO" sz="2000" b="1" dirty="0">
              <a:solidFill>
                <a:schemeClr val="bg2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s-CO" sz="2000" b="1" dirty="0">
                <a:solidFill>
                  <a:schemeClr val="bg2"/>
                </a:solidFill>
              </a:rPr>
              <a:t>Un hogar se compone de 3.3 personas 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endParaRPr lang="es-CO" sz="2000" b="1" dirty="0">
              <a:solidFill>
                <a:schemeClr val="bg2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s-CO" sz="2000" b="1" dirty="0">
                <a:solidFill>
                  <a:schemeClr val="bg2"/>
                </a:solidFill>
              </a:rPr>
              <a:t>El </a:t>
            </a:r>
            <a:r>
              <a:rPr lang="es-CO" sz="2000" b="1" dirty="0">
                <a:solidFill>
                  <a:schemeClr val="bg1"/>
                </a:solidFill>
              </a:rPr>
              <a:t>66% </a:t>
            </a:r>
            <a:r>
              <a:rPr lang="es-CO" sz="2000" b="1" dirty="0">
                <a:solidFill>
                  <a:schemeClr val="bg2"/>
                </a:solidFill>
              </a:rPr>
              <a:t>(22% “Exclusivo” &amp; 44% “Ambos”) de los hogares compran Hass </a:t>
            </a:r>
          </a:p>
          <a:p>
            <a:pPr algn="ctr"/>
            <a:endParaRPr lang="es-CO" sz="2000" b="1" dirty="0">
              <a:solidFill>
                <a:schemeClr val="bg2"/>
              </a:solidFill>
            </a:endParaRPr>
          </a:p>
          <a:p>
            <a:pPr algn="ctr"/>
            <a:r>
              <a:rPr lang="es-CO" sz="2000" b="1" dirty="0">
                <a:solidFill>
                  <a:schemeClr val="bg2"/>
                </a:solidFill>
              </a:rPr>
              <a:t>Consumo per </a:t>
            </a:r>
            <a:r>
              <a:rPr lang="es-CO" sz="2000" b="1" dirty="0">
                <a:solidFill>
                  <a:schemeClr val="bg1"/>
                </a:solidFill>
              </a:rPr>
              <a:t>cápita</a:t>
            </a:r>
            <a:r>
              <a:rPr lang="es-CO" sz="2000" b="1" dirty="0">
                <a:solidFill>
                  <a:schemeClr val="bg2"/>
                </a:solidFill>
              </a:rPr>
              <a:t> </a:t>
            </a:r>
          </a:p>
          <a:p>
            <a:pPr algn="ctr"/>
            <a:endParaRPr lang="es-CO" sz="2000" b="1" dirty="0">
              <a:solidFill>
                <a:schemeClr val="bg2"/>
              </a:solidFill>
            </a:endParaRPr>
          </a:p>
          <a:p>
            <a:pPr algn="ctr"/>
            <a:r>
              <a:rPr lang="es-CO" sz="2800" b="1" dirty="0">
                <a:solidFill>
                  <a:schemeClr val="bg1"/>
                </a:solidFill>
              </a:rPr>
              <a:t>9 KG </a:t>
            </a:r>
            <a:r>
              <a:rPr lang="es-CO" sz="2800" b="1" dirty="0">
                <a:solidFill>
                  <a:schemeClr val="bg2"/>
                </a:solidFill>
              </a:rPr>
              <a:t>por persona al año</a:t>
            </a:r>
          </a:p>
        </p:txBody>
      </p:sp>
    </p:spTree>
    <p:extLst>
      <p:ext uri="{BB962C8B-B14F-4D97-AF65-F5344CB8AC3E}">
        <p14:creationId xmlns:p14="http://schemas.microsoft.com/office/powerpoint/2010/main" val="362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71C1A-07DF-E5CE-C24E-C580DA517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9E4F68C-F8CA-D5BA-1D6C-5D8C20E91F70}"/>
              </a:ext>
            </a:extLst>
          </p:cNvPr>
          <p:cNvSpPr/>
          <p:nvPr/>
        </p:nvSpPr>
        <p:spPr bwMode="ltGray">
          <a:xfrm>
            <a:off x="350496" y="558734"/>
            <a:ext cx="3762656" cy="5503738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pt-BR" sz="1600" b="0"/>
          </a:p>
        </p:txBody>
      </p:sp>
      <p:sp>
        <p:nvSpPr>
          <p:cNvPr id="7" name="Oval 78">
            <a:extLst>
              <a:ext uri="{FF2B5EF4-FFF2-40B4-BE49-F238E27FC236}">
                <a16:creationId xmlns:a16="http://schemas.microsoft.com/office/drawing/2014/main" id="{1F0D25ED-82F9-9F9A-34BD-B644709037DA}"/>
              </a:ext>
            </a:extLst>
          </p:cNvPr>
          <p:cNvSpPr/>
          <p:nvPr/>
        </p:nvSpPr>
        <p:spPr bwMode="ltGray">
          <a:xfrm>
            <a:off x="4468108" y="2480099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pic>
        <p:nvPicPr>
          <p:cNvPr id="8" name="Picture 2" descr="Colgate Palmolive Logo - símbolo, significado logotipo, historia, PNG">
            <a:extLst>
              <a:ext uri="{FF2B5EF4-FFF2-40B4-BE49-F238E27FC236}">
                <a16:creationId xmlns:a16="http://schemas.microsoft.com/office/drawing/2014/main" id="{8181276A-7A29-20CB-7CBD-BC10B374A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025" y="2722363"/>
            <a:ext cx="1047002" cy="58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78">
            <a:extLst>
              <a:ext uri="{FF2B5EF4-FFF2-40B4-BE49-F238E27FC236}">
                <a16:creationId xmlns:a16="http://schemas.microsoft.com/office/drawing/2014/main" id="{EC0A0496-38BB-AAD8-EA0D-44D445FC6C29}"/>
              </a:ext>
            </a:extLst>
          </p:cNvPr>
          <p:cNvSpPr/>
          <p:nvPr/>
        </p:nvSpPr>
        <p:spPr bwMode="ltGray">
          <a:xfrm>
            <a:off x="8300868" y="2480099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sp>
        <p:nvSpPr>
          <p:cNvPr id="10" name="Oval 78">
            <a:extLst>
              <a:ext uri="{FF2B5EF4-FFF2-40B4-BE49-F238E27FC236}">
                <a16:creationId xmlns:a16="http://schemas.microsoft.com/office/drawing/2014/main" id="{746D6D27-BDA7-62B4-4195-60899BA2D50A}"/>
              </a:ext>
            </a:extLst>
          </p:cNvPr>
          <p:cNvSpPr/>
          <p:nvPr/>
        </p:nvSpPr>
        <p:spPr bwMode="ltGray">
          <a:xfrm>
            <a:off x="9558954" y="2480099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sp>
        <p:nvSpPr>
          <p:cNvPr id="12" name="Oval 78">
            <a:extLst>
              <a:ext uri="{FF2B5EF4-FFF2-40B4-BE49-F238E27FC236}">
                <a16:creationId xmlns:a16="http://schemas.microsoft.com/office/drawing/2014/main" id="{6ADD2F25-8543-56B3-E42D-FB2290A005E8}"/>
              </a:ext>
            </a:extLst>
          </p:cNvPr>
          <p:cNvSpPr/>
          <p:nvPr/>
        </p:nvSpPr>
        <p:spPr bwMode="ltGray">
          <a:xfrm>
            <a:off x="10809926" y="3689628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sp>
        <p:nvSpPr>
          <p:cNvPr id="17" name="Oval 78">
            <a:extLst>
              <a:ext uri="{FF2B5EF4-FFF2-40B4-BE49-F238E27FC236}">
                <a16:creationId xmlns:a16="http://schemas.microsoft.com/office/drawing/2014/main" id="{CD71A60E-8771-7741-E47E-1819A5EB24E3}"/>
              </a:ext>
            </a:extLst>
          </p:cNvPr>
          <p:cNvSpPr/>
          <p:nvPr/>
        </p:nvSpPr>
        <p:spPr bwMode="ltGray">
          <a:xfrm>
            <a:off x="7016364" y="4877171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sp>
        <p:nvSpPr>
          <p:cNvPr id="32" name="Oval 78">
            <a:extLst>
              <a:ext uri="{FF2B5EF4-FFF2-40B4-BE49-F238E27FC236}">
                <a16:creationId xmlns:a16="http://schemas.microsoft.com/office/drawing/2014/main" id="{C51A1786-CD91-36C9-E8C9-47A0C97894D0}"/>
              </a:ext>
            </a:extLst>
          </p:cNvPr>
          <p:cNvSpPr/>
          <p:nvPr/>
        </p:nvSpPr>
        <p:spPr bwMode="ltGray">
          <a:xfrm>
            <a:off x="5762414" y="2480099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pic>
        <p:nvPicPr>
          <p:cNvPr id="7170" name="Picture 2" descr="Unilever Logo y símbolo, significado, historia, PNG, marca">
            <a:extLst>
              <a:ext uri="{FF2B5EF4-FFF2-40B4-BE49-F238E27FC236}">
                <a16:creationId xmlns:a16="http://schemas.microsoft.com/office/drawing/2014/main" id="{0602EACA-4006-B49A-918B-3767CD6A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414" y="2706519"/>
            <a:ext cx="1104836" cy="62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oca Cola Logo, symbol, meaning, history, PNG, brand">
            <a:extLst>
              <a:ext uri="{FF2B5EF4-FFF2-40B4-BE49-F238E27FC236}">
                <a16:creationId xmlns:a16="http://schemas.microsoft.com/office/drawing/2014/main" id="{1E638B71-E6B0-F601-7AE3-EC6483088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59" y="2741501"/>
            <a:ext cx="980455" cy="55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epsico Logos/wallpapers - Wallpaper Cave">
            <a:extLst>
              <a:ext uri="{FF2B5EF4-FFF2-40B4-BE49-F238E27FC236}">
                <a16:creationId xmlns:a16="http://schemas.microsoft.com/office/drawing/2014/main" id="{486F69CB-D7AB-A575-2267-EA2D4CC2B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315" y="2676197"/>
            <a:ext cx="682114" cy="68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val 78">
            <a:extLst>
              <a:ext uri="{FF2B5EF4-FFF2-40B4-BE49-F238E27FC236}">
                <a16:creationId xmlns:a16="http://schemas.microsoft.com/office/drawing/2014/main" id="{3991EF61-1011-2D86-7DE2-6D07E5977F3F}"/>
              </a:ext>
            </a:extLst>
          </p:cNvPr>
          <p:cNvSpPr/>
          <p:nvPr/>
        </p:nvSpPr>
        <p:spPr bwMode="ltGray">
          <a:xfrm>
            <a:off x="7016364" y="2480099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sp>
        <p:nvSpPr>
          <p:cNvPr id="38" name="Oval 78">
            <a:extLst>
              <a:ext uri="{FF2B5EF4-FFF2-40B4-BE49-F238E27FC236}">
                <a16:creationId xmlns:a16="http://schemas.microsoft.com/office/drawing/2014/main" id="{97E13B49-6EF9-C9BC-68AE-F570556682A2}"/>
              </a:ext>
            </a:extLst>
          </p:cNvPr>
          <p:cNvSpPr/>
          <p:nvPr/>
        </p:nvSpPr>
        <p:spPr bwMode="ltGray">
          <a:xfrm>
            <a:off x="8300868" y="4877171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sp>
        <p:nvSpPr>
          <p:cNvPr id="40" name="Oval 78">
            <a:extLst>
              <a:ext uri="{FF2B5EF4-FFF2-40B4-BE49-F238E27FC236}">
                <a16:creationId xmlns:a16="http://schemas.microsoft.com/office/drawing/2014/main" id="{97980D50-E5C9-5EFF-4A54-2DA280E59525}"/>
              </a:ext>
            </a:extLst>
          </p:cNvPr>
          <p:cNvSpPr/>
          <p:nvPr/>
        </p:nvSpPr>
        <p:spPr bwMode="ltGray">
          <a:xfrm>
            <a:off x="5762414" y="3689628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sp>
        <p:nvSpPr>
          <p:cNvPr id="41" name="Oval 78">
            <a:extLst>
              <a:ext uri="{FF2B5EF4-FFF2-40B4-BE49-F238E27FC236}">
                <a16:creationId xmlns:a16="http://schemas.microsoft.com/office/drawing/2014/main" id="{89465A2B-7483-9FFF-B95F-DECB833C4D9E}"/>
              </a:ext>
            </a:extLst>
          </p:cNvPr>
          <p:cNvSpPr/>
          <p:nvPr/>
        </p:nvSpPr>
        <p:spPr bwMode="ltGray">
          <a:xfrm>
            <a:off x="4468108" y="3689628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sp>
        <p:nvSpPr>
          <p:cNvPr id="42" name="Oval 78">
            <a:extLst>
              <a:ext uri="{FF2B5EF4-FFF2-40B4-BE49-F238E27FC236}">
                <a16:creationId xmlns:a16="http://schemas.microsoft.com/office/drawing/2014/main" id="{7923BAB0-B507-0B31-2D4D-43353A3DFC3F}"/>
              </a:ext>
            </a:extLst>
          </p:cNvPr>
          <p:cNvSpPr/>
          <p:nvPr/>
        </p:nvSpPr>
        <p:spPr bwMode="ltGray">
          <a:xfrm>
            <a:off x="7016364" y="3689628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sp>
        <p:nvSpPr>
          <p:cNvPr id="43" name="Oval 78">
            <a:extLst>
              <a:ext uri="{FF2B5EF4-FFF2-40B4-BE49-F238E27FC236}">
                <a16:creationId xmlns:a16="http://schemas.microsoft.com/office/drawing/2014/main" id="{92F93EC1-7231-EAB2-8460-051FF1797071}"/>
              </a:ext>
            </a:extLst>
          </p:cNvPr>
          <p:cNvSpPr/>
          <p:nvPr/>
        </p:nvSpPr>
        <p:spPr bwMode="ltGray">
          <a:xfrm>
            <a:off x="9558954" y="3689628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6E31ED1-87FB-40DD-A4C3-BBFDA3B04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639" y="4137241"/>
            <a:ext cx="905466" cy="179085"/>
          </a:xfrm>
          <a:prstGeom prst="rect">
            <a:avLst/>
          </a:prstGeom>
        </p:spPr>
      </p:pic>
      <p:sp>
        <p:nvSpPr>
          <p:cNvPr id="39" name="Oval 78">
            <a:extLst>
              <a:ext uri="{FF2B5EF4-FFF2-40B4-BE49-F238E27FC236}">
                <a16:creationId xmlns:a16="http://schemas.microsoft.com/office/drawing/2014/main" id="{FF21EE46-5026-A0B3-C499-D5432BFD9E0C}"/>
              </a:ext>
            </a:extLst>
          </p:cNvPr>
          <p:cNvSpPr/>
          <p:nvPr/>
        </p:nvSpPr>
        <p:spPr bwMode="ltGray">
          <a:xfrm>
            <a:off x="5762414" y="4877171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pic>
        <p:nvPicPr>
          <p:cNvPr id="7196" name="Picture 28" descr="Alpina renovó su imagen guiados por la modernidad, la aspiracionalidad ...">
            <a:extLst>
              <a:ext uri="{FF2B5EF4-FFF2-40B4-BE49-F238E27FC236}">
                <a16:creationId xmlns:a16="http://schemas.microsoft.com/office/drawing/2014/main" id="{34D6D616-90B6-8160-578F-D7919FBC7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82" y="3908747"/>
            <a:ext cx="763288" cy="63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Familia logo and symbol, meaning, history, PNG">
            <a:extLst>
              <a:ext uri="{FF2B5EF4-FFF2-40B4-BE49-F238E27FC236}">
                <a16:creationId xmlns:a16="http://schemas.microsoft.com/office/drawing/2014/main" id="{0BF41118-EB38-2759-D9F1-C792779B4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227" y="2750317"/>
            <a:ext cx="949110" cy="5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78">
            <a:extLst>
              <a:ext uri="{FF2B5EF4-FFF2-40B4-BE49-F238E27FC236}">
                <a16:creationId xmlns:a16="http://schemas.microsoft.com/office/drawing/2014/main" id="{77747AF5-299B-26F3-1626-7611FBE7F415}"/>
              </a:ext>
            </a:extLst>
          </p:cNvPr>
          <p:cNvSpPr/>
          <p:nvPr/>
        </p:nvSpPr>
        <p:spPr bwMode="ltGray">
          <a:xfrm>
            <a:off x="10809926" y="2480099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pic>
        <p:nvPicPr>
          <p:cNvPr id="7192" name="Picture 24" descr="La evolución del icónico logo de la Cruz de Bayer - Bayer | Bayer Spain">
            <a:extLst>
              <a:ext uri="{FF2B5EF4-FFF2-40B4-BE49-F238E27FC236}">
                <a16:creationId xmlns:a16="http://schemas.microsoft.com/office/drawing/2014/main" id="{77C9FD6F-6232-87C7-A827-1657E8C70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6" t="-1" r="17729" b="-3208"/>
          <a:stretch/>
        </p:blipFill>
        <p:spPr bwMode="auto">
          <a:xfrm>
            <a:off x="10959006" y="2665002"/>
            <a:ext cx="806676" cy="70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78">
            <a:extLst>
              <a:ext uri="{FF2B5EF4-FFF2-40B4-BE49-F238E27FC236}">
                <a16:creationId xmlns:a16="http://schemas.microsoft.com/office/drawing/2014/main" id="{7D2A2191-5093-4F59-59D0-1211A97FA14D}"/>
              </a:ext>
            </a:extLst>
          </p:cNvPr>
          <p:cNvSpPr/>
          <p:nvPr/>
        </p:nvSpPr>
        <p:spPr bwMode="ltGray">
          <a:xfrm>
            <a:off x="10809926" y="4877171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sp>
        <p:nvSpPr>
          <p:cNvPr id="46" name="Oval 78">
            <a:extLst>
              <a:ext uri="{FF2B5EF4-FFF2-40B4-BE49-F238E27FC236}">
                <a16:creationId xmlns:a16="http://schemas.microsoft.com/office/drawing/2014/main" id="{C6F08545-EAE9-C81B-BAF9-D6566B91D09F}"/>
              </a:ext>
            </a:extLst>
          </p:cNvPr>
          <p:cNvSpPr/>
          <p:nvPr/>
        </p:nvSpPr>
        <p:spPr bwMode="ltGray">
          <a:xfrm>
            <a:off x="9558954" y="4877171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sp>
        <p:nvSpPr>
          <p:cNvPr id="47" name="Oval 78">
            <a:extLst>
              <a:ext uri="{FF2B5EF4-FFF2-40B4-BE49-F238E27FC236}">
                <a16:creationId xmlns:a16="http://schemas.microsoft.com/office/drawing/2014/main" id="{DAAA2A90-D09E-7EBB-D103-795F158804A8}"/>
              </a:ext>
            </a:extLst>
          </p:cNvPr>
          <p:cNvSpPr/>
          <p:nvPr/>
        </p:nvSpPr>
        <p:spPr bwMode="ltGray">
          <a:xfrm>
            <a:off x="8300868" y="3689628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sp>
        <p:nvSpPr>
          <p:cNvPr id="50" name="Oval 78">
            <a:extLst>
              <a:ext uri="{FF2B5EF4-FFF2-40B4-BE49-F238E27FC236}">
                <a16:creationId xmlns:a16="http://schemas.microsoft.com/office/drawing/2014/main" id="{11D10B24-9605-6A57-8099-50634645DE15}"/>
              </a:ext>
            </a:extLst>
          </p:cNvPr>
          <p:cNvSpPr/>
          <p:nvPr/>
        </p:nvSpPr>
        <p:spPr bwMode="ltGray">
          <a:xfrm>
            <a:off x="4468108" y="4877171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pic>
        <p:nvPicPr>
          <p:cNvPr id="7172" name="Picture 4" descr="Kimberly Clark - Kimberly Clark Logo 2019 Png, Transparent Png - kindpng">
            <a:extLst>
              <a:ext uri="{FF2B5EF4-FFF2-40B4-BE49-F238E27FC236}">
                <a16:creationId xmlns:a16="http://schemas.microsoft.com/office/drawing/2014/main" id="{65E43B38-F41A-1914-1FE7-584C70B17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77" y="5167453"/>
            <a:ext cx="650099" cy="49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ítulo 3">
            <a:extLst>
              <a:ext uri="{FF2B5EF4-FFF2-40B4-BE49-F238E27FC236}">
                <a16:creationId xmlns:a16="http://schemas.microsoft.com/office/drawing/2014/main" id="{8CA7FB84-F48B-E8C9-5578-8CEFE605944E}"/>
              </a:ext>
            </a:extLst>
          </p:cNvPr>
          <p:cNvSpPr txBox="1">
            <a:spLocks/>
          </p:cNvSpPr>
          <p:nvPr/>
        </p:nvSpPr>
        <p:spPr>
          <a:xfrm>
            <a:off x="4259074" y="426257"/>
            <a:ext cx="7932926" cy="4746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>
                <a:latin typeface="Arial"/>
              </a:rPr>
              <a:t>Seguimos trabajando por generar </a:t>
            </a:r>
            <a:r>
              <a:rPr lang="es-CO" dirty="0" err="1">
                <a:latin typeface="Arial"/>
              </a:rPr>
              <a:t>insights</a:t>
            </a:r>
            <a:r>
              <a:rPr lang="es-CO" dirty="0">
                <a:latin typeface="Arial"/>
              </a:rPr>
              <a:t> que construyan el futuro</a:t>
            </a:r>
            <a:endParaRPr lang="es-CO" dirty="0"/>
          </a:p>
        </p:txBody>
      </p:sp>
      <p:pic>
        <p:nvPicPr>
          <p:cNvPr id="2050" name="Picture 2" descr="AB InBev returns to Cannes Lions International Festival of Creativity ...">
            <a:extLst>
              <a:ext uri="{FF2B5EF4-FFF2-40B4-BE49-F238E27FC236}">
                <a16:creationId xmlns:a16="http://schemas.microsoft.com/office/drawing/2014/main" id="{96757508-5B1B-75CB-3D40-52E4A29E4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431" y="4113540"/>
            <a:ext cx="862567" cy="1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GB Logo Download png">
            <a:extLst>
              <a:ext uri="{FF2B5EF4-FFF2-40B4-BE49-F238E27FC236}">
                <a16:creationId xmlns:a16="http://schemas.microsoft.com/office/drawing/2014/main" id="{09AE807D-385B-951D-C159-1BE298EA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438" y="3887877"/>
            <a:ext cx="677811" cy="67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ogo Abbott Laboratories – Logos PNG">
            <a:extLst>
              <a:ext uri="{FF2B5EF4-FFF2-40B4-BE49-F238E27FC236}">
                <a16:creationId xmlns:a16="http://schemas.microsoft.com/office/drawing/2014/main" id="{C59D063D-DE72-140B-42CD-3FCF3EE8D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t="37941" r="5386" b="37634"/>
          <a:stretch/>
        </p:blipFill>
        <p:spPr bwMode="auto">
          <a:xfrm>
            <a:off x="7056720" y="5283916"/>
            <a:ext cx="967923" cy="26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ovaventa logo, Vector Logo of Novaventa brand free download (eps, ai ...">
            <a:extLst>
              <a:ext uri="{FF2B5EF4-FFF2-40B4-BE49-F238E27FC236}">
                <a16:creationId xmlns:a16="http://schemas.microsoft.com/office/drawing/2014/main" id="{92FBF114-AC38-149A-3F40-DED90EA44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t="37757" b="36451"/>
          <a:stretch/>
        </p:blipFill>
        <p:spPr bwMode="auto">
          <a:xfrm>
            <a:off x="8334712" y="4085806"/>
            <a:ext cx="1039548" cy="26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oreal Logo, symbol, meaning, history, PNG, brand">
            <a:extLst>
              <a:ext uri="{FF2B5EF4-FFF2-40B4-BE49-F238E27FC236}">
                <a16:creationId xmlns:a16="http://schemas.microsoft.com/office/drawing/2014/main" id="{19A0F42A-2FA2-8399-D917-0094E979B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843" y="5141886"/>
            <a:ext cx="968671" cy="54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nspiration - Mondelez Logo Facts, Meaning, History &amp; PNG - LogoCharts ...">
            <a:extLst>
              <a:ext uri="{FF2B5EF4-FFF2-40B4-BE49-F238E27FC236}">
                <a16:creationId xmlns:a16="http://schemas.microsoft.com/office/drawing/2014/main" id="{F98C16FA-BA54-F2C0-54F2-B848FD4A8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313" y="5206626"/>
            <a:ext cx="960708" cy="34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Natura Logo - PNG e Vetor - Download de Logo">
            <a:extLst>
              <a:ext uri="{FF2B5EF4-FFF2-40B4-BE49-F238E27FC236}">
                <a16:creationId xmlns:a16="http://schemas.microsoft.com/office/drawing/2014/main" id="{36D6F642-6BEB-419F-2BDE-B5B43483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598" y="3958791"/>
            <a:ext cx="716308" cy="54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enkel Logo - PNG y Vector">
            <a:extLst>
              <a:ext uri="{FF2B5EF4-FFF2-40B4-BE49-F238E27FC236}">
                <a16:creationId xmlns:a16="http://schemas.microsoft.com/office/drawing/2014/main" id="{6D719E74-E9B3-0546-C33B-243C350B6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25871" r="10531" b="26845"/>
          <a:stretch/>
        </p:blipFill>
        <p:spPr bwMode="auto">
          <a:xfrm>
            <a:off x="9654686" y="5127296"/>
            <a:ext cx="937146" cy="55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Gaseosas Postobon présente une nouvelle apparence : histoire ...">
            <a:extLst>
              <a:ext uri="{FF2B5EF4-FFF2-40B4-BE49-F238E27FC236}">
                <a16:creationId xmlns:a16="http://schemas.microsoft.com/office/drawing/2014/main" id="{F9B7D895-AF61-D444-F327-96B6CEC2F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667" y="5178907"/>
            <a:ext cx="789612" cy="44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78">
            <a:extLst>
              <a:ext uri="{FF2B5EF4-FFF2-40B4-BE49-F238E27FC236}">
                <a16:creationId xmlns:a16="http://schemas.microsoft.com/office/drawing/2014/main" id="{BCF34A80-FFA5-0D66-34D7-301E91A2A536}"/>
              </a:ext>
            </a:extLst>
          </p:cNvPr>
          <p:cNvSpPr/>
          <p:nvPr/>
        </p:nvSpPr>
        <p:spPr bwMode="ltGray">
          <a:xfrm>
            <a:off x="6976674" y="1355994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pic>
        <p:nvPicPr>
          <p:cNvPr id="6" name="Picture 2" descr="Calendario - Fedepalma">
            <a:extLst>
              <a:ext uri="{FF2B5EF4-FFF2-40B4-BE49-F238E27FC236}">
                <a16:creationId xmlns:a16="http://schemas.microsoft.com/office/drawing/2014/main" id="{DEC66952-5D88-E451-CEB6-9360E664D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49" y="1727912"/>
            <a:ext cx="897473" cy="31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78">
            <a:extLst>
              <a:ext uri="{FF2B5EF4-FFF2-40B4-BE49-F238E27FC236}">
                <a16:creationId xmlns:a16="http://schemas.microsoft.com/office/drawing/2014/main" id="{E24B880C-9AAF-DDB0-B0D7-4D198691E8A3}"/>
              </a:ext>
            </a:extLst>
          </p:cNvPr>
          <p:cNvSpPr/>
          <p:nvPr/>
        </p:nvSpPr>
        <p:spPr bwMode="ltGray">
          <a:xfrm>
            <a:off x="8261178" y="1355994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pic>
        <p:nvPicPr>
          <p:cNvPr id="16" name="Picture 4" descr="Inicio - FENAVI - Federación Nacional de Avicultores de Colombia">
            <a:extLst>
              <a:ext uri="{FF2B5EF4-FFF2-40B4-BE49-F238E27FC236}">
                <a16:creationId xmlns:a16="http://schemas.microsoft.com/office/drawing/2014/main" id="{E539B6BB-A4EC-E894-E06D-10A60D4D4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4"/>
          <a:stretch>
            <a:fillRect/>
          </a:stretch>
        </p:blipFill>
        <p:spPr bwMode="auto">
          <a:xfrm>
            <a:off x="8471272" y="1460181"/>
            <a:ext cx="756464" cy="82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78">
            <a:extLst>
              <a:ext uri="{FF2B5EF4-FFF2-40B4-BE49-F238E27FC236}">
                <a16:creationId xmlns:a16="http://schemas.microsoft.com/office/drawing/2014/main" id="{AE5D1125-FC3A-5F02-09C3-16AFDD4118B6}"/>
              </a:ext>
            </a:extLst>
          </p:cNvPr>
          <p:cNvSpPr/>
          <p:nvPr/>
        </p:nvSpPr>
        <p:spPr bwMode="ltGray">
          <a:xfrm>
            <a:off x="9549737" y="1333991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pic>
        <p:nvPicPr>
          <p:cNvPr id="21" name="Picture 2" descr="Porkcolombia">
            <a:extLst>
              <a:ext uri="{FF2B5EF4-FFF2-40B4-BE49-F238E27FC236}">
                <a16:creationId xmlns:a16="http://schemas.microsoft.com/office/drawing/2014/main" id="{532DDAD5-88E0-5926-7477-6BCD18029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042" y="1759268"/>
            <a:ext cx="992460" cy="29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78FED-4FE0-2966-A40F-BC5C7CED36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44</a:t>
            </a:fld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0804595-2AE3-FE97-49C3-20128933E883}"/>
              </a:ext>
            </a:extLst>
          </p:cNvPr>
          <p:cNvSpPr txBox="1">
            <a:spLocks/>
          </p:cNvSpPr>
          <p:nvPr/>
        </p:nvSpPr>
        <p:spPr>
          <a:xfrm>
            <a:off x="371475" y="3363735"/>
            <a:ext cx="3520800" cy="309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58825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26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>
                <a:solidFill>
                  <a:schemeClr val="bg1"/>
                </a:solidFill>
              </a:rPr>
              <a:t>Juan Pablo Grande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F6F2D0-CB68-D0C7-BD43-64435EE0E540}"/>
              </a:ext>
            </a:extLst>
          </p:cNvPr>
          <p:cNvSpPr txBox="1">
            <a:spLocks/>
          </p:cNvSpPr>
          <p:nvPr/>
        </p:nvSpPr>
        <p:spPr>
          <a:xfrm>
            <a:off x="371475" y="2644587"/>
            <a:ext cx="3520800" cy="531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>
                <a:solidFill>
                  <a:schemeClr val="bg1"/>
                </a:solidFill>
              </a:rPr>
              <a:t>¡Gracias!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9491ED9-5D3B-62C4-30D3-0E5632503130}"/>
              </a:ext>
            </a:extLst>
          </p:cNvPr>
          <p:cNvSpPr txBox="1">
            <a:spLocks/>
          </p:cNvSpPr>
          <p:nvPr/>
        </p:nvSpPr>
        <p:spPr>
          <a:xfrm>
            <a:off x="371475" y="3764572"/>
            <a:ext cx="4010744" cy="309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58825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26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Juanpablo.grande@wp.numerator.com</a:t>
            </a:r>
          </a:p>
        </p:txBody>
      </p:sp>
      <p:sp>
        <p:nvSpPr>
          <p:cNvPr id="23" name="Oval 78">
            <a:extLst>
              <a:ext uri="{FF2B5EF4-FFF2-40B4-BE49-F238E27FC236}">
                <a16:creationId xmlns:a16="http://schemas.microsoft.com/office/drawing/2014/main" id="{76930BAC-3A5A-3B13-EB3F-38C385428143}"/>
              </a:ext>
            </a:extLst>
          </p:cNvPr>
          <p:cNvSpPr/>
          <p:nvPr/>
        </p:nvSpPr>
        <p:spPr bwMode="ltGray">
          <a:xfrm>
            <a:off x="5645020" y="1355745"/>
            <a:ext cx="1104836" cy="1074311"/>
          </a:xfrm>
          <a:prstGeom prst="ellipse">
            <a:avLst/>
          </a:prstGeom>
          <a:solidFill>
            <a:schemeClr val="bg1"/>
          </a:solidFill>
          <a:ln w="25400">
            <a:gradFill flip="none" rotWithShape="1">
              <a:gsLst>
                <a:gs pos="0">
                  <a:srgbClr val="802AB7"/>
                </a:gs>
                <a:gs pos="37000">
                  <a:srgbClr val="802AB7"/>
                </a:gs>
                <a:gs pos="79000">
                  <a:srgbClr val="EB0064">
                    <a:lumMod val="84000"/>
                    <a:lumOff val="16000"/>
                  </a:srgbClr>
                </a:gs>
                <a:gs pos="99000">
                  <a:srgbClr val="00B6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tar Brown" panose="020B0504020101010102" pitchFamily="34" charset="0"/>
              <a:ea typeface="+mn-ea"/>
              <a:cs typeface="Kantar Brown" panose="020B0504020101010102" pitchFamily="34" charset="0"/>
            </a:endParaRPr>
          </a:p>
        </p:txBody>
      </p:sp>
      <p:pic>
        <p:nvPicPr>
          <p:cNvPr id="1026" name="Picture 2" descr="Ingreso Asamblea - CORPOHASS - WEBasamblea">
            <a:extLst>
              <a:ext uri="{FF2B5EF4-FFF2-40B4-BE49-F238E27FC236}">
                <a16:creationId xmlns:a16="http://schemas.microsoft.com/office/drawing/2014/main" id="{FDA64E06-34FD-2D5B-5E79-CCA08BE5A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85" y="1759269"/>
            <a:ext cx="1321777" cy="39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44722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7720A-C1C6-9D49-D5F3-2C8DDFA75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97411-7B36-4B64-1C48-482869E39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05" y="394982"/>
            <a:ext cx="11297718" cy="403200"/>
          </a:xfrm>
        </p:spPr>
        <p:txBody>
          <a:bodyPr/>
          <a:lstStyle/>
          <a:p>
            <a:r>
              <a:rPr lang="es-CO" dirty="0"/>
              <a:t>Los hogares colombianos se sienten muy bien tanto en el ámbito mental como físico</a:t>
            </a:r>
          </a:p>
        </p:txBody>
      </p:sp>
      <p:sp>
        <p:nvSpPr>
          <p:cNvPr id="6" name="Elipse 2">
            <a:extLst>
              <a:ext uri="{FF2B5EF4-FFF2-40B4-BE49-F238E27FC236}">
                <a16:creationId xmlns:a16="http://schemas.microsoft.com/office/drawing/2014/main" id="{BEEAE4A3-DAD7-F93C-00A7-BC96A0C48639}"/>
              </a:ext>
            </a:extLst>
          </p:cNvPr>
          <p:cNvSpPr/>
          <p:nvPr/>
        </p:nvSpPr>
        <p:spPr bwMode="ltGray">
          <a:xfrm>
            <a:off x="2804007" y="3630261"/>
            <a:ext cx="1962150" cy="1962150"/>
          </a:xfrm>
          <a:prstGeom prst="ellipse">
            <a:avLst/>
          </a:prstGeom>
          <a:solidFill>
            <a:srgbClr val="AEAE9F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6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" name="Graphique 7">
            <a:extLst>
              <a:ext uri="{FF2B5EF4-FFF2-40B4-BE49-F238E27FC236}">
                <a16:creationId xmlns:a16="http://schemas.microsoft.com/office/drawing/2014/main" id="{2977D926-9850-6D4B-822B-D94613E498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6666925"/>
              </p:ext>
            </p:extLst>
          </p:nvPr>
        </p:nvGraphicFramePr>
        <p:xfrm>
          <a:off x="2000431" y="2979386"/>
          <a:ext cx="3666974" cy="339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uadroTexto 4">
            <a:extLst>
              <a:ext uri="{FF2B5EF4-FFF2-40B4-BE49-F238E27FC236}">
                <a16:creationId xmlns:a16="http://schemas.microsoft.com/office/drawing/2014/main" id="{8CDA5B03-2839-2E2B-F070-F95BC35F635C}"/>
              </a:ext>
            </a:extLst>
          </p:cNvPr>
          <p:cNvSpPr txBox="1"/>
          <p:nvPr/>
        </p:nvSpPr>
        <p:spPr>
          <a:xfrm>
            <a:off x="587285" y="1344097"/>
            <a:ext cx="447432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Solo </a:t>
            </a:r>
            <a:r>
              <a:rPr kumimoji="0" lang="en-US" sz="2400" b="1" i="0" u="none" strike="noStrike" kern="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el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 55%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de los compradores latinoamericanos afirman sentirse bien tanto en el ámbito mental como en el físico</a:t>
            </a:r>
            <a:endParaRPr kumimoji="0" lang="en-US" sz="140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</a:endParaRPr>
          </a:p>
        </p:txBody>
      </p:sp>
      <p:sp>
        <p:nvSpPr>
          <p:cNvPr id="9" name="CuadroTexto 5">
            <a:extLst>
              <a:ext uri="{FF2B5EF4-FFF2-40B4-BE49-F238E27FC236}">
                <a16:creationId xmlns:a16="http://schemas.microsoft.com/office/drawing/2014/main" id="{52CC07D4-18CB-BA73-8579-F358823F3F0D}"/>
              </a:ext>
            </a:extLst>
          </p:cNvPr>
          <p:cNvSpPr txBox="1"/>
          <p:nvPr/>
        </p:nvSpPr>
        <p:spPr>
          <a:xfrm>
            <a:off x="665240" y="3364833"/>
            <a:ext cx="225482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SALUD FÍSICA</a:t>
            </a:r>
            <a:br>
              <a:rPr kumimoji="0" lang="es-AR" sz="14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</a:br>
            <a:r>
              <a:rPr kumimoji="0" lang="es-AR" sz="14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+ BIENESTAR MENTAL</a:t>
            </a: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9BF35D84-DBD2-C64E-DA68-FC91DEE3C95B}"/>
              </a:ext>
            </a:extLst>
          </p:cNvPr>
          <p:cNvSpPr txBox="1"/>
          <p:nvPr/>
        </p:nvSpPr>
        <p:spPr>
          <a:xfrm>
            <a:off x="6003743" y="954664"/>
            <a:ext cx="41667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Panorama mundial</a:t>
            </a:r>
          </a:p>
        </p:txBody>
      </p:sp>
      <p:graphicFrame>
        <p:nvGraphicFramePr>
          <p:cNvPr id="11" name="Gráfico 8">
            <a:extLst>
              <a:ext uri="{FF2B5EF4-FFF2-40B4-BE49-F238E27FC236}">
                <a16:creationId xmlns:a16="http://schemas.microsoft.com/office/drawing/2014/main" id="{909A2DD3-1A28-C3A6-F0CF-33B0D3D047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030994"/>
              </p:ext>
            </p:extLst>
          </p:nvPr>
        </p:nvGraphicFramePr>
        <p:xfrm>
          <a:off x="6096000" y="1045348"/>
          <a:ext cx="4493107" cy="5329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25">
            <a:extLst>
              <a:ext uri="{FF2B5EF4-FFF2-40B4-BE49-F238E27FC236}">
                <a16:creationId xmlns:a16="http://schemas.microsoft.com/office/drawing/2014/main" id="{80624C0C-E16F-C235-E2A2-64E5B93F92D7}"/>
              </a:ext>
            </a:extLst>
          </p:cNvPr>
          <p:cNvSpPr txBox="1"/>
          <p:nvPr/>
        </p:nvSpPr>
        <p:spPr>
          <a:xfrm>
            <a:off x="6003743" y="3074370"/>
            <a:ext cx="41667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Mientras que en LATAM</a:t>
            </a:r>
          </a:p>
        </p:txBody>
      </p:sp>
      <p:grpSp>
        <p:nvGrpSpPr>
          <p:cNvPr id="14" name="Gráfico 62">
            <a:extLst>
              <a:ext uri="{FF2B5EF4-FFF2-40B4-BE49-F238E27FC236}">
                <a16:creationId xmlns:a16="http://schemas.microsoft.com/office/drawing/2014/main" id="{85A95D40-B955-6DF3-B384-FF828816B432}"/>
              </a:ext>
            </a:extLst>
          </p:cNvPr>
          <p:cNvGrpSpPr/>
          <p:nvPr/>
        </p:nvGrpSpPr>
        <p:grpSpPr>
          <a:xfrm>
            <a:off x="10816884" y="2342954"/>
            <a:ext cx="335568" cy="418311"/>
            <a:chOff x="5153852" y="3595905"/>
            <a:chExt cx="695325" cy="866775"/>
          </a:xfrm>
        </p:grpSpPr>
        <p:sp>
          <p:nvSpPr>
            <p:cNvPr id="15" name="Forma libre: forma 11">
              <a:extLst>
                <a:ext uri="{FF2B5EF4-FFF2-40B4-BE49-F238E27FC236}">
                  <a16:creationId xmlns:a16="http://schemas.microsoft.com/office/drawing/2014/main" id="{A20C8B5D-6C36-7B95-4C29-0D7B1454E633}"/>
                </a:ext>
              </a:extLst>
            </p:cNvPr>
            <p:cNvSpPr/>
            <p:nvPr/>
          </p:nvSpPr>
          <p:spPr>
            <a:xfrm>
              <a:off x="5151471" y="3593744"/>
              <a:ext cx="695325" cy="866775"/>
            </a:xfrm>
            <a:custGeom>
              <a:avLst/>
              <a:gdLst>
                <a:gd name="connsiteX0" fmla="*/ 692944 w 695325"/>
                <a:gd name="connsiteY0" fmla="*/ 350205 h 866775"/>
                <a:gd name="connsiteX1" fmla="*/ 350205 w 695325"/>
                <a:gd name="connsiteY1" fmla="*/ 7144 h 866775"/>
                <a:gd name="connsiteX2" fmla="*/ 7144 w 695325"/>
                <a:gd name="connsiteY2" fmla="*/ 349883 h 866775"/>
                <a:gd name="connsiteX3" fmla="*/ 178594 w 695325"/>
                <a:gd name="connsiteY3" fmla="*/ 647004 h 866775"/>
                <a:gd name="connsiteX4" fmla="*/ 333089 w 695325"/>
                <a:gd name="connsiteY4" fmla="*/ 854363 h 866775"/>
                <a:gd name="connsiteX5" fmla="*/ 359018 w 695325"/>
                <a:gd name="connsiteY5" fmla="*/ 861676 h 866775"/>
                <a:gd name="connsiteX6" fmla="*/ 366332 w 695325"/>
                <a:gd name="connsiteY6" fmla="*/ 854363 h 866775"/>
                <a:gd name="connsiteX7" fmla="*/ 521208 w 695325"/>
                <a:gd name="connsiteY7" fmla="*/ 647004 h 866775"/>
                <a:gd name="connsiteX8" fmla="*/ 692944 w 695325"/>
                <a:gd name="connsiteY8" fmla="*/ 350205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5325" h="866775">
                  <a:moveTo>
                    <a:pt x="692944" y="350205"/>
                  </a:moveTo>
                  <a:cubicBezTo>
                    <a:pt x="693033" y="160826"/>
                    <a:pt x="539583" y="7233"/>
                    <a:pt x="350205" y="7144"/>
                  </a:cubicBezTo>
                  <a:cubicBezTo>
                    <a:pt x="160826" y="7055"/>
                    <a:pt x="7233" y="160504"/>
                    <a:pt x="7144" y="349883"/>
                  </a:cubicBezTo>
                  <a:cubicBezTo>
                    <a:pt x="7086" y="472447"/>
                    <a:pt x="72450" y="585722"/>
                    <a:pt x="178594" y="647004"/>
                  </a:cubicBezTo>
                  <a:cubicBezTo>
                    <a:pt x="242887" y="684056"/>
                    <a:pt x="260223" y="725014"/>
                    <a:pt x="333089" y="854363"/>
                  </a:cubicBezTo>
                  <a:cubicBezTo>
                    <a:pt x="338230" y="863543"/>
                    <a:pt x="349839" y="866817"/>
                    <a:pt x="359018" y="861676"/>
                  </a:cubicBezTo>
                  <a:cubicBezTo>
                    <a:pt x="362084" y="859959"/>
                    <a:pt x="364615" y="857428"/>
                    <a:pt x="366332" y="854363"/>
                  </a:cubicBezTo>
                  <a:cubicBezTo>
                    <a:pt x="440531" y="723680"/>
                    <a:pt x="457105" y="684056"/>
                    <a:pt x="521208" y="647004"/>
                  </a:cubicBezTo>
                  <a:cubicBezTo>
                    <a:pt x="627492" y="585982"/>
                    <a:pt x="693005" y="472760"/>
                    <a:pt x="692944" y="350205"/>
                  </a:cubicBezTo>
                  <a:close/>
                </a:path>
              </a:pathLst>
            </a:custGeom>
            <a:noFill/>
            <a:ln w="19050" cap="rnd">
              <a:solidFill>
                <a:srgbClr val="AEAE9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orma libre: forma 12">
              <a:extLst>
                <a:ext uri="{FF2B5EF4-FFF2-40B4-BE49-F238E27FC236}">
                  <a16:creationId xmlns:a16="http://schemas.microsoft.com/office/drawing/2014/main" id="{9032B816-4594-6A9C-6C4C-4D02B5CDAE52}"/>
                </a:ext>
              </a:extLst>
            </p:cNvPr>
            <p:cNvSpPr/>
            <p:nvPr/>
          </p:nvSpPr>
          <p:spPr>
            <a:xfrm>
              <a:off x="5303659" y="3703292"/>
              <a:ext cx="390525" cy="390525"/>
            </a:xfrm>
            <a:custGeom>
              <a:avLst/>
              <a:gdLst>
                <a:gd name="connsiteX0" fmla="*/ 220335 w 390525"/>
                <a:gd name="connsiteY0" fmla="*/ 20724 h 390525"/>
                <a:gd name="connsiteX1" fmla="*/ 269293 w 390525"/>
                <a:gd name="connsiteY1" fmla="*/ 126166 h 390525"/>
                <a:gd name="connsiteX2" fmla="*/ 364543 w 390525"/>
                <a:gd name="connsiteY2" fmla="*/ 126166 h 390525"/>
                <a:gd name="connsiteX3" fmla="*/ 388748 w 390525"/>
                <a:gd name="connsiteY3" fmla="*/ 148600 h 390525"/>
                <a:gd name="connsiteX4" fmla="*/ 380926 w 390525"/>
                <a:gd name="connsiteY4" fmla="*/ 166933 h 390525"/>
                <a:gd name="connsiteX5" fmla="*/ 297868 w 390525"/>
                <a:gd name="connsiteY5" fmla="*/ 248277 h 390525"/>
                <a:gd name="connsiteX6" fmla="*/ 343588 w 390525"/>
                <a:gd name="connsiteY6" fmla="*/ 353052 h 390525"/>
                <a:gd name="connsiteX7" fmla="*/ 330048 w 390525"/>
                <a:gd name="connsiteY7" fmla="*/ 385643 h 390525"/>
                <a:gd name="connsiteX8" fmla="*/ 308060 w 390525"/>
                <a:gd name="connsiteY8" fmla="*/ 384199 h 390525"/>
                <a:gd name="connsiteX9" fmla="*/ 197856 w 390525"/>
                <a:gd name="connsiteY9" fmla="*/ 322477 h 390525"/>
                <a:gd name="connsiteX10" fmla="*/ 87366 w 390525"/>
                <a:gd name="connsiteY10" fmla="*/ 384675 h 390525"/>
                <a:gd name="connsiteX11" fmla="*/ 53362 w 390525"/>
                <a:gd name="connsiteY11" fmla="*/ 375739 h 390525"/>
                <a:gd name="connsiteX12" fmla="*/ 51933 w 390525"/>
                <a:gd name="connsiteY12" fmla="*/ 353528 h 390525"/>
                <a:gd name="connsiteX13" fmla="*/ 97653 w 390525"/>
                <a:gd name="connsiteY13" fmla="*/ 248753 h 390525"/>
                <a:gd name="connsiteX14" fmla="*/ 14976 w 390525"/>
                <a:gd name="connsiteY14" fmla="*/ 166933 h 390525"/>
                <a:gd name="connsiteX15" fmla="*/ 13039 w 390525"/>
                <a:gd name="connsiteY15" fmla="*/ 133988 h 390525"/>
                <a:gd name="connsiteX16" fmla="*/ 31168 w 390525"/>
                <a:gd name="connsiteY16" fmla="*/ 126166 h 390525"/>
                <a:gd name="connsiteX17" fmla="*/ 126418 w 390525"/>
                <a:gd name="connsiteY17" fmla="*/ 126166 h 390525"/>
                <a:gd name="connsiteX18" fmla="*/ 175377 w 390525"/>
                <a:gd name="connsiteY18" fmla="*/ 20724 h 390525"/>
                <a:gd name="connsiteX19" fmla="*/ 209426 w 390525"/>
                <a:gd name="connsiteY19" fmla="*/ 10006 h 390525"/>
                <a:gd name="connsiteX20" fmla="*/ 220144 w 390525"/>
                <a:gd name="connsiteY20" fmla="*/ 2072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0525" h="390525">
                  <a:moveTo>
                    <a:pt x="220335" y="20724"/>
                  </a:moveTo>
                  <a:lnTo>
                    <a:pt x="269293" y="126166"/>
                  </a:lnTo>
                  <a:lnTo>
                    <a:pt x="364543" y="126166"/>
                  </a:lnTo>
                  <a:cubicBezTo>
                    <a:pt x="377422" y="125677"/>
                    <a:pt x="388259" y="135721"/>
                    <a:pt x="388748" y="148600"/>
                  </a:cubicBezTo>
                  <a:cubicBezTo>
                    <a:pt x="389013" y="155573"/>
                    <a:pt x="386143" y="162299"/>
                    <a:pt x="380926" y="166933"/>
                  </a:cubicBezTo>
                  <a:lnTo>
                    <a:pt x="297868" y="248277"/>
                  </a:lnTo>
                  <a:lnTo>
                    <a:pt x="343588" y="353052"/>
                  </a:lnTo>
                  <a:cubicBezTo>
                    <a:pt x="348849" y="365791"/>
                    <a:pt x="342787" y="380383"/>
                    <a:pt x="330048" y="385643"/>
                  </a:cubicBezTo>
                  <a:cubicBezTo>
                    <a:pt x="322891" y="388599"/>
                    <a:pt x="314768" y="388065"/>
                    <a:pt x="308060" y="384199"/>
                  </a:cubicBezTo>
                  <a:lnTo>
                    <a:pt x="197856" y="322477"/>
                  </a:lnTo>
                  <a:lnTo>
                    <a:pt x="87366" y="384675"/>
                  </a:lnTo>
                  <a:cubicBezTo>
                    <a:pt x="75508" y="391597"/>
                    <a:pt x="60285" y="387596"/>
                    <a:pt x="53362" y="375739"/>
                  </a:cubicBezTo>
                  <a:cubicBezTo>
                    <a:pt x="49413" y="368974"/>
                    <a:pt x="48883" y="360743"/>
                    <a:pt x="51933" y="353528"/>
                  </a:cubicBezTo>
                  <a:lnTo>
                    <a:pt x="97653" y="248753"/>
                  </a:lnTo>
                  <a:lnTo>
                    <a:pt x="14976" y="166933"/>
                  </a:lnTo>
                  <a:cubicBezTo>
                    <a:pt x="5343" y="158370"/>
                    <a:pt x="4476" y="143620"/>
                    <a:pt x="13039" y="133988"/>
                  </a:cubicBezTo>
                  <a:cubicBezTo>
                    <a:pt x="17627" y="128827"/>
                    <a:pt x="24266" y="125963"/>
                    <a:pt x="31168" y="126166"/>
                  </a:cubicBezTo>
                  <a:lnTo>
                    <a:pt x="126418" y="126166"/>
                  </a:lnTo>
                  <a:lnTo>
                    <a:pt x="175377" y="20724"/>
                  </a:lnTo>
                  <a:cubicBezTo>
                    <a:pt x="181819" y="8362"/>
                    <a:pt x="197064" y="3564"/>
                    <a:pt x="209426" y="10006"/>
                  </a:cubicBezTo>
                  <a:cubicBezTo>
                    <a:pt x="214012" y="12397"/>
                    <a:pt x="217754" y="16138"/>
                    <a:pt x="220144" y="20724"/>
                  </a:cubicBezTo>
                  <a:close/>
                </a:path>
              </a:pathLst>
            </a:custGeom>
            <a:noFill/>
            <a:ln w="19050" cap="rnd">
              <a:solidFill>
                <a:srgbClr val="00E5B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" name="CuadroTexto 13">
            <a:extLst>
              <a:ext uri="{FF2B5EF4-FFF2-40B4-BE49-F238E27FC236}">
                <a16:creationId xmlns:a16="http://schemas.microsoft.com/office/drawing/2014/main" id="{D33FBE36-BCB0-813C-EC4E-C0B068935FFA}"/>
              </a:ext>
            </a:extLst>
          </p:cNvPr>
          <p:cNvSpPr txBox="1"/>
          <p:nvPr/>
        </p:nvSpPr>
        <p:spPr>
          <a:xfrm>
            <a:off x="11168582" y="2585978"/>
            <a:ext cx="10018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China 70%</a:t>
            </a:r>
          </a:p>
        </p:txBody>
      </p:sp>
      <p:sp>
        <p:nvSpPr>
          <p:cNvPr id="18" name="Forma libre: forma 14">
            <a:extLst>
              <a:ext uri="{FF2B5EF4-FFF2-40B4-BE49-F238E27FC236}">
                <a16:creationId xmlns:a16="http://schemas.microsoft.com/office/drawing/2014/main" id="{C7EACB9B-729B-176B-93B8-F20B41C79003}"/>
              </a:ext>
            </a:extLst>
          </p:cNvPr>
          <p:cNvSpPr/>
          <p:nvPr/>
        </p:nvSpPr>
        <p:spPr bwMode="ltGray">
          <a:xfrm>
            <a:off x="10549217" y="2832199"/>
            <a:ext cx="1473200" cy="0"/>
          </a:xfrm>
          <a:custGeom>
            <a:avLst/>
            <a:gdLst>
              <a:gd name="connsiteX0" fmla="*/ 0 w 1473200"/>
              <a:gd name="connsiteY0" fmla="*/ 0 h 0"/>
              <a:gd name="connsiteX1" fmla="*/ 1473200 w 14732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3200">
                <a:moveTo>
                  <a:pt x="0" y="0"/>
                </a:moveTo>
                <a:lnTo>
                  <a:pt x="1473200" y="0"/>
                </a:lnTo>
              </a:path>
            </a:pathLst>
          </a:custGeom>
          <a:noFill/>
          <a:ln w="12700" cap="flat" cmpd="sng" algn="ctr">
            <a:solidFill>
              <a:srgbClr val="AEAE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ángulo 15">
            <a:extLst>
              <a:ext uri="{FF2B5EF4-FFF2-40B4-BE49-F238E27FC236}">
                <a16:creationId xmlns:a16="http://schemas.microsoft.com/office/drawing/2014/main" id="{BFD4D79E-E26D-DDD4-D167-262A4C935FE1}"/>
              </a:ext>
            </a:extLst>
          </p:cNvPr>
          <p:cNvSpPr/>
          <p:nvPr/>
        </p:nvSpPr>
        <p:spPr>
          <a:xfrm>
            <a:off x="587285" y="4672025"/>
            <a:ext cx="1891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cs typeface="Arial" panose="020B0604020202020204" pitchFamily="34" charset="0"/>
              </a:rPr>
              <a:t>Se sienten bien o muy bien</a:t>
            </a:r>
            <a:endParaRPr kumimoji="0" lang="es-AR" sz="14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</a:endParaRPr>
          </a:p>
        </p:txBody>
      </p:sp>
      <p:sp>
        <p:nvSpPr>
          <p:cNvPr id="20" name="CuadroTexto 16">
            <a:extLst>
              <a:ext uri="{FF2B5EF4-FFF2-40B4-BE49-F238E27FC236}">
                <a16:creationId xmlns:a16="http://schemas.microsoft.com/office/drawing/2014/main" id="{9297D77E-FD5A-61A1-19D9-B4BF5F582B70}"/>
              </a:ext>
            </a:extLst>
          </p:cNvPr>
          <p:cNvSpPr txBox="1"/>
          <p:nvPr/>
        </p:nvSpPr>
        <p:spPr>
          <a:xfrm>
            <a:off x="1450765" y="3997270"/>
            <a:ext cx="102752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000" b="0" i="0" u="none" strike="noStrike" kern="0" cap="none" spc="0" normalizeH="0" baseline="0" noProof="0">
                <a:ln>
                  <a:noFill/>
                </a:ln>
                <a:solidFill>
                  <a:srgbClr val="00E5BA"/>
                </a:solidFill>
                <a:effectLst/>
                <a:uLnTx/>
                <a:uFillTx/>
              </a:rPr>
              <a:t>55%</a:t>
            </a:r>
          </a:p>
        </p:txBody>
      </p:sp>
      <p:sp>
        <p:nvSpPr>
          <p:cNvPr id="21" name="Forma libre: forma 17">
            <a:extLst>
              <a:ext uri="{FF2B5EF4-FFF2-40B4-BE49-F238E27FC236}">
                <a16:creationId xmlns:a16="http://schemas.microsoft.com/office/drawing/2014/main" id="{FD61182A-104F-075A-759B-F8F32DBF5F36}"/>
              </a:ext>
            </a:extLst>
          </p:cNvPr>
          <p:cNvSpPr/>
          <p:nvPr/>
        </p:nvSpPr>
        <p:spPr bwMode="ltGray">
          <a:xfrm>
            <a:off x="1451457" y="4630386"/>
            <a:ext cx="2371725" cy="0"/>
          </a:xfrm>
          <a:custGeom>
            <a:avLst/>
            <a:gdLst>
              <a:gd name="connsiteX0" fmla="*/ 2371725 w 2371725"/>
              <a:gd name="connsiteY0" fmla="*/ 0 h 0"/>
              <a:gd name="connsiteX1" fmla="*/ 0 w 23717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71725">
                <a:moveTo>
                  <a:pt x="2371725" y="0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00E5B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ángulo 18">
            <a:extLst>
              <a:ext uri="{FF2B5EF4-FFF2-40B4-BE49-F238E27FC236}">
                <a16:creationId xmlns:a16="http://schemas.microsoft.com/office/drawing/2014/main" id="{5BFD1B00-EB08-29A7-C12B-5E32C5C3375A}"/>
              </a:ext>
            </a:extLst>
          </p:cNvPr>
          <p:cNvSpPr/>
          <p:nvPr/>
        </p:nvSpPr>
        <p:spPr>
          <a:xfrm>
            <a:off x="1814497" y="5493987"/>
            <a:ext cx="62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cs typeface="Arial" panose="020B0604020202020204" pitchFamily="34" charset="0"/>
              </a:rPr>
              <a:t>Otros</a:t>
            </a:r>
            <a:endParaRPr kumimoji="0" lang="es-AR" sz="14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</a:endParaRPr>
          </a:p>
        </p:txBody>
      </p:sp>
      <p:sp>
        <p:nvSpPr>
          <p:cNvPr id="23" name="CuadroTexto 19">
            <a:extLst>
              <a:ext uri="{FF2B5EF4-FFF2-40B4-BE49-F238E27FC236}">
                <a16:creationId xmlns:a16="http://schemas.microsoft.com/office/drawing/2014/main" id="{C460516F-1C61-12D9-481A-273C1910BC6C}"/>
              </a:ext>
            </a:extLst>
          </p:cNvPr>
          <p:cNvSpPr txBox="1"/>
          <p:nvPr/>
        </p:nvSpPr>
        <p:spPr>
          <a:xfrm>
            <a:off x="1819626" y="5187567"/>
            <a:ext cx="61715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>
                <a:ln>
                  <a:noFill/>
                </a:ln>
                <a:solidFill>
                  <a:srgbClr val="AEAE9F"/>
                </a:solidFill>
                <a:effectLst/>
                <a:uLnTx/>
                <a:uFillTx/>
              </a:rPr>
              <a:t>45%</a:t>
            </a:r>
          </a:p>
        </p:txBody>
      </p:sp>
      <p:grpSp>
        <p:nvGrpSpPr>
          <p:cNvPr id="24" name="Grupo 20">
            <a:extLst>
              <a:ext uri="{FF2B5EF4-FFF2-40B4-BE49-F238E27FC236}">
                <a16:creationId xmlns:a16="http://schemas.microsoft.com/office/drawing/2014/main" id="{9CC658DF-4502-EE0F-3973-984781548363}"/>
              </a:ext>
            </a:extLst>
          </p:cNvPr>
          <p:cNvGrpSpPr/>
          <p:nvPr/>
        </p:nvGrpSpPr>
        <p:grpSpPr>
          <a:xfrm>
            <a:off x="3023002" y="3865787"/>
            <a:ext cx="665017" cy="665017"/>
            <a:chOff x="3291543" y="5095967"/>
            <a:chExt cx="885825" cy="885825"/>
          </a:xfrm>
        </p:grpSpPr>
        <p:sp>
          <p:nvSpPr>
            <p:cNvPr id="25" name="Forma libre: forma 21">
              <a:extLst>
                <a:ext uri="{FF2B5EF4-FFF2-40B4-BE49-F238E27FC236}">
                  <a16:creationId xmlns:a16="http://schemas.microsoft.com/office/drawing/2014/main" id="{894347CA-7FFD-DBF7-4F2F-4834D1F8B47D}"/>
                </a:ext>
              </a:extLst>
            </p:cNvPr>
            <p:cNvSpPr/>
            <p:nvPr/>
          </p:nvSpPr>
          <p:spPr>
            <a:xfrm>
              <a:off x="3901143" y="5781766"/>
              <a:ext cx="276225" cy="200025"/>
            </a:xfrm>
            <a:custGeom>
              <a:avLst/>
              <a:gdLst>
                <a:gd name="connsiteX0" fmla="*/ 40492 w 276225"/>
                <a:gd name="connsiteY0" fmla="*/ 25623 h 200025"/>
                <a:gd name="connsiteX1" fmla="*/ 64305 w 276225"/>
                <a:gd name="connsiteY1" fmla="*/ 7145 h 200025"/>
                <a:gd name="connsiteX2" fmla="*/ 216705 w 276225"/>
                <a:gd name="connsiteY2" fmla="*/ 7145 h 200025"/>
                <a:gd name="connsiteX3" fmla="*/ 240517 w 276225"/>
                <a:gd name="connsiteY3" fmla="*/ 25623 h 200025"/>
                <a:gd name="connsiteX4" fmla="*/ 272997 w 276225"/>
                <a:gd name="connsiteY4" fmla="*/ 155544 h 200025"/>
                <a:gd name="connsiteX5" fmla="*/ 248720 w 276225"/>
                <a:gd name="connsiteY5" fmla="*/ 196587 h 200025"/>
                <a:gd name="connsiteX6" fmla="*/ 240136 w 276225"/>
                <a:gd name="connsiteY6" fmla="*/ 197645 h 200025"/>
                <a:gd name="connsiteX7" fmla="*/ 41064 w 276225"/>
                <a:gd name="connsiteY7" fmla="*/ 197645 h 200025"/>
                <a:gd name="connsiteX8" fmla="*/ 7144 w 276225"/>
                <a:gd name="connsiteY8" fmla="*/ 164128 h 200025"/>
                <a:gd name="connsiteX9" fmla="*/ 8202 w 276225"/>
                <a:gd name="connsiteY9" fmla="*/ 1555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225" h="200025">
                  <a:moveTo>
                    <a:pt x="40492" y="25623"/>
                  </a:moveTo>
                  <a:cubicBezTo>
                    <a:pt x="43186" y="14688"/>
                    <a:pt x="53043" y="7039"/>
                    <a:pt x="64305" y="7145"/>
                  </a:cubicBezTo>
                  <a:lnTo>
                    <a:pt x="216705" y="7145"/>
                  </a:lnTo>
                  <a:cubicBezTo>
                    <a:pt x="227966" y="7039"/>
                    <a:pt x="237824" y="14688"/>
                    <a:pt x="240517" y="25623"/>
                  </a:cubicBezTo>
                  <a:lnTo>
                    <a:pt x="272997" y="155544"/>
                  </a:lnTo>
                  <a:cubicBezTo>
                    <a:pt x="277627" y="173582"/>
                    <a:pt x="266758" y="191957"/>
                    <a:pt x="248720" y="196587"/>
                  </a:cubicBezTo>
                  <a:cubicBezTo>
                    <a:pt x="245916" y="197307"/>
                    <a:pt x="243031" y="197662"/>
                    <a:pt x="240136" y="197645"/>
                  </a:cubicBezTo>
                  <a:lnTo>
                    <a:pt x="41064" y="197645"/>
                  </a:lnTo>
                  <a:cubicBezTo>
                    <a:pt x="22442" y="197756"/>
                    <a:pt x="7256" y="182750"/>
                    <a:pt x="7144" y="164128"/>
                  </a:cubicBezTo>
                  <a:cubicBezTo>
                    <a:pt x="7127" y="161233"/>
                    <a:pt x="7483" y="158348"/>
                    <a:pt x="8202" y="155544"/>
                  </a:cubicBezTo>
                  <a:close/>
                </a:path>
              </a:pathLst>
            </a:custGeom>
            <a:noFill/>
            <a:ln w="19050" cap="rnd">
              <a:solidFill>
                <a:srgbClr val="00E5B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orma libre: forma 22">
              <a:extLst>
                <a:ext uri="{FF2B5EF4-FFF2-40B4-BE49-F238E27FC236}">
                  <a16:creationId xmlns:a16="http://schemas.microsoft.com/office/drawing/2014/main" id="{4E2EB117-4280-0FCC-C65C-90FCAE0A016C}"/>
                </a:ext>
              </a:extLst>
            </p:cNvPr>
            <p:cNvSpPr/>
            <p:nvPr/>
          </p:nvSpPr>
          <p:spPr>
            <a:xfrm>
              <a:off x="3645979" y="5447058"/>
              <a:ext cx="180975" cy="142875"/>
            </a:xfrm>
            <a:custGeom>
              <a:avLst/>
              <a:gdLst>
                <a:gd name="connsiteX0" fmla="*/ 175355 w 180975"/>
                <a:gd name="connsiteY0" fmla="*/ 7144 h 142875"/>
                <a:gd name="connsiteX1" fmla="*/ 90869 w 180975"/>
                <a:gd name="connsiteY1" fmla="*/ 140494 h 142875"/>
                <a:gd name="connsiteX2" fmla="*/ 7144 w 180975"/>
                <a:gd name="connsiteY2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75" h="142875">
                  <a:moveTo>
                    <a:pt x="175355" y="7144"/>
                  </a:moveTo>
                  <a:lnTo>
                    <a:pt x="90869" y="140494"/>
                  </a:lnTo>
                  <a:lnTo>
                    <a:pt x="7144" y="7144"/>
                  </a:lnTo>
                </a:path>
              </a:pathLst>
            </a:custGeom>
            <a:noFill/>
            <a:ln w="19050" cap="rnd">
              <a:solidFill>
                <a:srgbClr val="00E5B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orma libre: forma 23">
              <a:extLst>
                <a:ext uri="{FF2B5EF4-FFF2-40B4-BE49-F238E27FC236}">
                  <a16:creationId xmlns:a16="http://schemas.microsoft.com/office/drawing/2014/main" id="{47976D09-4DA1-80B4-1250-584340A35654}"/>
                </a:ext>
              </a:extLst>
            </p:cNvPr>
            <p:cNvSpPr/>
            <p:nvPr/>
          </p:nvSpPr>
          <p:spPr>
            <a:xfrm>
              <a:off x="3595496" y="5095967"/>
              <a:ext cx="276225" cy="161925"/>
            </a:xfrm>
            <a:custGeom>
              <a:avLst/>
              <a:gdLst>
                <a:gd name="connsiteX0" fmla="*/ 271653 w 276225"/>
                <a:gd name="connsiteY0" fmla="*/ 162497 h 161925"/>
                <a:gd name="connsiteX1" fmla="*/ 273844 w 276225"/>
                <a:gd name="connsiteY1" fmla="*/ 140494 h 161925"/>
                <a:gd name="connsiteX2" fmla="*/ 140494 w 276225"/>
                <a:gd name="connsiteY2" fmla="*/ 7144 h 161925"/>
                <a:gd name="connsiteX3" fmla="*/ 7144 w 276225"/>
                <a:gd name="connsiteY3" fmla="*/ 140494 h 161925"/>
                <a:gd name="connsiteX4" fmla="*/ 9430 w 276225"/>
                <a:gd name="connsiteY4" fmla="*/ 162497 h 161925"/>
                <a:gd name="connsiteX5" fmla="*/ 140494 w 276225"/>
                <a:gd name="connsiteY5" fmla="*/ 101537 h 161925"/>
                <a:gd name="connsiteX6" fmla="*/ 271653 w 276225"/>
                <a:gd name="connsiteY6" fmla="*/ 162497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161925">
                  <a:moveTo>
                    <a:pt x="271653" y="162497"/>
                  </a:moveTo>
                  <a:cubicBezTo>
                    <a:pt x="272999" y="155237"/>
                    <a:pt x="273732" y="147877"/>
                    <a:pt x="273844" y="140494"/>
                  </a:cubicBezTo>
                  <a:cubicBezTo>
                    <a:pt x="273844" y="66847"/>
                    <a:pt x="214141" y="7144"/>
                    <a:pt x="140494" y="7144"/>
                  </a:cubicBezTo>
                  <a:cubicBezTo>
                    <a:pt x="66847" y="7144"/>
                    <a:pt x="7144" y="66847"/>
                    <a:pt x="7144" y="140494"/>
                  </a:cubicBezTo>
                  <a:cubicBezTo>
                    <a:pt x="7287" y="147879"/>
                    <a:pt x="8052" y="155239"/>
                    <a:pt x="9430" y="162497"/>
                  </a:cubicBezTo>
                  <a:cubicBezTo>
                    <a:pt x="59820" y="161830"/>
                    <a:pt x="107519" y="139645"/>
                    <a:pt x="140494" y="101537"/>
                  </a:cubicBezTo>
                  <a:cubicBezTo>
                    <a:pt x="173543" y="139600"/>
                    <a:pt x="221249" y="161772"/>
                    <a:pt x="271653" y="162497"/>
                  </a:cubicBezTo>
                  <a:close/>
                </a:path>
              </a:pathLst>
            </a:custGeom>
            <a:noFill/>
            <a:ln w="19050" cap="rnd">
              <a:solidFill>
                <a:srgbClr val="AEAE9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orma libre: forma 24">
              <a:extLst>
                <a:ext uri="{FF2B5EF4-FFF2-40B4-BE49-F238E27FC236}">
                  <a16:creationId xmlns:a16="http://schemas.microsoft.com/office/drawing/2014/main" id="{A324825C-1936-002E-D23C-15AB70F00DC9}"/>
                </a:ext>
              </a:extLst>
            </p:cNvPr>
            <p:cNvSpPr/>
            <p:nvPr/>
          </p:nvSpPr>
          <p:spPr>
            <a:xfrm>
              <a:off x="3595496" y="5095967"/>
              <a:ext cx="276225" cy="276225"/>
            </a:xfrm>
            <a:custGeom>
              <a:avLst/>
              <a:gdLst>
                <a:gd name="connsiteX0" fmla="*/ 140494 w 276225"/>
                <a:gd name="connsiteY0" fmla="*/ 273844 h 276225"/>
                <a:gd name="connsiteX1" fmla="*/ 273844 w 276225"/>
                <a:gd name="connsiteY1" fmla="*/ 140494 h 276225"/>
                <a:gd name="connsiteX2" fmla="*/ 140494 w 276225"/>
                <a:gd name="connsiteY2" fmla="*/ 7144 h 276225"/>
                <a:gd name="connsiteX3" fmla="*/ 7144 w 276225"/>
                <a:gd name="connsiteY3" fmla="*/ 140494 h 276225"/>
                <a:gd name="connsiteX4" fmla="*/ 140494 w 276225"/>
                <a:gd name="connsiteY4" fmla="*/ 2738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276225">
                  <a:moveTo>
                    <a:pt x="140494" y="273844"/>
                  </a:moveTo>
                  <a:cubicBezTo>
                    <a:pt x="214141" y="273844"/>
                    <a:pt x="273844" y="214141"/>
                    <a:pt x="273844" y="140494"/>
                  </a:cubicBezTo>
                  <a:cubicBezTo>
                    <a:pt x="273844" y="66847"/>
                    <a:pt x="214141" y="7144"/>
                    <a:pt x="140494" y="7144"/>
                  </a:cubicBezTo>
                  <a:cubicBezTo>
                    <a:pt x="66847" y="7144"/>
                    <a:pt x="7144" y="66847"/>
                    <a:pt x="7144" y="140494"/>
                  </a:cubicBezTo>
                  <a:cubicBezTo>
                    <a:pt x="7144" y="214141"/>
                    <a:pt x="66847" y="273844"/>
                    <a:pt x="140494" y="273844"/>
                  </a:cubicBezTo>
                  <a:close/>
                </a:path>
              </a:pathLst>
            </a:custGeom>
            <a:noFill/>
            <a:ln w="19050" cap="rnd">
              <a:solidFill>
                <a:srgbClr val="AEAE9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orma libre: forma 25">
              <a:extLst>
                <a:ext uri="{FF2B5EF4-FFF2-40B4-BE49-F238E27FC236}">
                  <a16:creationId xmlns:a16="http://schemas.microsoft.com/office/drawing/2014/main" id="{4ECAFA61-178A-4BA8-B17F-E318A77F777B}"/>
                </a:ext>
              </a:extLst>
            </p:cNvPr>
            <p:cNvSpPr/>
            <p:nvPr/>
          </p:nvSpPr>
          <p:spPr>
            <a:xfrm>
              <a:off x="3541490" y="5420150"/>
              <a:ext cx="390525" cy="295275"/>
            </a:xfrm>
            <a:custGeom>
              <a:avLst/>
              <a:gdLst>
                <a:gd name="connsiteX0" fmla="*/ 383953 w 390525"/>
                <a:gd name="connsiteY0" fmla="*/ 292751 h 295275"/>
                <a:gd name="connsiteX1" fmla="*/ 336328 w 390525"/>
                <a:gd name="connsiteY1" fmla="*/ 118158 h 295275"/>
                <a:gd name="connsiteX2" fmla="*/ 161749 w 390525"/>
                <a:gd name="connsiteY2" fmla="*/ 11177 h 295275"/>
                <a:gd name="connsiteX3" fmla="*/ 54769 w 390525"/>
                <a:gd name="connsiteY3" fmla="*/ 118158 h 295275"/>
                <a:gd name="connsiteX4" fmla="*/ 7144 w 390525"/>
                <a:gd name="connsiteY4" fmla="*/ 292751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95275">
                  <a:moveTo>
                    <a:pt x="383953" y="292751"/>
                  </a:moveTo>
                  <a:lnTo>
                    <a:pt x="336328" y="118158"/>
                  </a:lnTo>
                  <a:cubicBezTo>
                    <a:pt x="317661" y="40407"/>
                    <a:pt x="239500" y="-7489"/>
                    <a:pt x="161749" y="11177"/>
                  </a:cubicBezTo>
                  <a:cubicBezTo>
                    <a:pt x="108811" y="23887"/>
                    <a:pt x="67478" y="65220"/>
                    <a:pt x="54769" y="118158"/>
                  </a:cubicBezTo>
                  <a:lnTo>
                    <a:pt x="7144" y="292751"/>
                  </a:lnTo>
                </a:path>
              </a:pathLst>
            </a:custGeom>
            <a:noFill/>
            <a:ln w="19050" cap="rnd">
              <a:solidFill>
                <a:srgbClr val="AEAE9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orma libre: forma 26">
              <a:extLst>
                <a:ext uri="{FF2B5EF4-FFF2-40B4-BE49-F238E27FC236}">
                  <a16:creationId xmlns:a16="http://schemas.microsoft.com/office/drawing/2014/main" id="{F6C2AD1D-DAAD-9072-E638-A73916AC9D4D}"/>
                </a:ext>
              </a:extLst>
            </p:cNvPr>
            <p:cNvSpPr/>
            <p:nvPr/>
          </p:nvSpPr>
          <p:spPr>
            <a:xfrm>
              <a:off x="3596354" y="5781767"/>
              <a:ext cx="276225" cy="200025"/>
            </a:xfrm>
            <a:custGeom>
              <a:avLst/>
              <a:gdLst>
                <a:gd name="connsiteX0" fmla="*/ 273844 w 276225"/>
                <a:gd name="connsiteY0" fmla="*/ 7144 h 200025"/>
                <a:gd name="connsiteX1" fmla="*/ 238220 w 276225"/>
                <a:gd name="connsiteY1" fmla="*/ 7144 h 200025"/>
                <a:gd name="connsiteX2" fmla="*/ 198025 w 276225"/>
                <a:gd name="connsiteY2" fmla="*/ 197644 h 200025"/>
                <a:gd name="connsiteX3" fmla="*/ 82963 w 276225"/>
                <a:gd name="connsiteY3" fmla="*/ 197644 h 200025"/>
                <a:gd name="connsiteX4" fmla="*/ 42767 w 276225"/>
                <a:gd name="connsiteY4" fmla="*/ 7144 h 200025"/>
                <a:gd name="connsiteX5" fmla="*/ 7144 w 276225"/>
                <a:gd name="connsiteY5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200025">
                  <a:moveTo>
                    <a:pt x="273844" y="7144"/>
                  </a:moveTo>
                  <a:lnTo>
                    <a:pt x="238220" y="7144"/>
                  </a:lnTo>
                  <a:lnTo>
                    <a:pt x="198025" y="197644"/>
                  </a:lnTo>
                  <a:lnTo>
                    <a:pt x="82963" y="197644"/>
                  </a:lnTo>
                  <a:lnTo>
                    <a:pt x="42767" y="7144"/>
                  </a:lnTo>
                  <a:lnTo>
                    <a:pt x="7144" y="7144"/>
                  </a:lnTo>
                </a:path>
              </a:pathLst>
            </a:custGeom>
            <a:noFill/>
            <a:ln w="19050" cap="rnd">
              <a:solidFill>
                <a:srgbClr val="AEAE9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orma libre: forma 27">
              <a:extLst>
                <a:ext uri="{FF2B5EF4-FFF2-40B4-BE49-F238E27FC236}">
                  <a16:creationId xmlns:a16="http://schemas.microsoft.com/office/drawing/2014/main" id="{52C761A8-D72D-5AD8-12A9-E7C20CBCBF3D}"/>
                </a:ext>
              </a:extLst>
            </p:cNvPr>
            <p:cNvSpPr/>
            <p:nvPr/>
          </p:nvSpPr>
          <p:spPr>
            <a:xfrm>
              <a:off x="3977354" y="5667748"/>
              <a:ext cx="123825" cy="123825"/>
            </a:xfrm>
            <a:custGeom>
              <a:avLst/>
              <a:gdLst>
                <a:gd name="connsiteX0" fmla="*/ 7144 w 123825"/>
                <a:gd name="connsiteY0" fmla="*/ 121163 h 123825"/>
                <a:gd name="connsiteX1" fmla="*/ 19907 w 123825"/>
                <a:gd name="connsiteY1" fmla="*/ 44963 h 123825"/>
                <a:gd name="connsiteX2" fmla="*/ 71439 w 123825"/>
                <a:gd name="connsiteY2" fmla="*/ 7722 h 123825"/>
                <a:gd name="connsiteX3" fmla="*/ 108680 w 123825"/>
                <a:gd name="connsiteY3" fmla="*/ 44963 h 123825"/>
                <a:gd name="connsiteX4" fmla="*/ 121444 w 123825"/>
                <a:gd name="connsiteY4" fmla="*/ 121163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123825">
                  <a:moveTo>
                    <a:pt x="7144" y="121163"/>
                  </a:moveTo>
                  <a:lnTo>
                    <a:pt x="19907" y="44963"/>
                  </a:lnTo>
                  <a:cubicBezTo>
                    <a:pt x="23854" y="20449"/>
                    <a:pt x="46925" y="3776"/>
                    <a:pt x="71439" y="7722"/>
                  </a:cubicBezTo>
                  <a:cubicBezTo>
                    <a:pt x="90586" y="10804"/>
                    <a:pt x="105598" y="25816"/>
                    <a:pt x="108680" y="44963"/>
                  </a:cubicBezTo>
                  <a:lnTo>
                    <a:pt x="121444" y="121163"/>
                  </a:lnTo>
                </a:path>
              </a:pathLst>
            </a:custGeom>
            <a:noFill/>
            <a:ln w="19050" cap="rnd">
              <a:solidFill>
                <a:srgbClr val="00E5B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orma libre: forma 28">
              <a:extLst>
                <a:ext uri="{FF2B5EF4-FFF2-40B4-BE49-F238E27FC236}">
                  <a16:creationId xmlns:a16="http://schemas.microsoft.com/office/drawing/2014/main" id="{A2C044A5-ED5F-FA68-71C9-E65EB0ECD77C}"/>
                </a:ext>
              </a:extLst>
            </p:cNvPr>
            <p:cNvSpPr/>
            <p:nvPr/>
          </p:nvSpPr>
          <p:spPr>
            <a:xfrm>
              <a:off x="3291543" y="5781766"/>
              <a:ext cx="276225" cy="200025"/>
            </a:xfrm>
            <a:custGeom>
              <a:avLst/>
              <a:gdLst>
                <a:gd name="connsiteX0" fmla="*/ 40492 w 276225"/>
                <a:gd name="connsiteY0" fmla="*/ 25623 h 200025"/>
                <a:gd name="connsiteX1" fmla="*/ 64305 w 276225"/>
                <a:gd name="connsiteY1" fmla="*/ 7145 h 200025"/>
                <a:gd name="connsiteX2" fmla="*/ 216705 w 276225"/>
                <a:gd name="connsiteY2" fmla="*/ 7145 h 200025"/>
                <a:gd name="connsiteX3" fmla="*/ 240517 w 276225"/>
                <a:gd name="connsiteY3" fmla="*/ 25623 h 200025"/>
                <a:gd name="connsiteX4" fmla="*/ 272997 w 276225"/>
                <a:gd name="connsiteY4" fmla="*/ 155544 h 200025"/>
                <a:gd name="connsiteX5" fmla="*/ 248720 w 276225"/>
                <a:gd name="connsiteY5" fmla="*/ 196587 h 200025"/>
                <a:gd name="connsiteX6" fmla="*/ 240136 w 276225"/>
                <a:gd name="connsiteY6" fmla="*/ 197645 h 200025"/>
                <a:gd name="connsiteX7" fmla="*/ 41064 w 276225"/>
                <a:gd name="connsiteY7" fmla="*/ 197645 h 200025"/>
                <a:gd name="connsiteX8" fmla="*/ 7144 w 276225"/>
                <a:gd name="connsiteY8" fmla="*/ 164128 h 200025"/>
                <a:gd name="connsiteX9" fmla="*/ 8202 w 276225"/>
                <a:gd name="connsiteY9" fmla="*/ 1555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225" h="200025">
                  <a:moveTo>
                    <a:pt x="40492" y="25623"/>
                  </a:moveTo>
                  <a:cubicBezTo>
                    <a:pt x="43186" y="14688"/>
                    <a:pt x="53043" y="7039"/>
                    <a:pt x="64305" y="7145"/>
                  </a:cubicBezTo>
                  <a:lnTo>
                    <a:pt x="216705" y="7145"/>
                  </a:lnTo>
                  <a:cubicBezTo>
                    <a:pt x="227966" y="7039"/>
                    <a:pt x="237824" y="14688"/>
                    <a:pt x="240517" y="25623"/>
                  </a:cubicBezTo>
                  <a:lnTo>
                    <a:pt x="272997" y="155544"/>
                  </a:lnTo>
                  <a:cubicBezTo>
                    <a:pt x="277627" y="173582"/>
                    <a:pt x="266758" y="191957"/>
                    <a:pt x="248720" y="196587"/>
                  </a:cubicBezTo>
                  <a:cubicBezTo>
                    <a:pt x="245916" y="197307"/>
                    <a:pt x="243031" y="197662"/>
                    <a:pt x="240136" y="197645"/>
                  </a:cubicBezTo>
                  <a:lnTo>
                    <a:pt x="41064" y="197645"/>
                  </a:lnTo>
                  <a:cubicBezTo>
                    <a:pt x="22442" y="197756"/>
                    <a:pt x="7256" y="182750"/>
                    <a:pt x="7144" y="164128"/>
                  </a:cubicBezTo>
                  <a:cubicBezTo>
                    <a:pt x="7127" y="161233"/>
                    <a:pt x="7483" y="158348"/>
                    <a:pt x="8202" y="155544"/>
                  </a:cubicBezTo>
                  <a:close/>
                </a:path>
              </a:pathLst>
            </a:custGeom>
            <a:noFill/>
            <a:ln w="19050" cap="rnd">
              <a:solidFill>
                <a:srgbClr val="00E5B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orma libre: forma 29">
              <a:extLst>
                <a:ext uri="{FF2B5EF4-FFF2-40B4-BE49-F238E27FC236}">
                  <a16:creationId xmlns:a16="http://schemas.microsoft.com/office/drawing/2014/main" id="{AC7C0325-DFE8-4FC2-DC9D-122CC9B6D87C}"/>
                </a:ext>
              </a:extLst>
            </p:cNvPr>
            <p:cNvSpPr/>
            <p:nvPr/>
          </p:nvSpPr>
          <p:spPr>
            <a:xfrm>
              <a:off x="3367754" y="5667748"/>
              <a:ext cx="123825" cy="123825"/>
            </a:xfrm>
            <a:custGeom>
              <a:avLst/>
              <a:gdLst>
                <a:gd name="connsiteX0" fmla="*/ 7144 w 123825"/>
                <a:gd name="connsiteY0" fmla="*/ 121163 h 123825"/>
                <a:gd name="connsiteX1" fmla="*/ 19907 w 123825"/>
                <a:gd name="connsiteY1" fmla="*/ 44963 h 123825"/>
                <a:gd name="connsiteX2" fmla="*/ 71439 w 123825"/>
                <a:gd name="connsiteY2" fmla="*/ 7722 h 123825"/>
                <a:gd name="connsiteX3" fmla="*/ 108680 w 123825"/>
                <a:gd name="connsiteY3" fmla="*/ 44963 h 123825"/>
                <a:gd name="connsiteX4" fmla="*/ 121444 w 123825"/>
                <a:gd name="connsiteY4" fmla="*/ 121163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123825">
                  <a:moveTo>
                    <a:pt x="7144" y="121163"/>
                  </a:moveTo>
                  <a:lnTo>
                    <a:pt x="19907" y="44963"/>
                  </a:lnTo>
                  <a:cubicBezTo>
                    <a:pt x="23854" y="20449"/>
                    <a:pt x="46925" y="3776"/>
                    <a:pt x="71439" y="7722"/>
                  </a:cubicBezTo>
                  <a:cubicBezTo>
                    <a:pt x="90586" y="10804"/>
                    <a:pt x="105598" y="25816"/>
                    <a:pt x="108680" y="44963"/>
                  </a:cubicBezTo>
                  <a:lnTo>
                    <a:pt x="121444" y="121163"/>
                  </a:lnTo>
                </a:path>
              </a:pathLst>
            </a:custGeom>
            <a:noFill/>
            <a:ln w="19050" cap="rnd">
              <a:solidFill>
                <a:srgbClr val="00E5B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4" name="Elipse 30">
            <a:extLst>
              <a:ext uri="{FF2B5EF4-FFF2-40B4-BE49-F238E27FC236}">
                <a16:creationId xmlns:a16="http://schemas.microsoft.com/office/drawing/2014/main" id="{02D25714-2C6E-9362-6619-EC510907B131}"/>
              </a:ext>
            </a:extLst>
          </p:cNvPr>
          <p:cNvSpPr/>
          <p:nvPr/>
        </p:nvSpPr>
        <p:spPr bwMode="ltGray">
          <a:xfrm>
            <a:off x="3730818" y="4557405"/>
            <a:ext cx="179243" cy="179243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E5BA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6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5" name="Picture 2" descr="Colombia - Free flags icons">
            <a:extLst>
              <a:ext uri="{FF2B5EF4-FFF2-40B4-BE49-F238E27FC236}">
                <a16:creationId xmlns:a16="http://schemas.microsoft.com/office/drawing/2014/main" id="{457CCBC4-EE54-EB65-4351-140243254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0805" y="3409978"/>
            <a:ext cx="505958" cy="50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phic 82">
            <a:extLst>
              <a:ext uri="{FF2B5EF4-FFF2-40B4-BE49-F238E27FC236}">
                <a16:creationId xmlns:a16="http://schemas.microsoft.com/office/drawing/2014/main" id="{2AC08FD5-8523-99DA-646A-779C19422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4681" y="3418103"/>
            <a:ext cx="291054" cy="291054"/>
          </a:xfrm>
          <a:prstGeom prst="rect">
            <a:avLst/>
          </a:prstGeom>
        </p:spPr>
      </p:pic>
      <p:sp>
        <p:nvSpPr>
          <p:cNvPr id="37" name="CuadroTexto 43">
            <a:extLst>
              <a:ext uri="{FF2B5EF4-FFF2-40B4-BE49-F238E27FC236}">
                <a16:creationId xmlns:a16="http://schemas.microsoft.com/office/drawing/2014/main" id="{F704C281-45A5-E5B9-0EF5-A54C39759007}"/>
              </a:ext>
            </a:extLst>
          </p:cNvPr>
          <p:cNvSpPr txBox="1"/>
          <p:nvPr/>
        </p:nvSpPr>
        <p:spPr>
          <a:xfrm>
            <a:off x="519241" y="2217297"/>
            <a:ext cx="5007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Colombia es el país con mejor percepción de bienestar en la región </a:t>
            </a:r>
            <a:endParaRPr kumimoji="0" lang="en-US" sz="1050" b="1" i="0" u="sng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6987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11" grpId="0">
        <p:bldAsOne/>
      </p:bldGraphic>
      <p:bldP spid="12" grpId="0"/>
      <p:bldP spid="17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B6AF2-9C69-0018-9A33-BE39A52F3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FD95E24-C21F-AFB6-A0D6-6398991FBDEE}"/>
              </a:ext>
            </a:extLst>
          </p:cNvPr>
          <p:cNvSpPr/>
          <p:nvPr/>
        </p:nvSpPr>
        <p:spPr bwMode="ltGray">
          <a:xfrm>
            <a:off x="94392" y="413886"/>
            <a:ext cx="3016578" cy="5698568"/>
          </a:xfrm>
          <a:prstGeom prst="rect">
            <a:avLst/>
          </a:prstGeom>
          <a:gradFill>
            <a:gsLst>
              <a:gs pos="17000">
                <a:schemeClr val="tx2"/>
              </a:gs>
              <a:gs pos="100000">
                <a:schemeClr val="bg2"/>
              </a:gs>
            </a:gsLst>
            <a:path path="circle">
              <a:fillToRect l="100000" t="100000"/>
            </a:path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C4D746F-5C29-7846-55C3-D6D0AE5760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78469" y="236538"/>
            <a:ext cx="7892714" cy="1081087"/>
          </a:xfrm>
        </p:spPr>
        <p:txBody>
          <a:bodyPr/>
          <a:lstStyle/>
          <a:p>
            <a:r>
              <a:rPr lang="es-CO" noProof="0" dirty="0"/>
              <a:t>Aunque los Colombianos nos auto percibimos como personas que activamente hacemos cosas por salud, nos moviliza la indulgencia</a:t>
            </a:r>
            <a:endParaRPr lang="es-CO" sz="2400" b="1" noProof="0" dirty="0"/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C402A560-0DD0-B7A6-AFE8-598AC169CC26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335964" y="1194420"/>
            <a:ext cx="256693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2400" b="1" noProof="0" dirty="0">
                <a:solidFill>
                  <a:schemeClr val="bg1"/>
                </a:solidFill>
              </a:rPr>
              <a:t>La paradoja del bienestar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667FE4E-0233-16FD-E25F-0964B9BC5769}"/>
              </a:ext>
            </a:extLst>
          </p:cNvPr>
          <p:cNvSpPr/>
          <p:nvPr/>
        </p:nvSpPr>
        <p:spPr bwMode="ltGray">
          <a:xfrm>
            <a:off x="7710409" y="2676555"/>
            <a:ext cx="1000515" cy="977113"/>
          </a:xfrm>
          <a:prstGeom prst="ellipse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2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2F55F08-1AC5-AE7F-9245-BFAF6C745A52}"/>
              </a:ext>
            </a:extLst>
          </p:cNvPr>
          <p:cNvSpPr/>
          <p:nvPr/>
        </p:nvSpPr>
        <p:spPr bwMode="ltGray">
          <a:xfrm>
            <a:off x="7710409" y="3854138"/>
            <a:ext cx="1000515" cy="977113"/>
          </a:xfrm>
          <a:prstGeom prst="ellipse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2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B8D6565-7199-AC82-D5E8-65754FD22F2E}"/>
              </a:ext>
            </a:extLst>
          </p:cNvPr>
          <p:cNvSpPr/>
          <p:nvPr/>
        </p:nvSpPr>
        <p:spPr bwMode="ltGray">
          <a:xfrm>
            <a:off x="7710409" y="5031721"/>
            <a:ext cx="1000515" cy="977113"/>
          </a:xfrm>
          <a:prstGeom prst="ellipse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2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053D2D7-A4D2-CB6B-C70F-7D7884DD0EC1}"/>
              </a:ext>
            </a:extLst>
          </p:cNvPr>
          <p:cNvSpPr txBox="1"/>
          <p:nvPr/>
        </p:nvSpPr>
        <p:spPr>
          <a:xfrm>
            <a:off x="7710409" y="1756393"/>
            <a:ext cx="416780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¿Por qué comemos lo que comemos?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418CF59-9944-441F-8220-A19A4C89D60C}"/>
              </a:ext>
            </a:extLst>
          </p:cNvPr>
          <p:cNvSpPr txBox="1"/>
          <p:nvPr/>
        </p:nvSpPr>
        <p:spPr>
          <a:xfrm>
            <a:off x="8451798" y="2129981"/>
            <a:ext cx="268503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Motivaciones ocasiones de consumo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62892DB-ACAA-619D-B944-5B25CF2F817F}"/>
              </a:ext>
            </a:extLst>
          </p:cNvPr>
          <p:cNvSpPr txBox="1"/>
          <p:nvPr/>
        </p:nvSpPr>
        <p:spPr>
          <a:xfrm>
            <a:off x="8950003" y="3019290"/>
            <a:ext cx="242053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“Me gusta el sabor”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AB67EAB-D59F-C636-1B49-F32CAC9A135C}"/>
              </a:ext>
            </a:extLst>
          </p:cNvPr>
          <p:cNvSpPr txBox="1"/>
          <p:nvPr/>
        </p:nvSpPr>
        <p:spPr>
          <a:xfrm>
            <a:off x="8950003" y="4179260"/>
            <a:ext cx="27635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“Costumbre/tradición”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B4C4FD7-7FD6-4B9A-3193-C0B2A0A8AF7D}"/>
              </a:ext>
            </a:extLst>
          </p:cNvPr>
          <p:cNvSpPr txBox="1"/>
          <p:nvPr/>
        </p:nvSpPr>
        <p:spPr>
          <a:xfrm>
            <a:off x="8950003" y="5358406"/>
            <a:ext cx="257762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“Por placer o antojo”</a:t>
            </a:r>
          </a:p>
        </p:txBody>
      </p:sp>
      <p:sp>
        <p:nvSpPr>
          <p:cNvPr id="9" name="AutoShape 2" descr="Resultado de imagen de reto flat icon">
            <a:extLst>
              <a:ext uri="{FF2B5EF4-FFF2-40B4-BE49-F238E27FC236}">
                <a16:creationId xmlns:a16="http://schemas.microsoft.com/office/drawing/2014/main" id="{2D33603D-EAED-9022-04E6-C910474050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01888" y="5250450"/>
            <a:ext cx="1063950" cy="52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28%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AutoShape 2" descr="Resultado de imagen de reto flat icon">
            <a:extLst>
              <a:ext uri="{FF2B5EF4-FFF2-40B4-BE49-F238E27FC236}">
                <a16:creationId xmlns:a16="http://schemas.microsoft.com/office/drawing/2014/main" id="{B69B4CFA-12DA-93A8-A8F5-BB3AD7441B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92263" y="4071304"/>
            <a:ext cx="1063950" cy="52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41%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AutoShape 2" descr="Resultado de imagen de reto flat icon">
            <a:extLst>
              <a:ext uri="{FF2B5EF4-FFF2-40B4-BE49-F238E27FC236}">
                <a16:creationId xmlns:a16="http://schemas.microsoft.com/office/drawing/2014/main" id="{AA742D66-1991-EE6E-44A3-93566989E8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39066" y="2885150"/>
            <a:ext cx="1170345" cy="57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53%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EB52359B-00A9-AD51-A007-D93BF889F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147" y="1938175"/>
            <a:ext cx="3095625" cy="2781300"/>
          </a:xfrm>
          <a:prstGeom prst="rect">
            <a:avLst/>
          </a:prstGeom>
        </p:spPr>
      </p:pic>
      <p:pic>
        <p:nvPicPr>
          <p:cNvPr id="19" name="Imagen 18" descr="Hombre parado en una caja&#10;&#10;Descripción generada automáticamente con confianza media">
            <a:extLst>
              <a:ext uri="{FF2B5EF4-FFF2-40B4-BE49-F238E27FC236}">
                <a16:creationId xmlns:a16="http://schemas.microsoft.com/office/drawing/2014/main" id="{86201A1D-18EC-76EA-02FC-9F2C1FF38F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701" t="1997" r="25062"/>
          <a:stretch/>
        </p:blipFill>
        <p:spPr>
          <a:xfrm>
            <a:off x="288652" y="1841153"/>
            <a:ext cx="3214828" cy="4271301"/>
          </a:xfrm>
          <a:prstGeom prst="rect">
            <a:avLst/>
          </a:prstGeom>
        </p:spPr>
      </p:pic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D121BC68-AE8A-DEE4-39F4-6FA184C8F9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8255381"/>
              </p:ext>
            </p:extLst>
          </p:nvPr>
        </p:nvGraphicFramePr>
        <p:xfrm>
          <a:off x="3378468" y="2423209"/>
          <a:ext cx="3765884" cy="3961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DD9190CF-6C59-28D4-723A-8A72ECC05D0B}"/>
              </a:ext>
            </a:extLst>
          </p:cNvPr>
          <p:cNvSpPr txBox="1"/>
          <p:nvPr/>
        </p:nvSpPr>
        <p:spPr>
          <a:xfrm>
            <a:off x="3513222" y="1748457"/>
            <a:ext cx="337604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¿Qué tan saludables se perciben los Colombianos?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F124C17-0C6B-C939-ABB2-6475F4276590}"/>
              </a:ext>
            </a:extLst>
          </p:cNvPr>
          <p:cNvSpPr txBox="1"/>
          <p:nvPr/>
        </p:nvSpPr>
        <p:spPr>
          <a:xfrm>
            <a:off x="3513222" y="2338570"/>
            <a:ext cx="14630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Medición 2025</a:t>
            </a:r>
          </a:p>
        </p:txBody>
      </p:sp>
    </p:spTree>
    <p:extLst>
      <p:ext uri="{BB962C8B-B14F-4D97-AF65-F5344CB8AC3E}">
        <p14:creationId xmlns:p14="http://schemas.microsoft.com/office/powerpoint/2010/main" val="287930197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1" grpId="0"/>
      <p:bldP spid="12" grpId="0"/>
      <p:bldP spid="13" grpId="0"/>
      <p:bldP spid="14" grpId="0"/>
      <p:bldP spid="15" grpId="0"/>
      <p:bldP spid="9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159C9-556A-26E1-C454-97B92195E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44C4EE-432D-69F4-9C29-E914A6CE7190}"/>
              </a:ext>
            </a:extLst>
          </p:cNvPr>
          <p:cNvSpPr/>
          <p:nvPr/>
        </p:nvSpPr>
        <p:spPr bwMode="ltGray">
          <a:xfrm>
            <a:off x="0" y="-23714"/>
            <a:ext cx="12192000" cy="6881714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ángulo 12">
            <a:extLst>
              <a:ext uri="{FF2B5EF4-FFF2-40B4-BE49-F238E27FC236}">
                <a16:creationId xmlns:a16="http://schemas.microsoft.com/office/drawing/2014/main" id="{B29284A8-6EA1-4A49-D53F-C6A648CDF5E0}"/>
              </a:ext>
            </a:extLst>
          </p:cNvPr>
          <p:cNvSpPr/>
          <p:nvPr/>
        </p:nvSpPr>
        <p:spPr bwMode="ltGray">
          <a:xfrm>
            <a:off x="-34426" y="-38659"/>
            <a:ext cx="8892251" cy="6935317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99000">
                <a:schemeClr val="bg2">
                  <a:alpha val="0"/>
                </a:schemeClr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aphic 11">
            <a:extLst>
              <a:ext uri="{FF2B5EF4-FFF2-40B4-BE49-F238E27FC236}">
                <a16:creationId xmlns:a16="http://schemas.microsoft.com/office/drawing/2014/main" id="{EAE2FB4C-3DA9-1152-9159-8FF5F124C4BA}"/>
              </a:ext>
            </a:extLst>
          </p:cNvPr>
          <p:cNvGrpSpPr/>
          <p:nvPr/>
        </p:nvGrpSpPr>
        <p:grpSpPr>
          <a:xfrm>
            <a:off x="3929820" y="-1084430"/>
            <a:ext cx="7182479" cy="9026860"/>
            <a:chOff x="8362926" y="-1762411"/>
            <a:chExt cx="7471657" cy="9514359"/>
          </a:xfrm>
          <a:solidFill>
            <a:schemeClr val="bg2">
              <a:alpha val="16000"/>
            </a:schemeClr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FBDE6BD-0526-2927-3B2C-FF4CDA239E70}"/>
                </a:ext>
              </a:extLst>
            </p:cNvPr>
            <p:cNvSpPr/>
            <p:nvPr/>
          </p:nvSpPr>
          <p:spPr>
            <a:xfrm>
              <a:off x="11596597" y="395362"/>
              <a:ext cx="1046180" cy="1046884"/>
            </a:xfrm>
            <a:custGeom>
              <a:avLst/>
              <a:gdLst>
                <a:gd name="connsiteX0" fmla="*/ 1046181 w 1046180"/>
                <a:gd name="connsiteY0" fmla="*/ 523442 h 1046884"/>
                <a:gd name="connsiteX1" fmla="*/ 523091 w 1046180"/>
                <a:gd name="connsiteY1" fmla="*/ 1046885 h 1046884"/>
                <a:gd name="connsiteX2" fmla="*/ 0 w 1046180"/>
                <a:gd name="connsiteY2" fmla="*/ 523442 h 1046884"/>
                <a:gd name="connsiteX3" fmla="*/ 523091 w 1046180"/>
                <a:gd name="connsiteY3" fmla="*/ 0 h 1046884"/>
                <a:gd name="connsiteX4" fmla="*/ 1046181 w 1046180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0" h="1046884">
                  <a:moveTo>
                    <a:pt x="1046181" y="523442"/>
                  </a:moveTo>
                  <a:cubicBezTo>
                    <a:pt x="1046181" y="812511"/>
                    <a:pt x="811965" y="1046885"/>
                    <a:pt x="523091" y="1046885"/>
                  </a:cubicBezTo>
                  <a:cubicBezTo>
                    <a:pt x="234216" y="1046885"/>
                    <a:pt x="0" y="812511"/>
                    <a:pt x="0" y="523442"/>
                  </a:cubicBezTo>
                  <a:cubicBezTo>
                    <a:pt x="0" y="234374"/>
                    <a:pt x="234216" y="0"/>
                    <a:pt x="523091" y="0"/>
                  </a:cubicBezTo>
                  <a:cubicBezTo>
                    <a:pt x="811965" y="0"/>
                    <a:pt x="1046181" y="234374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986C1D5-744A-16C6-FE26-63BFF12CE337}"/>
                </a:ext>
              </a:extLst>
            </p:cNvPr>
            <p:cNvSpPr/>
            <p:nvPr/>
          </p:nvSpPr>
          <p:spPr>
            <a:xfrm>
              <a:off x="11584502" y="-1737740"/>
              <a:ext cx="1070602" cy="1070391"/>
            </a:xfrm>
            <a:custGeom>
              <a:avLst/>
              <a:gdLst>
                <a:gd name="connsiteX0" fmla="*/ 514020 w 1070602"/>
                <a:gd name="connsiteY0" fmla="*/ 24438 h 1070391"/>
                <a:gd name="connsiteX1" fmla="*/ 501925 w 1070602"/>
                <a:gd name="connsiteY1" fmla="*/ 12801 h 1070391"/>
                <a:gd name="connsiteX2" fmla="*/ 513554 w 1070602"/>
                <a:gd name="connsiteY2" fmla="*/ 233 h 1070391"/>
                <a:gd name="connsiteX3" fmla="*/ 521928 w 1070602"/>
                <a:gd name="connsiteY3" fmla="*/ 233 h 1070391"/>
                <a:gd name="connsiteX4" fmla="*/ 522160 w 1070602"/>
                <a:gd name="connsiteY4" fmla="*/ 0 h 1070391"/>
                <a:gd name="connsiteX5" fmla="*/ 534255 w 1070602"/>
                <a:gd name="connsiteY5" fmla="*/ 11870 h 1070391"/>
                <a:gd name="connsiteX6" fmla="*/ 522393 w 1070602"/>
                <a:gd name="connsiteY6" fmla="*/ 24438 h 1070391"/>
                <a:gd name="connsiteX7" fmla="*/ 514485 w 1070602"/>
                <a:gd name="connsiteY7" fmla="*/ 24438 h 1070391"/>
                <a:gd name="connsiteX8" fmla="*/ 514020 w 1070602"/>
                <a:gd name="connsiteY8" fmla="*/ 24671 h 1070391"/>
                <a:gd name="connsiteX9" fmla="*/ 578912 w 1070602"/>
                <a:gd name="connsiteY9" fmla="*/ 25835 h 1070391"/>
                <a:gd name="connsiteX10" fmla="*/ 577981 w 1070602"/>
                <a:gd name="connsiteY10" fmla="*/ 25835 h 1070391"/>
                <a:gd name="connsiteX11" fmla="*/ 570074 w 1070602"/>
                <a:gd name="connsiteY11" fmla="*/ 25136 h 1070391"/>
                <a:gd name="connsiteX12" fmla="*/ 558677 w 1070602"/>
                <a:gd name="connsiteY12" fmla="*/ 12103 h 1070391"/>
                <a:gd name="connsiteX13" fmla="*/ 571701 w 1070602"/>
                <a:gd name="connsiteY13" fmla="*/ 698 h 1070391"/>
                <a:gd name="connsiteX14" fmla="*/ 579842 w 1070602"/>
                <a:gd name="connsiteY14" fmla="*/ 1396 h 1070391"/>
                <a:gd name="connsiteX15" fmla="*/ 591006 w 1070602"/>
                <a:gd name="connsiteY15" fmla="*/ 14663 h 1070391"/>
                <a:gd name="connsiteX16" fmla="*/ 578912 w 1070602"/>
                <a:gd name="connsiteY16" fmla="*/ 25835 h 1070391"/>
                <a:gd name="connsiteX17" fmla="*/ 457501 w 1070602"/>
                <a:gd name="connsiteY17" fmla="*/ 29791 h 1070391"/>
                <a:gd name="connsiteX18" fmla="*/ 445406 w 1070602"/>
                <a:gd name="connsiteY18" fmla="*/ 19318 h 1070391"/>
                <a:gd name="connsiteX19" fmla="*/ 455640 w 1070602"/>
                <a:gd name="connsiteY19" fmla="*/ 5353 h 1070391"/>
                <a:gd name="connsiteX20" fmla="*/ 463781 w 1070602"/>
                <a:gd name="connsiteY20" fmla="*/ 4189 h 1070391"/>
                <a:gd name="connsiteX21" fmla="*/ 477503 w 1070602"/>
                <a:gd name="connsiteY21" fmla="*/ 14663 h 1070391"/>
                <a:gd name="connsiteX22" fmla="*/ 467037 w 1070602"/>
                <a:gd name="connsiteY22" fmla="*/ 28395 h 1070391"/>
                <a:gd name="connsiteX23" fmla="*/ 459129 w 1070602"/>
                <a:gd name="connsiteY23" fmla="*/ 29559 h 1070391"/>
                <a:gd name="connsiteX24" fmla="*/ 457268 w 1070602"/>
                <a:gd name="connsiteY24" fmla="*/ 29559 h 1070391"/>
                <a:gd name="connsiteX25" fmla="*/ 635198 w 1070602"/>
                <a:gd name="connsiteY25" fmla="*/ 33515 h 1070391"/>
                <a:gd name="connsiteX26" fmla="*/ 632872 w 1070602"/>
                <a:gd name="connsiteY26" fmla="*/ 33515 h 1070391"/>
                <a:gd name="connsiteX27" fmla="*/ 624964 w 1070602"/>
                <a:gd name="connsiteY27" fmla="*/ 32119 h 1070391"/>
                <a:gd name="connsiteX28" fmla="*/ 615196 w 1070602"/>
                <a:gd name="connsiteY28" fmla="*/ 17921 h 1070391"/>
                <a:gd name="connsiteX29" fmla="*/ 629384 w 1070602"/>
                <a:gd name="connsiteY29" fmla="*/ 8146 h 1070391"/>
                <a:gd name="connsiteX30" fmla="*/ 637524 w 1070602"/>
                <a:gd name="connsiteY30" fmla="*/ 9775 h 1070391"/>
                <a:gd name="connsiteX31" fmla="*/ 647060 w 1070602"/>
                <a:gd name="connsiteY31" fmla="*/ 23973 h 1070391"/>
                <a:gd name="connsiteX32" fmla="*/ 635198 w 1070602"/>
                <a:gd name="connsiteY32" fmla="*/ 33748 h 1070391"/>
                <a:gd name="connsiteX33" fmla="*/ 401680 w 1070602"/>
                <a:gd name="connsiteY33" fmla="*/ 41196 h 1070391"/>
                <a:gd name="connsiteX34" fmla="*/ 389818 w 1070602"/>
                <a:gd name="connsiteY34" fmla="*/ 32119 h 1070391"/>
                <a:gd name="connsiteX35" fmla="*/ 398656 w 1070602"/>
                <a:gd name="connsiteY35" fmla="*/ 17223 h 1070391"/>
                <a:gd name="connsiteX36" fmla="*/ 406797 w 1070602"/>
                <a:gd name="connsiteY36" fmla="*/ 15128 h 1070391"/>
                <a:gd name="connsiteX37" fmla="*/ 421450 w 1070602"/>
                <a:gd name="connsiteY37" fmla="*/ 24205 h 1070391"/>
                <a:gd name="connsiteX38" fmla="*/ 412379 w 1070602"/>
                <a:gd name="connsiteY38" fmla="*/ 38868 h 1070391"/>
                <a:gd name="connsiteX39" fmla="*/ 404703 w 1070602"/>
                <a:gd name="connsiteY39" fmla="*/ 40730 h 1070391"/>
                <a:gd name="connsiteX40" fmla="*/ 401680 w 1070602"/>
                <a:gd name="connsiteY40" fmla="*/ 41196 h 1070391"/>
                <a:gd name="connsiteX41" fmla="*/ 690089 w 1070602"/>
                <a:gd name="connsiteY41" fmla="*/ 47247 h 1070391"/>
                <a:gd name="connsiteX42" fmla="*/ 686600 w 1070602"/>
                <a:gd name="connsiteY42" fmla="*/ 46782 h 1070391"/>
                <a:gd name="connsiteX43" fmla="*/ 678925 w 1070602"/>
                <a:gd name="connsiteY43" fmla="*/ 44454 h 1070391"/>
                <a:gd name="connsiteX44" fmla="*/ 670551 w 1070602"/>
                <a:gd name="connsiteY44" fmla="*/ 29326 h 1070391"/>
                <a:gd name="connsiteX45" fmla="*/ 685670 w 1070602"/>
                <a:gd name="connsiteY45" fmla="*/ 20947 h 1070391"/>
                <a:gd name="connsiteX46" fmla="*/ 693578 w 1070602"/>
                <a:gd name="connsiteY46" fmla="*/ 23274 h 1070391"/>
                <a:gd name="connsiteX47" fmla="*/ 701718 w 1070602"/>
                <a:gd name="connsiteY47" fmla="*/ 38403 h 1070391"/>
                <a:gd name="connsiteX48" fmla="*/ 690089 w 1070602"/>
                <a:gd name="connsiteY48" fmla="*/ 47014 h 1070391"/>
                <a:gd name="connsiteX49" fmla="*/ 347719 w 1070602"/>
                <a:gd name="connsiteY49" fmla="*/ 58652 h 1070391"/>
                <a:gd name="connsiteX50" fmla="*/ 336322 w 1070602"/>
                <a:gd name="connsiteY50" fmla="*/ 50738 h 1070391"/>
                <a:gd name="connsiteX51" fmla="*/ 343300 w 1070602"/>
                <a:gd name="connsiteY51" fmla="*/ 34912 h 1070391"/>
                <a:gd name="connsiteX52" fmla="*/ 351208 w 1070602"/>
                <a:gd name="connsiteY52" fmla="*/ 32119 h 1070391"/>
                <a:gd name="connsiteX53" fmla="*/ 366791 w 1070602"/>
                <a:gd name="connsiteY53" fmla="*/ 39334 h 1070391"/>
                <a:gd name="connsiteX54" fmla="*/ 359581 w 1070602"/>
                <a:gd name="connsiteY54" fmla="*/ 54928 h 1070391"/>
                <a:gd name="connsiteX55" fmla="*/ 352138 w 1070602"/>
                <a:gd name="connsiteY55" fmla="*/ 57721 h 1070391"/>
                <a:gd name="connsiteX56" fmla="*/ 347719 w 1070602"/>
                <a:gd name="connsiteY56" fmla="*/ 58652 h 1070391"/>
                <a:gd name="connsiteX57" fmla="*/ 743584 w 1070602"/>
                <a:gd name="connsiteY57" fmla="*/ 67030 h 1070391"/>
                <a:gd name="connsiteX58" fmla="*/ 738700 w 1070602"/>
                <a:gd name="connsiteY58" fmla="*/ 66099 h 1070391"/>
                <a:gd name="connsiteX59" fmla="*/ 731257 w 1070602"/>
                <a:gd name="connsiteY59" fmla="*/ 63074 h 1070391"/>
                <a:gd name="connsiteX60" fmla="*/ 724744 w 1070602"/>
                <a:gd name="connsiteY60" fmla="*/ 47247 h 1070391"/>
                <a:gd name="connsiteX61" fmla="*/ 740561 w 1070602"/>
                <a:gd name="connsiteY61" fmla="*/ 40730 h 1070391"/>
                <a:gd name="connsiteX62" fmla="*/ 748236 w 1070602"/>
                <a:gd name="connsiteY62" fmla="*/ 43989 h 1070391"/>
                <a:gd name="connsiteX63" fmla="*/ 754516 w 1070602"/>
                <a:gd name="connsiteY63" fmla="*/ 60048 h 1070391"/>
                <a:gd name="connsiteX64" fmla="*/ 743352 w 1070602"/>
                <a:gd name="connsiteY64" fmla="*/ 67496 h 1070391"/>
                <a:gd name="connsiteX65" fmla="*/ 295852 w 1070602"/>
                <a:gd name="connsiteY65" fmla="*/ 81693 h 1070391"/>
                <a:gd name="connsiteX66" fmla="*/ 284920 w 1070602"/>
                <a:gd name="connsiteY66" fmla="*/ 75176 h 1070391"/>
                <a:gd name="connsiteX67" fmla="*/ 290037 w 1070602"/>
                <a:gd name="connsiteY67" fmla="*/ 58652 h 1070391"/>
                <a:gd name="connsiteX68" fmla="*/ 297480 w 1070602"/>
                <a:gd name="connsiteY68" fmla="*/ 54928 h 1070391"/>
                <a:gd name="connsiteX69" fmla="*/ 313761 w 1070602"/>
                <a:gd name="connsiteY69" fmla="*/ 60514 h 1070391"/>
                <a:gd name="connsiteX70" fmla="*/ 308179 w 1070602"/>
                <a:gd name="connsiteY70" fmla="*/ 76806 h 1070391"/>
                <a:gd name="connsiteX71" fmla="*/ 301202 w 1070602"/>
                <a:gd name="connsiteY71" fmla="*/ 80297 h 1070391"/>
                <a:gd name="connsiteX72" fmla="*/ 295620 w 1070602"/>
                <a:gd name="connsiteY72" fmla="*/ 81693 h 1070391"/>
                <a:gd name="connsiteX73" fmla="*/ 794288 w 1070602"/>
                <a:gd name="connsiteY73" fmla="*/ 92632 h 1070391"/>
                <a:gd name="connsiteX74" fmla="*/ 788241 w 1070602"/>
                <a:gd name="connsiteY74" fmla="*/ 91003 h 1070391"/>
                <a:gd name="connsiteX75" fmla="*/ 781264 w 1070602"/>
                <a:gd name="connsiteY75" fmla="*/ 87046 h 1070391"/>
                <a:gd name="connsiteX76" fmla="*/ 776379 w 1070602"/>
                <a:gd name="connsiteY76" fmla="*/ 70522 h 1070391"/>
                <a:gd name="connsiteX77" fmla="*/ 792893 w 1070602"/>
                <a:gd name="connsiteY77" fmla="*/ 65634 h 1070391"/>
                <a:gd name="connsiteX78" fmla="*/ 800103 w 1070602"/>
                <a:gd name="connsiteY78" fmla="*/ 69591 h 1070391"/>
                <a:gd name="connsiteX79" fmla="*/ 804755 w 1070602"/>
                <a:gd name="connsiteY79" fmla="*/ 86348 h 1070391"/>
                <a:gd name="connsiteX80" fmla="*/ 794056 w 1070602"/>
                <a:gd name="connsiteY80" fmla="*/ 92400 h 1070391"/>
                <a:gd name="connsiteX81" fmla="*/ 247009 w 1070602"/>
                <a:gd name="connsiteY81" fmla="*/ 110554 h 1070391"/>
                <a:gd name="connsiteX82" fmla="*/ 236775 w 1070602"/>
                <a:gd name="connsiteY82" fmla="*/ 105200 h 1070391"/>
                <a:gd name="connsiteX83" fmla="*/ 240263 w 1070602"/>
                <a:gd name="connsiteY83" fmla="*/ 88210 h 1070391"/>
                <a:gd name="connsiteX84" fmla="*/ 247241 w 1070602"/>
                <a:gd name="connsiteY84" fmla="*/ 83555 h 1070391"/>
                <a:gd name="connsiteX85" fmla="*/ 263988 w 1070602"/>
                <a:gd name="connsiteY85" fmla="*/ 87279 h 1070391"/>
                <a:gd name="connsiteX86" fmla="*/ 260266 w 1070602"/>
                <a:gd name="connsiteY86" fmla="*/ 104037 h 1070391"/>
                <a:gd name="connsiteX87" fmla="*/ 253754 w 1070602"/>
                <a:gd name="connsiteY87" fmla="*/ 108226 h 1070391"/>
                <a:gd name="connsiteX88" fmla="*/ 247009 w 1070602"/>
                <a:gd name="connsiteY88" fmla="*/ 110321 h 1070391"/>
                <a:gd name="connsiteX89" fmla="*/ 841969 w 1070602"/>
                <a:gd name="connsiteY89" fmla="*/ 123587 h 1070391"/>
                <a:gd name="connsiteX90" fmla="*/ 834758 w 1070602"/>
                <a:gd name="connsiteY90" fmla="*/ 121260 h 1070391"/>
                <a:gd name="connsiteX91" fmla="*/ 828246 w 1070602"/>
                <a:gd name="connsiteY91" fmla="*/ 116605 h 1070391"/>
                <a:gd name="connsiteX92" fmla="*/ 825223 w 1070602"/>
                <a:gd name="connsiteY92" fmla="*/ 99615 h 1070391"/>
                <a:gd name="connsiteX93" fmla="*/ 842201 w 1070602"/>
                <a:gd name="connsiteY93" fmla="*/ 96589 h 1070391"/>
                <a:gd name="connsiteX94" fmla="*/ 848946 w 1070602"/>
                <a:gd name="connsiteY94" fmla="*/ 101477 h 1070391"/>
                <a:gd name="connsiteX95" fmla="*/ 851738 w 1070602"/>
                <a:gd name="connsiteY95" fmla="*/ 118467 h 1070391"/>
                <a:gd name="connsiteX96" fmla="*/ 841969 w 1070602"/>
                <a:gd name="connsiteY96" fmla="*/ 123587 h 1070391"/>
                <a:gd name="connsiteX97" fmla="*/ 201421 w 1070602"/>
                <a:gd name="connsiteY97" fmla="*/ 144302 h 1070391"/>
                <a:gd name="connsiteX98" fmla="*/ 192118 w 1070602"/>
                <a:gd name="connsiteY98" fmla="*/ 139879 h 1070391"/>
                <a:gd name="connsiteX99" fmla="*/ 193746 w 1070602"/>
                <a:gd name="connsiteY99" fmla="*/ 122656 h 1070391"/>
                <a:gd name="connsiteX100" fmla="*/ 200258 w 1070602"/>
                <a:gd name="connsiteY100" fmla="*/ 117536 h 1070391"/>
                <a:gd name="connsiteX101" fmla="*/ 217470 w 1070602"/>
                <a:gd name="connsiteY101" fmla="*/ 119398 h 1070391"/>
                <a:gd name="connsiteX102" fmla="*/ 215609 w 1070602"/>
                <a:gd name="connsiteY102" fmla="*/ 136621 h 1070391"/>
                <a:gd name="connsiteX103" fmla="*/ 209329 w 1070602"/>
                <a:gd name="connsiteY103" fmla="*/ 141741 h 1070391"/>
                <a:gd name="connsiteX104" fmla="*/ 201654 w 1070602"/>
                <a:gd name="connsiteY104" fmla="*/ 144534 h 1070391"/>
                <a:gd name="connsiteX105" fmla="*/ 886161 w 1070602"/>
                <a:gd name="connsiteY105" fmla="*/ 159197 h 1070391"/>
                <a:gd name="connsiteX106" fmla="*/ 878020 w 1070602"/>
                <a:gd name="connsiteY106" fmla="*/ 155939 h 1070391"/>
                <a:gd name="connsiteX107" fmla="*/ 871973 w 1070602"/>
                <a:gd name="connsiteY107" fmla="*/ 150586 h 1070391"/>
                <a:gd name="connsiteX108" fmla="*/ 870810 w 1070602"/>
                <a:gd name="connsiteY108" fmla="*/ 133363 h 1070391"/>
                <a:gd name="connsiteX109" fmla="*/ 888021 w 1070602"/>
                <a:gd name="connsiteY109" fmla="*/ 132199 h 1070391"/>
                <a:gd name="connsiteX110" fmla="*/ 894301 w 1070602"/>
                <a:gd name="connsiteY110" fmla="*/ 137785 h 1070391"/>
                <a:gd name="connsiteX111" fmla="*/ 895232 w 1070602"/>
                <a:gd name="connsiteY111" fmla="*/ 155008 h 1070391"/>
                <a:gd name="connsiteX112" fmla="*/ 886161 w 1070602"/>
                <a:gd name="connsiteY112" fmla="*/ 158964 h 1070391"/>
                <a:gd name="connsiteX113" fmla="*/ 159555 w 1070602"/>
                <a:gd name="connsiteY113" fmla="*/ 182937 h 1070391"/>
                <a:gd name="connsiteX114" fmla="*/ 151182 w 1070602"/>
                <a:gd name="connsiteY114" fmla="*/ 179446 h 1070391"/>
                <a:gd name="connsiteX115" fmla="*/ 150950 w 1070602"/>
                <a:gd name="connsiteY115" fmla="*/ 162223 h 1070391"/>
                <a:gd name="connsiteX116" fmla="*/ 156764 w 1070602"/>
                <a:gd name="connsiteY116" fmla="*/ 156404 h 1070391"/>
                <a:gd name="connsiteX117" fmla="*/ 173976 w 1070602"/>
                <a:gd name="connsiteY117" fmla="*/ 156404 h 1070391"/>
                <a:gd name="connsiteX118" fmla="*/ 173976 w 1070602"/>
                <a:gd name="connsiteY118" fmla="*/ 173627 h 1070391"/>
                <a:gd name="connsiteX119" fmla="*/ 168394 w 1070602"/>
                <a:gd name="connsiteY119" fmla="*/ 179213 h 1070391"/>
                <a:gd name="connsiteX120" fmla="*/ 159555 w 1070602"/>
                <a:gd name="connsiteY120" fmla="*/ 182937 h 1070391"/>
                <a:gd name="connsiteX121" fmla="*/ 926166 w 1070602"/>
                <a:gd name="connsiteY121" fmla="*/ 199695 h 1070391"/>
                <a:gd name="connsiteX122" fmla="*/ 917095 w 1070602"/>
                <a:gd name="connsiteY122" fmla="*/ 195505 h 1070391"/>
                <a:gd name="connsiteX123" fmla="*/ 911745 w 1070602"/>
                <a:gd name="connsiteY123" fmla="*/ 189687 h 1070391"/>
                <a:gd name="connsiteX124" fmla="*/ 912443 w 1070602"/>
                <a:gd name="connsiteY124" fmla="*/ 172464 h 1070391"/>
                <a:gd name="connsiteX125" fmla="*/ 929654 w 1070602"/>
                <a:gd name="connsiteY125" fmla="*/ 173162 h 1070391"/>
                <a:gd name="connsiteX126" fmla="*/ 935237 w 1070602"/>
                <a:gd name="connsiteY126" fmla="*/ 179446 h 1070391"/>
                <a:gd name="connsiteX127" fmla="*/ 934074 w 1070602"/>
                <a:gd name="connsiteY127" fmla="*/ 196669 h 1070391"/>
                <a:gd name="connsiteX128" fmla="*/ 925933 w 1070602"/>
                <a:gd name="connsiteY128" fmla="*/ 199695 h 1070391"/>
                <a:gd name="connsiteX129" fmla="*/ 122342 w 1070602"/>
                <a:gd name="connsiteY129" fmla="*/ 225995 h 1070391"/>
                <a:gd name="connsiteX130" fmla="*/ 114899 w 1070602"/>
                <a:gd name="connsiteY130" fmla="*/ 223435 h 1070391"/>
                <a:gd name="connsiteX131" fmla="*/ 112805 w 1070602"/>
                <a:gd name="connsiteY131" fmla="*/ 206444 h 1070391"/>
                <a:gd name="connsiteX132" fmla="*/ 117922 w 1070602"/>
                <a:gd name="connsiteY132" fmla="*/ 199927 h 1070391"/>
                <a:gd name="connsiteX133" fmla="*/ 135134 w 1070602"/>
                <a:gd name="connsiteY133" fmla="*/ 198066 h 1070391"/>
                <a:gd name="connsiteX134" fmla="*/ 136994 w 1070602"/>
                <a:gd name="connsiteY134" fmla="*/ 215289 h 1070391"/>
                <a:gd name="connsiteX135" fmla="*/ 132110 w 1070602"/>
                <a:gd name="connsiteY135" fmla="*/ 221573 h 1070391"/>
                <a:gd name="connsiteX136" fmla="*/ 122574 w 1070602"/>
                <a:gd name="connsiteY136" fmla="*/ 226228 h 1070391"/>
                <a:gd name="connsiteX137" fmla="*/ 961519 w 1070602"/>
                <a:gd name="connsiteY137" fmla="*/ 244149 h 1070391"/>
                <a:gd name="connsiteX138" fmla="*/ 951518 w 1070602"/>
                <a:gd name="connsiteY138" fmla="*/ 239029 h 1070391"/>
                <a:gd name="connsiteX139" fmla="*/ 946866 w 1070602"/>
                <a:gd name="connsiteY139" fmla="*/ 232512 h 1070391"/>
                <a:gd name="connsiteX140" fmla="*/ 949425 w 1070602"/>
                <a:gd name="connsiteY140" fmla="*/ 215521 h 1070391"/>
                <a:gd name="connsiteX141" fmla="*/ 966403 w 1070602"/>
                <a:gd name="connsiteY141" fmla="*/ 218082 h 1070391"/>
                <a:gd name="connsiteX142" fmla="*/ 971288 w 1070602"/>
                <a:gd name="connsiteY142" fmla="*/ 224831 h 1070391"/>
                <a:gd name="connsiteX143" fmla="*/ 968497 w 1070602"/>
                <a:gd name="connsiteY143" fmla="*/ 241821 h 1070391"/>
                <a:gd name="connsiteX144" fmla="*/ 961519 w 1070602"/>
                <a:gd name="connsiteY144" fmla="*/ 244149 h 1070391"/>
                <a:gd name="connsiteX145" fmla="*/ 89779 w 1070602"/>
                <a:gd name="connsiteY145" fmla="*/ 272544 h 1070391"/>
                <a:gd name="connsiteX146" fmla="*/ 83499 w 1070602"/>
                <a:gd name="connsiteY146" fmla="*/ 270682 h 1070391"/>
                <a:gd name="connsiteX147" fmla="*/ 79545 w 1070602"/>
                <a:gd name="connsiteY147" fmla="*/ 253924 h 1070391"/>
                <a:gd name="connsiteX148" fmla="*/ 83964 w 1070602"/>
                <a:gd name="connsiteY148" fmla="*/ 246709 h 1070391"/>
                <a:gd name="connsiteX149" fmla="*/ 100711 w 1070602"/>
                <a:gd name="connsiteY149" fmla="*/ 242985 h 1070391"/>
                <a:gd name="connsiteX150" fmla="*/ 104432 w 1070602"/>
                <a:gd name="connsiteY150" fmla="*/ 259743 h 1070391"/>
                <a:gd name="connsiteX151" fmla="*/ 100246 w 1070602"/>
                <a:gd name="connsiteY151" fmla="*/ 266492 h 1070391"/>
                <a:gd name="connsiteX152" fmla="*/ 89779 w 1070602"/>
                <a:gd name="connsiteY152" fmla="*/ 272311 h 1070391"/>
                <a:gd name="connsiteX153" fmla="*/ 991988 w 1070602"/>
                <a:gd name="connsiteY153" fmla="*/ 292094 h 1070391"/>
                <a:gd name="connsiteX154" fmla="*/ 981289 w 1070602"/>
                <a:gd name="connsiteY154" fmla="*/ 285810 h 1070391"/>
                <a:gd name="connsiteX155" fmla="*/ 977335 w 1070602"/>
                <a:gd name="connsiteY155" fmla="*/ 278828 h 1070391"/>
                <a:gd name="connsiteX156" fmla="*/ 981754 w 1070602"/>
                <a:gd name="connsiteY156" fmla="*/ 262070 h 1070391"/>
                <a:gd name="connsiteX157" fmla="*/ 998501 w 1070602"/>
                <a:gd name="connsiteY157" fmla="*/ 266492 h 1070391"/>
                <a:gd name="connsiteX158" fmla="*/ 1002687 w 1070602"/>
                <a:gd name="connsiteY158" fmla="*/ 273707 h 1070391"/>
                <a:gd name="connsiteX159" fmla="*/ 998035 w 1070602"/>
                <a:gd name="connsiteY159" fmla="*/ 290232 h 1070391"/>
                <a:gd name="connsiteX160" fmla="*/ 991988 w 1070602"/>
                <a:gd name="connsiteY160" fmla="*/ 291862 h 1070391"/>
                <a:gd name="connsiteX161" fmla="*/ 62566 w 1070602"/>
                <a:gd name="connsiteY161" fmla="*/ 322584 h 1070391"/>
                <a:gd name="connsiteX162" fmla="*/ 57449 w 1070602"/>
                <a:gd name="connsiteY162" fmla="*/ 321420 h 1070391"/>
                <a:gd name="connsiteX163" fmla="*/ 51635 w 1070602"/>
                <a:gd name="connsiteY163" fmla="*/ 305128 h 1070391"/>
                <a:gd name="connsiteX164" fmla="*/ 55356 w 1070602"/>
                <a:gd name="connsiteY164" fmla="*/ 297680 h 1070391"/>
                <a:gd name="connsiteX165" fmla="*/ 71637 w 1070602"/>
                <a:gd name="connsiteY165" fmla="*/ 292094 h 1070391"/>
                <a:gd name="connsiteX166" fmla="*/ 77219 w 1070602"/>
                <a:gd name="connsiteY166" fmla="*/ 308386 h 1070391"/>
                <a:gd name="connsiteX167" fmla="*/ 73730 w 1070602"/>
                <a:gd name="connsiteY167" fmla="*/ 315601 h 1070391"/>
                <a:gd name="connsiteX168" fmla="*/ 62799 w 1070602"/>
                <a:gd name="connsiteY168" fmla="*/ 322584 h 1070391"/>
                <a:gd name="connsiteX169" fmla="*/ 1016875 w 1070602"/>
                <a:gd name="connsiteY169" fmla="*/ 343065 h 1070391"/>
                <a:gd name="connsiteX170" fmla="*/ 1005711 w 1070602"/>
                <a:gd name="connsiteY170" fmla="*/ 335617 h 1070391"/>
                <a:gd name="connsiteX171" fmla="*/ 1002687 w 1070602"/>
                <a:gd name="connsiteY171" fmla="*/ 328402 h 1070391"/>
                <a:gd name="connsiteX172" fmla="*/ 1008967 w 1070602"/>
                <a:gd name="connsiteY172" fmla="*/ 312343 h 1070391"/>
                <a:gd name="connsiteX173" fmla="*/ 1025016 w 1070602"/>
                <a:gd name="connsiteY173" fmla="*/ 318627 h 1070391"/>
                <a:gd name="connsiteX174" fmla="*/ 1028272 w 1070602"/>
                <a:gd name="connsiteY174" fmla="*/ 326308 h 1070391"/>
                <a:gd name="connsiteX175" fmla="*/ 1021759 w 1070602"/>
                <a:gd name="connsiteY175" fmla="*/ 342367 h 1070391"/>
                <a:gd name="connsiteX176" fmla="*/ 1017108 w 1070602"/>
                <a:gd name="connsiteY176" fmla="*/ 343298 h 1070391"/>
                <a:gd name="connsiteX177" fmla="*/ 41168 w 1070602"/>
                <a:gd name="connsiteY177" fmla="*/ 375184 h 1070391"/>
                <a:gd name="connsiteX178" fmla="*/ 37214 w 1070602"/>
                <a:gd name="connsiteY178" fmla="*/ 374486 h 1070391"/>
                <a:gd name="connsiteX179" fmla="*/ 29771 w 1070602"/>
                <a:gd name="connsiteY179" fmla="*/ 358892 h 1070391"/>
                <a:gd name="connsiteX180" fmla="*/ 32563 w 1070602"/>
                <a:gd name="connsiteY180" fmla="*/ 350979 h 1070391"/>
                <a:gd name="connsiteX181" fmla="*/ 48146 w 1070602"/>
                <a:gd name="connsiteY181" fmla="*/ 343764 h 1070391"/>
                <a:gd name="connsiteX182" fmla="*/ 55356 w 1070602"/>
                <a:gd name="connsiteY182" fmla="*/ 359357 h 1070391"/>
                <a:gd name="connsiteX183" fmla="*/ 52798 w 1070602"/>
                <a:gd name="connsiteY183" fmla="*/ 366805 h 1070391"/>
                <a:gd name="connsiteX184" fmla="*/ 41401 w 1070602"/>
                <a:gd name="connsiteY184" fmla="*/ 374951 h 1070391"/>
                <a:gd name="connsiteX185" fmla="*/ 1036180 w 1070602"/>
                <a:gd name="connsiteY185" fmla="*/ 396597 h 1070391"/>
                <a:gd name="connsiteX186" fmla="*/ 1024550 w 1070602"/>
                <a:gd name="connsiteY186" fmla="*/ 387985 h 1070391"/>
                <a:gd name="connsiteX187" fmla="*/ 1022225 w 1070602"/>
                <a:gd name="connsiteY187" fmla="*/ 380537 h 1070391"/>
                <a:gd name="connsiteX188" fmla="*/ 1030133 w 1070602"/>
                <a:gd name="connsiteY188" fmla="*/ 365176 h 1070391"/>
                <a:gd name="connsiteX189" fmla="*/ 1045484 w 1070602"/>
                <a:gd name="connsiteY189" fmla="*/ 373089 h 1070391"/>
                <a:gd name="connsiteX190" fmla="*/ 1048042 w 1070602"/>
                <a:gd name="connsiteY190" fmla="*/ 381003 h 1070391"/>
                <a:gd name="connsiteX191" fmla="*/ 1039901 w 1070602"/>
                <a:gd name="connsiteY191" fmla="*/ 396131 h 1070391"/>
                <a:gd name="connsiteX192" fmla="*/ 1036413 w 1070602"/>
                <a:gd name="connsiteY192" fmla="*/ 396597 h 1070391"/>
                <a:gd name="connsiteX193" fmla="*/ 25352 w 1070602"/>
                <a:gd name="connsiteY193" fmla="*/ 429879 h 1070391"/>
                <a:gd name="connsiteX194" fmla="*/ 22561 w 1070602"/>
                <a:gd name="connsiteY194" fmla="*/ 429646 h 1070391"/>
                <a:gd name="connsiteX195" fmla="*/ 13490 w 1070602"/>
                <a:gd name="connsiteY195" fmla="*/ 414983 h 1070391"/>
                <a:gd name="connsiteX196" fmla="*/ 15351 w 1070602"/>
                <a:gd name="connsiteY196" fmla="*/ 406837 h 1070391"/>
                <a:gd name="connsiteX197" fmla="*/ 30004 w 1070602"/>
                <a:gd name="connsiteY197" fmla="*/ 397993 h 1070391"/>
                <a:gd name="connsiteX198" fmla="*/ 38842 w 1070602"/>
                <a:gd name="connsiteY198" fmla="*/ 412656 h 1070391"/>
                <a:gd name="connsiteX199" fmla="*/ 36982 w 1070602"/>
                <a:gd name="connsiteY199" fmla="*/ 420336 h 1070391"/>
                <a:gd name="connsiteX200" fmla="*/ 25120 w 1070602"/>
                <a:gd name="connsiteY200" fmla="*/ 429879 h 1070391"/>
                <a:gd name="connsiteX201" fmla="*/ 1049438 w 1070602"/>
                <a:gd name="connsiteY201" fmla="*/ 451757 h 1070391"/>
                <a:gd name="connsiteX202" fmla="*/ 1037343 w 1070602"/>
                <a:gd name="connsiteY202" fmla="*/ 441749 h 1070391"/>
                <a:gd name="connsiteX203" fmla="*/ 1035947 w 1070602"/>
                <a:gd name="connsiteY203" fmla="*/ 434068 h 1070391"/>
                <a:gd name="connsiteX204" fmla="*/ 1045484 w 1070602"/>
                <a:gd name="connsiteY204" fmla="*/ 419638 h 1070391"/>
                <a:gd name="connsiteX205" fmla="*/ 1059904 w 1070602"/>
                <a:gd name="connsiteY205" fmla="*/ 429181 h 1070391"/>
                <a:gd name="connsiteX206" fmla="*/ 1061532 w 1070602"/>
                <a:gd name="connsiteY206" fmla="*/ 437327 h 1070391"/>
                <a:gd name="connsiteX207" fmla="*/ 1051763 w 1070602"/>
                <a:gd name="connsiteY207" fmla="*/ 451524 h 1070391"/>
                <a:gd name="connsiteX208" fmla="*/ 1049438 w 1070602"/>
                <a:gd name="connsiteY208" fmla="*/ 451524 h 1070391"/>
                <a:gd name="connsiteX209" fmla="*/ 15583 w 1070602"/>
                <a:gd name="connsiteY209" fmla="*/ 485738 h 1070391"/>
                <a:gd name="connsiteX210" fmla="*/ 14188 w 1070602"/>
                <a:gd name="connsiteY210" fmla="*/ 485738 h 1070391"/>
                <a:gd name="connsiteX211" fmla="*/ 3489 w 1070602"/>
                <a:gd name="connsiteY211" fmla="*/ 472238 h 1070391"/>
                <a:gd name="connsiteX212" fmla="*/ 4419 w 1070602"/>
                <a:gd name="connsiteY212" fmla="*/ 464092 h 1070391"/>
                <a:gd name="connsiteX213" fmla="*/ 18142 w 1070602"/>
                <a:gd name="connsiteY213" fmla="*/ 453619 h 1070391"/>
                <a:gd name="connsiteX214" fmla="*/ 28609 w 1070602"/>
                <a:gd name="connsiteY214" fmla="*/ 467351 h 1070391"/>
                <a:gd name="connsiteX215" fmla="*/ 27678 w 1070602"/>
                <a:gd name="connsiteY215" fmla="*/ 475264 h 1070391"/>
                <a:gd name="connsiteX216" fmla="*/ 15583 w 1070602"/>
                <a:gd name="connsiteY216" fmla="*/ 485970 h 1070391"/>
                <a:gd name="connsiteX217" fmla="*/ 1056648 w 1070602"/>
                <a:gd name="connsiteY217" fmla="*/ 508314 h 1070391"/>
                <a:gd name="connsiteX218" fmla="*/ 1044553 w 1070602"/>
                <a:gd name="connsiteY218" fmla="*/ 497142 h 1070391"/>
                <a:gd name="connsiteX219" fmla="*/ 1043855 w 1070602"/>
                <a:gd name="connsiteY219" fmla="*/ 489229 h 1070391"/>
                <a:gd name="connsiteX220" fmla="*/ 1054787 w 1070602"/>
                <a:gd name="connsiteY220" fmla="*/ 475962 h 1070391"/>
                <a:gd name="connsiteX221" fmla="*/ 1068044 w 1070602"/>
                <a:gd name="connsiteY221" fmla="*/ 486901 h 1070391"/>
                <a:gd name="connsiteX222" fmla="*/ 1068742 w 1070602"/>
                <a:gd name="connsiteY222" fmla="*/ 495280 h 1070391"/>
                <a:gd name="connsiteX223" fmla="*/ 1057578 w 1070602"/>
                <a:gd name="connsiteY223" fmla="*/ 508314 h 1070391"/>
                <a:gd name="connsiteX224" fmla="*/ 1056648 w 1070602"/>
                <a:gd name="connsiteY224" fmla="*/ 508314 h 1070391"/>
                <a:gd name="connsiteX225" fmla="*/ 12095 w 1070602"/>
                <a:gd name="connsiteY225" fmla="*/ 542527 h 1070391"/>
                <a:gd name="connsiteX226" fmla="*/ 12095 w 1070602"/>
                <a:gd name="connsiteY226" fmla="*/ 542527 h 1070391"/>
                <a:gd name="connsiteX227" fmla="*/ 0 w 1070602"/>
                <a:gd name="connsiteY227" fmla="*/ 530192 h 1070391"/>
                <a:gd name="connsiteX228" fmla="*/ 0 w 1070602"/>
                <a:gd name="connsiteY228" fmla="*/ 521813 h 1070391"/>
                <a:gd name="connsiteX229" fmla="*/ 12560 w 1070602"/>
                <a:gd name="connsiteY229" fmla="*/ 509943 h 1070391"/>
                <a:gd name="connsiteX230" fmla="*/ 24422 w 1070602"/>
                <a:gd name="connsiteY230" fmla="*/ 522511 h 1070391"/>
                <a:gd name="connsiteX231" fmla="*/ 24422 w 1070602"/>
                <a:gd name="connsiteY231" fmla="*/ 530425 h 1070391"/>
                <a:gd name="connsiteX232" fmla="*/ 12095 w 1070602"/>
                <a:gd name="connsiteY232" fmla="*/ 542527 h 1070391"/>
                <a:gd name="connsiteX233" fmla="*/ 1058043 w 1070602"/>
                <a:gd name="connsiteY233" fmla="*/ 555561 h 1070391"/>
                <a:gd name="connsiteX234" fmla="*/ 1058043 w 1070602"/>
                <a:gd name="connsiteY234" fmla="*/ 555561 h 1070391"/>
                <a:gd name="connsiteX235" fmla="*/ 1045948 w 1070602"/>
                <a:gd name="connsiteY235" fmla="*/ 543226 h 1070391"/>
                <a:gd name="connsiteX236" fmla="*/ 1045948 w 1070602"/>
                <a:gd name="connsiteY236" fmla="*/ 535312 h 1070391"/>
                <a:gd name="connsiteX237" fmla="*/ 1058276 w 1070602"/>
                <a:gd name="connsiteY237" fmla="*/ 523210 h 1070391"/>
                <a:gd name="connsiteX238" fmla="*/ 1070603 w 1070602"/>
                <a:gd name="connsiteY238" fmla="*/ 535312 h 1070391"/>
                <a:gd name="connsiteX239" fmla="*/ 1070603 w 1070602"/>
                <a:gd name="connsiteY239" fmla="*/ 543691 h 1070391"/>
                <a:gd name="connsiteX240" fmla="*/ 1058276 w 1070602"/>
                <a:gd name="connsiteY240" fmla="*/ 555561 h 1070391"/>
                <a:gd name="connsiteX241" fmla="*/ 14653 w 1070602"/>
                <a:gd name="connsiteY241" fmla="*/ 599317 h 1070391"/>
                <a:gd name="connsiteX242" fmla="*/ 2558 w 1070602"/>
                <a:gd name="connsiteY242" fmla="*/ 588378 h 1070391"/>
                <a:gd name="connsiteX243" fmla="*/ 1861 w 1070602"/>
                <a:gd name="connsiteY243" fmla="*/ 579999 h 1070391"/>
                <a:gd name="connsiteX244" fmla="*/ 13025 w 1070602"/>
                <a:gd name="connsiteY244" fmla="*/ 566733 h 1070391"/>
                <a:gd name="connsiteX245" fmla="*/ 26283 w 1070602"/>
                <a:gd name="connsiteY245" fmla="*/ 577904 h 1070391"/>
                <a:gd name="connsiteX246" fmla="*/ 26980 w 1070602"/>
                <a:gd name="connsiteY246" fmla="*/ 585818 h 1070391"/>
                <a:gd name="connsiteX247" fmla="*/ 16049 w 1070602"/>
                <a:gd name="connsiteY247" fmla="*/ 599084 h 1070391"/>
                <a:gd name="connsiteX248" fmla="*/ 14886 w 1070602"/>
                <a:gd name="connsiteY248" fmla="*/ 599084 h 1070391"/>
                <a:gd name="connsiteX249" fmla="*/ 1054322 w 1070602"/>
                <a:gd name="connsiteY249" fmla="*/ 612118 h 1070391"/>
                <a:gd name="connsiteX250" fmla="*/ 1052694 w 1070602"/>
                <a:gd name="connsiteY250" fmla="*/ 612118 h 1070391"/>
                <a:gd name="connsiteX251" fmla="*/ 1042227 w 1070602"/>
                <a:gd name="connsiteY251" fmla="*/ 598619 h 1070391"/>
                <a:gd name="connsiteX252" fmla="*/ 1043158 w 1070602"/>
                <a:gd name="connsiteY252" fmla="*/ 590705 h 1070391"/>
                <a:gd name="connsiteX253" fmla="*/ 1056648 w 1070602"/>
                <a:gd name="connsiteY253" fmla="*/ 579999 h 1070391"/>
                <a:gd name="connsiteX254" fmla="*/ 1067347 w 1070602"/>
                <a:gd name="connsiteY254" fmla="*/ 593498 h 1070391"/>
                <a:gd name="connsiteX255" fmla="*/ 1066416 w 1070602"/>
                <a:gd name="connsiteY255" fmla="*/ 601644 h 1070391"/>
                <a:gd name="connsiteX256" fmla="*/ 1054322 w 1070602"/>
                <a:gd name="connsiteY256" fmla="*/ 612351 h 1070391"/>
                <a:gd name="connsiteX257" fmla="*/ 23259 w 1070602"/>
                <a:gd name="connsiteY257" fmla="*/ 655408 h 1070391"/>
                <a:gd name="connsiteX258" fmla="*/ 11397 w 1070602"/>
                <a:gd name="connsiteY258" fmla="*/ 645633 h 1070391"/>
                <a:gd name="connsiteX259" fmla="*/ 9769 w 1070602"/>
                <a:gd name="connsiteY259" fmla="*/ 637487 h 1070391"/>
                <a:gd name="connsiteX260" fmla="*/ 19305 w 1070602"/>
                <a:gd name="connsiteY260" fmla="*/ 623290 h 1070391"/>
                <a:gd name="connsiteX261" fmla="*/ 33493 w 1070602"/>
                <a:gd name="connsiteY261" fmla="*/ 632832 h 1070391"/>
                <a:gd name="connsiteX262" fmla="*/ 35121 w 1070602"/>
                <a:gd name="connsiteY262" fmla="*/ 640513 h 1070391"/>
                <a:gd name="connsiteX263" fmla="*/ 25817 w 1070602"/>
                <a:gd name="connsiteY263" fmla="*/ 654943 h 1070391"/>
                <a:gd name="connsiteX264" fmla="*/ 23259 w 1070602"/>
                <a:gd name="connsiteY264" fmla="*/ 655176 h 1070391"/>
                <a:gd name="connsiteX265" fmla="*/ 1044321 w 1070602"/>
                <a:gd name="connsiteY265" fmla="*/ 668209 h 1070391"/>
                <a:gd name="connsiteX266" fmla="*/ 1041529 w 1070602"/>
                <a:gd name="connsiteY266" fmla="*/ 667977 h 1070391"/>
                <a:gd name="connsiteX267" fmla="*/ 1032458 w 1070602"/>
                <a:gd name="connsiteY267" fmla="*/ 653314 h 1070391"/>
                <a:gd name="connsiteX268" fmla="*/ 1034319 w 1070602"/>
                <a:gd name="connsiteY268" fmla="*/ 645633 h 1070391"/>
                <a:gd name="connsiteX269" fmla="*/ 1048740 w 1070602"/>
                <a:gd name="connsiteY269" fmla="*/ 636323 h 1070391"/>
                <a:gd name="connsiteX270" fmla="*/ 1058043 w 1070602"/>
                <a:gd name="connsiteY270" fmla="*/ 650753 h 1070391"/>
                <a:gd name="connsiteX271" fmla="*/ 1056182 w 1070602"/>
                <a:gd name="connsiteY271" fmla="*/ 658900 h 1070391"/>
                <a:gd name="connsiteX272" fmla="*/ 1044321 w 1070602"/>
                <a:gd name="connsiteY272" fmla="*/ 668209 h 1070391"/>
                <a:gd name="connsiteX273" fmla="*/ 37912 w 1070602"/>
                <a:gd name="connsiteY273" fmla="*/ 710336 h 1070391"/>
                <a:gd name="connsiteX274" fmla="*/ 26283 w 1070602"/>
                <a:gd name="connsiteY274" fmla="*/ 701957 h 1070391"/>
                <a:gd name="connsiteX275" fmla="*/ 23724 w 1070602"/>
                <a:gd name="connsiteY275" fmla="*/ 694044 h 1070391"/>
                <a:gd name="connsiteX276" fmla="*/ 31865 w 1070602"/>
                <a:gd name="connsiteY276" fmla="*/ 678916 h 1070391"/>
                <a:gd name="connsiteX277" fmla="*/ 46983 w 1070602"/>
                <a:gd name="connsiteY277" fmla="*/ 687062 h 1070391"/>
                <a:gd name="connsiteX278" fmla="*/ 49309 w 1070602"/>
                <a:gd name="connsiteY278" fmla="*/ 694509 h 1070391"/>
                <a:gd name="connsiteX279" fmla="*/ 41401 w 1070602"/>
                <a:gd name="connsiteY279" fmla="*/ 709871 h 1070391"/>
                <a:gd name="connsiteX280" fmla="*/ 37680 w 1070602"/>
                <a:gd name="connsiteY280" fmla="*/ 710569 h 1070391"/>
                <a:gd name="connsiteX281" fmla="*/ 1028039 w 1070602"/>
                <a:gd name="connsiteY281" fmla="*/ 722671 h 1070391"/>
                <a:gd name="connsiteX282" fmla="*/ 1023853 w 1070602"/>
                <a:gd name="connsiteY282" fmla="*/ 721973 h 1070391"/>
                <a:gd name="connsiteX283" fmla="*/ 1016410 w 1070602"/>
                <a:gd name="connsiteY283" fmla="*/ 706379 h 1070391"/>
                <a:gd name="connsiteX284" fmla="*/ 1018969 w 1070602"/>
                <a:gd name="connsiteY284" fmla="*/ 698932 h 1070391"/>
                <a:gd name="connsiteX285" fmla="*/ 1034319 w 1070602"/>
                <a:gd name="connsiteY285" fmla="*/ 691251 h 1070391"/>
                <a:gd name="connsiteX286" fmla="*/ 1041995 w 1070602"/>
                <a:gd name="connsiteY286" fmla="*/ 706845 h 1070391"/>
                <a:gd name="connsiteX287" fmla="*/ 1039204 w 1070602"/>
                <a:gd name="connsiteY287" fmla="*/ 714758 h 1070391"/>
                <a:gd name="connsiteX288" fmla="*/ 1027807 w 1070602"/>
                <a:gd name="connsiteY288" fmla="*/ 722904 h 1070391"/>
                <a:gd name="connsiteX289" fmla="*/ 58612 w 1070602"/>
                <a:gd name="connsiteY289" fmla="*/ 763402 h 1070391"/>
                <a:gd name="connsiteX290" fmla="*/ 47448 w 1070602"/>
                <a:gd name="connsiteY290" fmla="*/ 756187 h 1070391"/>
                <a:gd name="connsiteX291" fmla="*/ 43959 w 1070602"/>
                <a:gd name="connsiteY291" fmla="*/ 748506 h 1070391"/>
                <a:gd name="connsiteX292" fmla="*/ 50239 w 1070602"/>
                <a:gd name="connsiteY292" fmla="*/ 732447 h 1070391"/>
                <a:gd name="connsiteX293" fmla="*/ 66288 w 1070602"/>
                <a:gd name="connsiteY293" fmla="*/ 738731 h 1070391"/>
                <a:gd name="connsiteX294" fmla="*/ 69544 w 1070602"/>
                <a:gd name="connsiteY294" fmla="*/ 745946 h 1070391"/>
                <a:gd name="connsiteX295" fmla="*/ 63497 w 1070602"/>
                <a:gd name="connsiteY295" fmla="*/ 762005 h 1070391"/>
                <a:gd name="connsiteX296" fmla="*/ 58380 w 1070602"/>
                <a:gd name="connsiteY296" fmla="*/ 763169 h 1070391"/>
                <a:gd name="connsiteX297" fmla="*/ 1006176 w 1070602"/>
                <a:gd name="connsiteY297" fmla="*/ 775039 h 1070391"/>
                <a:gd name="connsiteX298" fmla="*/ 1000826 w 1070602"/>
                <a:gd name="connsiteY298" fmla="*/ 773875 h 1070391"/>
                <a:gd name="connsiteX299" fmla="*/ 995244 w 1070602"/>
                <a:gd name="connsiteY299" fmla="*/ 757583 h 1070391"/>
                <a:gd name="connsiteX300" fmla="*/ 998733 w 1070602"/>
                <a:gd name="connsiteY300" fmla="*/ 750368 h 1070391"/>
                <a:gd name="connsiteX301" fmla="*/ 1015014 w 1070602"/>
                <a:gd name="connsiteY301" fmla="*/ 744317 h 1070391"/>
                <a:gd name="connsiteX302" fmla="*/ 1021062 w 1070602"/>
                <a:gd name="connsiteY302" fmla="*/ 760609 h 1070391"/>
                <a:gd name="connsiteX303" fmla="*/ 1017573 w 1070602"/>
                <a:gd name="connsiteY303" fmla="*/ 768289 h 1070391"/>
                <a:gd name="connsiteX304" fmla="*/ 1006641 w 1070602"/>
                <a:gd name="connsiteY304" fmla="*/ 775039 h 1070391"/>
                <a:gd name="connsiteX305" fmla="*/ 84895 w 1070602"/>
                <a:gd name="connsiteY305" fmla="*/ 813675 h 1070391"/>
                <a:gd name="connsiteX306" fmla="*/ 74428 w 1070602"/>
                <a:gd name="connsiteY306" fmla="*/ 807623 h 1070391"/>
                <a:gd name="connsiteX307" fmla="*/ 70242 w 1070602"/>
                <a:gd name="connsiteY307" fmla="*/ 800408 h 1070391"/>
                <a:gd name="connsiteX308" fmla="*/ 74893 w 1070602"/>
                <a:gd name="connsiteY308" fmla="*/ 783883 h 1070391"/>
                <a:gd name="connsiteX309" fmla="*/ 91640 w 1070602"/>
                <a:gd name="connsiteY309" fmla="*/ 788538 h 1070391"/>
                <a:gd name="connsiteX310" fmla="*/ 95594 w 1070602"/>
                <a:gd name="connsiteY310" fmla="*/ 795288 h 1070391"/>
                <a:gd name="connsiteX311" fmla="*/ 91407 w 1070602"/>
                <a:gd name="connsiteY311" fmla="*/ 812045 h 1070391"/>
                <a:gd name="connsiteX312" fmla="*/ 85127 w 1070602"/>
                <a:gd name="connsiteY312" fmla="*/ 813675 h 1070391"/>
                <a:gd name="connsiteX313" fmla="*/ 978731 w 1070602"/>
                <a:gd name="connsiteY313" fmla="*/ 824846 h 1070391"/>
                <a:gd name="connsiteX314" fmla="*/ 972218 w 1070602"/>
                <a:gd name="connsiteY314" fmla="*/ 822984 h 1070391"/>
                <a:gd name="connsiteX315" fmla="*/ 968497 w 1070602"/>
                <a:gd name="connsiteY315" fmla="*/ 806227 h 1070391"/>
                <a:gd name="connsiteX316" fmla="*/ 972683 w 1070602"/>
                <a:gd name="connsiteY316" fmla="*/ 799477 h 1070391"/>
                <a:gd name="connsiteX317" fmla="*/ 989430 w 1070602"/>
                <a:gd name="connsiteY317" fmla="*/ 795288 h 1070391"/>
                <a:gd name="connsiteX318" fmla="*/ 993616 w 1070602"/>
                <a:gd name="connsiteY318" fmla="*/ 812045 h 1070391"/>
                <a:gd name="connsiteX319" fmla="*/ 989197 w 1070602"/>
                <a:gd name="connsiteY319" fmla="*/ 819260 h 1070391"/>
                <a:gd name="connsiteX320" fmla="*/ 978963 w 1070602"/>
                <a:gd name="connsiteY320" fmla="*/ 824846 h 1070391"/>
                <a:gd name="connsiteX321" fmla="*/ 116294 w 1070602"/>
                <a:gd name="connsiteY321" fmla="*/ 860922 h 1070391"/>
                <a:gd name="connsiteX322" fmla="*/ 106525 w 1070602"/>
                <a:gd name="connsiteY322" fmla="*/ 856034 h 1070391"/>
                <a:gd name="connsiteX323" fmla="*/ 101641 w 1070602"/>
                <a:gd name="connsiteY323" fmla="*/ 849284 h 1070391"/>
                <a:gd name="connsiteX324" fmla="*/ 104432 w 1070602"/>
                <a:gd name="connsiteY324" fmla="*/ 832294 h 1070391"/>
                <a:gd name="connsiteX325" fmla="*/ 121411 w 1070602"/>
                <a:gd name="connsiteY325" fmla="*/ 835087 h 1070391"/>
                <a:gd name="connsiteX326" fmla="*/ 126063 w 1070602"/>
                <a:gd name="connsiteY326" fmla="*/ 841371 h 1070391"/>
                <a:gd name="connsiteX327" fmla="*/ 123737 w 1070602"/>
                <a:gd name="connsiteY327" fmla="*/ 858361 h 1070391"/>
                <a:gd name="connsiteX328" fmla="*/ 116294 w 1070602"/>
                <a:gd name="connsiteY328" fmla="*/ 860922 h 1070391"/>
                <a:gd name="connsiteX329" fmla="*/ 945936 w 1070602"/>
                <a:gd name="connsiteY329" fmla="*/ 871395 h 1070391"/>
                <a:gd name="connsiteX330" fmla="*/ 938493 w 1070602"/>
                <a:gd name="connsiteY330" fmla="*/ 868835 h 1070391"/>
                <a:gd name="connsiteX331" fmla="*/ 936400 w 1070602"/>
                <a:gd name="connsiteY331" fmla="*/ 851612 h 1070391"/>
                <a:gd name="connsiteX332" fmla="*/ 941284 w 1070602"/>
                <a:gd name="connsiteY332" fmla="*/ 845328 h 1070391"/>
                <a:gd name="connsiteX333" fmla="*/ 958495 w 1070602"/>
                <a:gd name="connsiteY333" fmla="*/ 843000 h 1070391"/>
                <a:gd name="connsiteX334" fmla="*/ 960822 w 1070602"/>
                <a:gd name="connsiteY334" fmla="*/ 859991 h 1070391"/>
                <a:gd name="connsiteX335" fmla="*/ 955705 w 1070602"/>
                <a:gd name="connsiteY335" fmla="*/ 866508 h 1070391"/>
                <a:gd name="connsiteX336" fmla="*/ 946168 w 1070602"/>
                <a:gd name="connsiteY336" fmla="*/ 871162 h 1070391"/>
                <a:gd name="connsiteX337" fmla="*/ 152811 w 1070602"/>
                <a:gd name="connsiteY337" fmla="*/ 904445 h 1070391"/>
                <a:gd name="connsiteX338" fmla="*/ 143972 w 1070602"/>
                <a:gd name="connsiteY338" fmla="*/ 900488 h 1070391"/>
                <a:gd name="connsiteX339" fmla="*/ 138390 w 1070602"/>
                <a:gd name="connsiteY339" fmla="*/ 894437 h 1070391"/>
                <a:gd name="connsiteX340" fmla="*/ 139320 w 1070602"/>
                <a:gd name="connsiteY340" fmla="*/ 877214 h 1070391"/>
                <a:gd name="connsiteX341" fmla="*/ 156532 w 1070602"/>
                <a:gd name="connsiteY341" fmla="*/ 878145 h 1070391"/>
                <a:gd name="connsiteX342" fmla="*/ 161881 w 1070602"/>
                <a:gd name="connsiteY342" fmla="*/ 883963 h 1070391"/>
                <a:gd name="connsiteX343" fmla="*/ 161184 w 1070602"/>
                <a:gd name="connsiteY343" fmla="*/ 901186 h 1070391"/>
                <a:gd name="connsiteX344" fmla="*/ 152811 w 1070602"/>
                <a:gd name="connsiteY344" fmla="*/ 904445 h 1070391"/>
                <a:gd name="connsiteX345" fmla="*/ 908256 w 1070602"/>
                <a:gd name="connsiteY345" fmla="*/ 913987 h 1070391"/>
                <a:gd name="connsiteX346" fmla="*/ 899651 w 1070602"/>
                <a:gd name="connsiteY346" fmla="*/ 910496 h 1070391"/>
                <a:gd name="connsiteX347" fmla="*/ 899651 w 1070602"/>
                <a:gd name="connsiteY347" fmla="*/ 893273 h 1070391"/>
                <a:gd name="connsiteX348" fmla="*/ 905000 w 1070602"/>
                <a:gd name="connsiteY348" fmla="*/ 887687 h 1070391"/>
                <a:gd name="connsiteX349" fmla="*/ 922212 w 1070602"/>
                <a:gd name="connsiteY349" fmla="*/ 887222 h 1070391"/>
                <a:gd name="connsiteX350" fmla="*/ 922677 w 1070602"/>
                <a:gd name="connsiteY350" fmla="*/ 904445 h 1070391"/>
                <a:gd name="connsiteX351" fmla="*/ 916862 w 1070602"/>
                <a:gd name="connsiteY351" fmla="*/ 910496 h 1070391"/>
                <a:gd name="connsiteX352" fmla="*/ 908256 w 1070602"/>
                <a:gd name="connsiteY352" fmla="*/ 913987 h 1070391"/>
                <a:gd name="connsiteX353" fmla="*/ 193746 w 1070602"/>
                <a:gd name="connsiteY353" fmla="*/ 944011 h 1070391"/>
                <a:gd name="connsiteX354" fmla="*/ 185838 w 1070602"/>
                <a:gd name="connsiteY354" fmla="*/ 940986 h 1070391"/>
                <a:gd name="connsiteX355" fmla="*/ 179558 w 1070602"/>
                <a:gd name="connsiteY355" fmla="*/ 935633 h 1070391"/>
                <a:gd name="connsiteX356" fmla="*/ 178628 w 1070602"/>
                <a:gd name="connsiteY356" fmla="*/ 918410 h 1070391"/>
                <a:gd name="connsiteX357" fmla="*/ 195839 w 1070602"/>
                <a:gd name="connsiteY357" fmla="*/ 917479 h 1070391"/>
                <a:gd name="connsiteX358" fmla="*/ 201887 w 1070602"/>
                <a:gd name="connsiteY358" fmla="*/ 922832 h 1070391"/>
                <a:gd name="connsiteX359" fmla="*/ 203050 w 1070602"/>
                <a:gd name="connsiteY359" fmla="*/ 940055 h 1070391"/>
                <a:gd name="connsiteX360" fmla="*/ 193746 w 1070602"/>
                <a:gd name="connsiteY360" fmla="*/ 944244 h 1070391"/>
                <a:gd name="connsiteX361" fmla="*/ 866390 w 1070602"/>
                <a:gd name="connsiteY361" fmla="*/ 952390 h 1070391"/>
                <a:gd name="connsiteX362" fmla="*/ 857087 w 1070602"/>
                <a:gd name="connsiteY362" fmla="*/ 947968 h 1070391"/>
                <a:gd name="connsiteX363" fmla="*/ 858715 w 1070602"/>
                <a:gd name="connsiteY363" fmla="*/ 930745 h 1070391"/>
                <a:gd name="connsiteX364" fmla="*/ 864763 w 1070602"/>
                <a:gd name="connsiteY364" fmla="*/ 925625 h 1070391"/>
                <a:gd name="connsiteX365" fmla="*/ 881974 w 1070602"/>
                <a:gd name="connsiteY365" fmla="*/ 927021 h 1070391"/>
                <a:gd name="connsiteX366" fmla="*/ 880578 w 1070602"/>
                <a:gd name="connsiteY366" fmla="*/ 944244 h 1070391"/>
                <a:gd name="connsiteX367" fmla="*/ 874299 w 1070602"/>
                <a:gd name="connsiteY367" fmla="*/ 949597 h 1070391"/>
                <a:gd name="connsiteX368" fmla="*/ 866623 w 1070602"/>
                <a:gd name="connsiteY368" fmla="*/ 952390 h 1070391"/>
                <a:gd name="connsiteX369" fmla="*/ 238868 w 1070602"/>
                <a:gd name="connsiteY369" fmla="*/ 978690 h 1070391"/>
                <a:gd name="connsiteX370" fmla="*/ 231890 w 1070602"/>
                <a:gd name="connsiteY370" fmla="*/ 976596 h 1070391"/>
                <a:gd name="connsiteX371" fmla="*/ 225145 w 1070602"/>
                <a:gd name="connsiteY371" fmla="*/ 971708 h 1070391"/>
                <a:gd name="connsiteX372" fmla="*/ 222354 w 1070602"/>
                <a:gd name="connsiteY372" fmla="*/ 954718 h 1070391"/>
                <a:gd name="connsiteX373" fmla="*/ 239333 w 1070602"/>
                <a:gd name="connsiteY373" fmla="*/ 951925 h 1070391"/>
                <a:gd name="connsiteX374" fmla="*/ 245846 w 1070602"/>
                <a:gd name="connsiteY374" fmla="*/ 956580 h 1070391"/>
                <a:gd name="connsiteX375" fmla="*/ 248869 w 1070602"/>
                <a:gd name="connsiteY375" fmla="*/ 973570 h 1070391"/>
                <a:gd name="connsiteX376" fmla="*/ 238868 w 1070602"/>
                <a:gd name="connsiteY376" fmla="*/ 978923 h 1070391"/>
                <a:gd name="connsiteX377" fmla="*/ 820571 w 1070602"/>
                <a:gd name="connsiteY377" fmla="*/ 985905 h 1070391"/>
                <a:gd name="connsiteX378" fmla="*/ 810337 w 1070602"/>
                <a:gd name="connsiteY378" fmla="*/ 980320 h 1070391"/>
                <a:gd name="connsiteX379" fmla="*/ 813826 w 1070602"/>
                <a:gd name="connsiteY379" fmla="*/ 963329 h 1070391"/>
                <a:gd name="connsiteX380" fmla="*/ 820338 w 1070602"/>
                <a:gd name="connsiteY380" fmla="*/ 958907 h 1070391"/>
                <a:gd name="connsiteX381" fmla="*/ 837317 w 1070602"/>
                <a:gd name="connsiteY381" fmla="*/ 962166 h 1070391"/>
                <a:gd name="connsiteX382" fmla="*/ 834061 w 1070602"/>
                <a:gd name="connsiteY382" fmla="*/ 979156 h 1070391"/>
                <a:gd name="connsiteX383" fmla="*/ 827083 w 1070602"/>
                <a:gd name="connsiteY383" fmla="*/ 983811 h 1070391"/>
                <a:gd name="connsiteX384" fmla="*/ 820571 w 1070602"/>
                <a:gd name="connsiteY384" fmla="*/ 985905 h 1070391"/>
                <a:gd name="connsiteX385" fmla="*/ 287246 w 1070602"/>
                <a:gd name="connsiteY385" fmla="*/ 1008249 h 1070391"/>
                <a:gd name="connsiteX386" fmla="*/ 281432 w 1070602"/>
                <a:gd name="connsiteY386" fmla="*/ 1006852 h 1070391"/>
                <a:gd name="connsiteX387" fmla="*/ 274222 w 1070602"/>
                <a:gd name="connsiteY387" fmla="*/ 1002896 h 1070391"/>
                <a:gd name="connsiteX388" fmla="*/ 269570 w 1070602"/>
                <a:gd name="connsiteY388" fmla="*/ 986371 h 1070391"/>
                <a:gd name="connsiteX389" fmla="*/ 286083 w 1070602"/>
                <a:gd name="connsiteY389" fmla="*/ 981716 h 1070391"/>
                <a:gd name="connsiteX390" fmla="*/ 293061 w 1070602"/>
                <a:gd name="connsiteY390" fmla="*/ 985440 h 1070391"/>
                <a:gd name="connsiteX391" fmla="*/ 297946 w 1070602"/>
                <a:gd name="connsiteY391" fmla="*/ 1001965 h 1070391"/>
                <a:gd name="connsiteX392" fmla="*/ 287246 w 1070602"/>
                <a:gd name="connsiteY392" fmla="*/ 1008482 h 1070391"/>
                <a:gd name="connsiteX393" fmla="*/ 771495 w 1070602"/>
                <a:gd name="connsiteY393" fmla="*/ 1014300 h 1070391"/>
                <a:gd name="connsiteX394" fmla="*/ 760563 w 1070602"/>
                <a:gd name="connsiteY394" fmla="*/ 1007551 h 1070391"/>
                <a:gd name="connsiteX395" fmla="*/ 765913 w 1070602"/>
                <a:gd name="connsiteY395" fmla="*/ 991259 h 1070391"/>
                <a:gd name="connsiteX396" fmla="*/ 772890 w 1070602"/>
                <a:gd name="connsiteY396" fmla="*/ 987535 h 1070391"/>
                <a:gd name="connsiteX397" fmla="*/ 789404 w 1070602"/>
                <a:gd name="connsiteY397" fmla="*/ 992655 h 1070391"/>
                <a:gd name="connsiteX398" fmla="*/ 784287 w 1070602"/>
                <a:gd name="connsiteY398" fmla="*/ 1009180 h 1070391"/>
                <a:gd name="connsiteX399" fmla="*/ 777077 w 1070602"/>
                <a:gd name="connsiteY399" fmla="*/ 1012904 h 1070391"/>
                <a:gd name="connsiteX400" fmla="*/ 771495 w 1070602"/>
                <a:gd name="connsiteY400" fmla="*/ 1014300 h 1070391"/>
                <a:gd name="connsiteX401" fmla="*/ 338648 w 1070602"/>
                <a:gd name="connsiteY401" fmla="*/ 1032454 h 1070391"/>
                <a:gd name="connsiteX402" fmla="*/ 333996 w 1070602"/>
                <a:gd name="connsiteY402" fmla="*/ 1031523 h 1070391"/>
                <a:gd name="connsiteX403" fmla="*/ 326321 w 1070602"/>
                <a:gd name="connsiteY403" fmla="*/ 1028265 h 1070391"/>
                <a:gd name="connsiteX404" fmla="*/ 319809 w 1070602"/>
                <a:gd name="connsiteY404" fmla="*/ 1012206 h 1070391"/>
                <a:gd name="connsiteX405" fmla="*/ 335857 w 1070602"/>
                <a:gd name="connsiteY405" fmla="*/ 1005689 h 1070391"/>
                <a:gd name="connsiteX406" fmla="*/ 343300 w 1070602"/>
                <a:gd name="connsiteY406" fmla="*/ 1008714 h 1070391"/>
                <a:gd name="connsiteX407" fmla="*/ 350045 w 1070602"/>
                <a:gd name="connsiteY407" fmla="*/ 1024541 h 1070391"/>
                <a:gd name="connsiteX408" fmla="*/ 338881 w 1070602"/>
                <a:gd name="connsiteY408" fmla="*/ 1032222 h 1070391"/>
                <a:gd name="connsiteX409" fmla="*/ 719395 w 1070602"/>
                <a:gd name="connsiteY409" fmla="*/ 1037342 h 1070391"/>
                <a:gd name="connsiteX410" fmla="*/ 707998 w 1070602"/>
                <a:gd name="connsiteY410" fmla="*/ 1029429 h 1070391"/>
                <a:gd name="connsiteX411" fmla="*/ 715208 w 1070602"/>
                <a:gd name="connsiteY411" fmla="*/ 1013835 h 1070391"/>
                <a:gd name="connsiteX412" fmla="*/ 722651 w 1070602"/>
                <a:gd name="connsiteY412" fmla="*/ 1011042 h 1070391"/>
                <a:gd name="connsiteX413" fmla="*/ 738467 w 1070602"/>
                <a:gd name="connsiteY413" fmla="*/ 1017791 h 1070391"/>
                <a:gd name="connsiteX414" fmla="*/ 731722 w 1070602"/>
                <a:gd name="connsiteY414" fmla="*/ 1033618 h 1070391"/>
                <a:gd name="connsiteX415" fmla="*/ 724047 w 1070602"/>
                <a:gd name="connsiteY415" fmla="*/ 1036644 h 1070391"/>
                <a:gd name="connsiteX416" fmla="*/ 719860 w 1070602"/>
                <a:gd name="connsiteY416" fmla="*/ 1037342 h 1070391"/>
                <a:gd name="connsiteX417" fmla="*/ 392376 w 1070602"/>
                <a:gd name="connsiteY417" fmla="*/ 1051074 h 1070391"/>
                <a:gd name="connsiteX418" fmla="*/ 389120 w 1070602"/>
                <a:gd name="connsiteY418" fmla="*/ 1050608 h 1070391"/>
                <a:gd name="connsiteX419" fmla="*/ 381212 w 1070602"/>
                <a:gd name="connsiteY419" fmla="*/ 1048281 h 1070391"/>
                <a:gd name="connsiteX420" fmla="*/ 373071 w 1070602"/>
                <a:gd name="connsiteY420" fmla="*/ 1033153 h 1070391"/>
                <a:gd name="connsiteX421" fmla="*/ 388190 w 1070602"/>
                <a:gd name="connsiteY421" fmla="*/ 1025006 h 1070391"/>
                <a:gd name="connsiteX422" fmla="*/ 395865 w 1070602"/>
                <a:gd name="connsiteY422" fmla="*/ 1027334 h 1070391"/>
                <a:gd name="connsiteX423" fmla="*/ 404238 w 1070602"/>
                <a:gd name="connsiteY423" fmla="*/ 1042462 h 1070391"/>
                <a:gd name="connsiteX424" fmla="*/ 392609 w 1070602"/>
                <a:gd name="connsiteY424" fmla="*/ 1051307 h 1070391"/>
                <a:gd name="connsiteX425" fmla="*/ 665202 w 1070602"/>
                <a:gd name="connsiteY425" fmla="*/ 1054332 h 1070391"/>
                <a:gd name="connsiteX426" fmla="*/ 653340 w 1070602"/>
                <a:gd name="connsiteY426" fmla="*/ 1045022 h 1070391"/>
                <a:gd name="connsiteX427" fmla="*/ 662178 w 1070602"/>
                <a:gd name="connsiteY427" fmla="*/ 1030127 h 1070391"/>
                <a:gd name="connsiteX428" fmla="*/ 669854 w 1070602"/>
                <a:gd name="connsiteY428" fmla="*/ 1028032 h 1070391"/>
                <a:gd name="connsiteX429" fmla="*/ 684739 w 1070602"/>
                <a:gd name="connsiteY429" fmla="*/ 1036644 h 1070391"/>
                <a:gd name="connsiteX430" fmla="*/ 676134 w 1070602"/>
                <a:gd name="connsiteY430" fmla="*/ 1051539 h 1070391"/>
                <a:gd name="connsiteX431" fmla="*/ 667993 w 1070602"/>
                <a:gd name="connsiteY431" fmla="*/ 1053634 h 1070391"/>
                <a:gd name="connsiteX432" fmla="*/ 664969 w 1070602"/>
                <a:gd name="connsiteY432" fmla="*/ 1054100 h 1070391"/>
                <a:gd name="connsiteX433" fmla="*/ 447965 w 1070602"/>
                <a:gd name="connsiteY433" fmla="*/ 1063409 h 1070391"/>
                <a:gd name="connsiteX434" fmla="*/ 445871 w 1070602"/>
                <a:gd name="connsiteY434" fmla="*/ 1063409 h 1070391"/>
                <a:gd name="connsiteX435" fmla="*/ 437731 w 1070602"/>
                <a:gd name="connsiteY435" fmla="*/ 1062013 h 1070391"/>
                <a:gd name="connsiteX436" fmla="*/ 427962 w 1070602"/>
                <a:gd name="connsiteY436" fmla="*/ 1047815 h 1070391"/>
                <a:gd name="connsiteX437" fmla="*/ 442150 w 1070602"/>
                <a:gd name="connsiteY437" fmla="*/ 1038040 h 1070391"/>
                <a:gd name="connsiteX438" fmla="*/ 449826 w 1070602"/>
                <a:gd name="connsiteY438" fmla="*/ 1039437 h 1070391"/>
                <a:gd name="connsiteX439" fmla="*/ 459827 w 1070602"/>
                <a:gd name="connsiteY439" fmla="*/ 1053401 h 1070391"/>
                <a:gd name="connsiteX440" fmla="*/ 447732 w 1070602"/>
                <a:gd name="connsiteY440" fmla="*/ 1063642 h 1070391"/>
                <a:gd name="connsiteX441" fmla="*/ 609613 w 1070602"/>
                <a:gd name="connsiteY441" fmla="*/ 1065504 h 1070391"/>
                <a:gd name="connsiteX442" fmla="*/ 597519 w 1070602"/>
                <a:gd name="connsiteY442" fmla="*/ 1055031 h 1070391"/>
                <a:gd name="connsiteX443" fmla="*/ 607753 w 1070602"/>
                <a:gd name="connsiteY443" fmla="*/ 1041299 h 1070391"/>
                <a:gd name="connsiteX444" fmla="*/ 615661 w 1070602"/>
                <a:gd name="connsiteY444" fmla="*/ 1040135 h 1070391"/>
                <a:gd name="connsiteX445" fmla="*/ 629616 w 1070602"/>
                <a:gd name="connsiteY445" fmla="*/ 1050143 h 1070391"/>
                <a:gd name="connsiteX446" fmla="*/ 619615 w 1070602"/>
                <a:gd name="connsiteY446" fmla="*/ 1064108 h 1070391"/>
                <a:gd name="connsiteX447" fmla="*/ 611474 w 1070602"/>
                <a:gd name="connsiteY447" fmla="*/ 1065271 h 1070391"/>
                <a:gd name="connsiteX448" fmla="*/ 609613 w 1070602"/>
                <a:gd name="connsiteY448" fmla="*/ 1065271 h 1070391"/>
                <a:gd name="connsiteX449" fmla="*/ 504251 w 1070602"/>
                <a:gd name="connsiteY449" fmla="*/ 1069926 h 1070391"/>
                <a:gd name="connsiteX450" fmla="*/ 503553 w 1070602"/>
                <a:gd name="connsiteY450" fmla="*/ 1069926 h 1070391"/>
                <a:gd name="connsiteX451" fmla="*/ 495180 w 1070602"/>
                <a:gd name="connsiteY451" fmla="*/ 1069461 h 1070391"/>
                <a:gd name="connsiteX452" fmla="*/ 484016 w 1070602"/>
                <a:gd name="connsiteY452" fmla="*/ 1056427 h 1070391"/>
                <a:gd name="connsiteX453" fmla="*/ 497041 w 1070602"/>
                <a:gd name="connsiteY453" fmla="*/ 1045255 h 1070391"/>
                <a:gd name="connsiteX454" fmla="*/ 504949 w 1070602"/>
                <a:gd name="connsiteY454" fmla="*/ 1045721 h 1070391"/>
                <a:gd name="connsiteX455" fmla="*/ 516346 w 1070602"/>
                <a:gd name="connsiteY455" fmla="*/ 1058522 h 1070391"/>
                <a:gd name="connsiteX456" fmla="*/ 504251 w 1070602"/>
                <a:gd name="connsiteY456" fmla="*/ 1069926 h 1070391"/>
                <a:gd name="connsiteX457" fmla="*/ 553094 w 1070602"/>
                <a:gd name="connsiteY457" fmla="*/ 1070392 h 1070391"/>
                <a:gd name="connsiteX458" fmla="*/ 541000 w 1070602"/>
                <a:gd name="connsiteY458" fmla="*/ 1058522 h 1070391"/>
                <a:gd name="connsiteX459" fmla="*/ 552862 w 1070602"/>
                <a:gd name="connsiteY459" fmla="*/ 1045953 h 1070391"/>
                <a:gd name="connsiteX460" fmla="*/ 560770 w 1070602"/>
                <a:gd name="connsiteY460" fmla="*/ 1045953 h 1070391"/>
                <a:gd name="connsiteX461" fmla="*/ 573562 w 1070602"/>
                <a:gd name="connsiteY461" fmla="*/ 1057125 h 1070391"/>
                <a:gd name="connsiteX462" fmla="*/ 561933 w 1070602"/>
                <a:gd name="connsiteY462" fmla="*/ 1069926 h 1070391"/>
                <a:gd name="connsiteX463" fmla="*/ 553560 w 1070602"/>
                <a:gd name="connsiteY463" fmla="*/ 1070392 h 1070391"/>
                <a:gd name="connsiteX464" fmla="*/ 553094 w 1070602"/>
                <a:gd name="connsiteY464" fmla="*/ 1070392 h 107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</a:cxnLst>
              <a:rect l="l" t="t" r="r" b="b"/>
              <a:pathLst>
                <a:path w="1070602" h="1070391">
                  <a:moveTo>
                    <a:pt x="514020" y="24438"/>
                  </a:moveTo>
                  <a:cubicBezTo>
                    <a:pt x="507507" y="24438"/>
                    <a:pt x="502158" y="19318"/>
                    <a:pt x="501925" y="12801"/>
                  </a:cubicBezTo>
                  <a:cubicBezTo>
                    <a:pt x="501693" y="6051"/>
                    <a:pt x="506810" y="465"/>
                    <a:pt x="513554" y="233"/>
                  </a:cubicBezTo>
                  <a:lnTo>
                    <a:pt x="521928" y="233"/>
                  </a:lnTo>
                  <a:cubicBezTo>
                    <a:pt x="521928" y="233"/>
                    <a:pt x="522160" y="0"/>
                    <a:pt x="522160" y="0"/>
                  </a:cubicBezTo>
                  <a:cubicBezTo>
                    <a:pt x="528673" y="0"/>
                    <a:pt x="534255" y="5353"/>
                    <a:pt x="534255" y="11870"/>
                  </a:cubicBezTo>
                  <a:cubicBezTo>
                    <a:pt x="534255" y="18620"/>
                    <a:pt x="529138" y="24205"/>
                    <a:pt x="522393" y="24438"/>
                  </a:cubicBezTo>
                  <a:lnTo>
                    <a:pt x="514485" y="24438"/>
                  </a:lnTo>
                  <a:cubicBezTo>
                    <a:pt x="514485" y="24438"/>
                    <a:pt x="514020" y="24671"/>
                    <a:pt x="514020" y="24671"/>
                  </a:cubicBezTo>
                  <a:moveTo>
                    <a:pt x="578912" y="25835"/>
                  </a:moveTo>
                  <a:cubicBezTo>
                    <a:pt x="578912" y="25835"/>
                    <a:pt x="578214" y="25835"/>
                    <a:pt x="577981" y="25835"/>
                  </a:cubicBezTo>
                  <a:lnTo>
                    <a:pt x="570074" y="25136"/>
                  </a:lnTo>
                  <a:cubicBezTo>
                    <a:pt x="563328" y="24671"/>
                    <a:pt x="558211" y="18852"/>
                    <a:pt x="558677" y="12103"/>
                  </a:cubicBezTo>
                  <a:cubicBezTo>
                    <a:pt x="559142" y="5353"/>
                    <a:pt x="565189" y="233"/>
                    <a:pt x="571701" y="698"/>
                  </a:cubicBezTo>
                  <a:lnTo>
                    <a:pt x="579842" y="1396"/>
                  </a:lnTo>
                  <a:cubicBezTo>
                    <a:pt x="586587" y="1862"/>
                    <a:pt x="591472" y="7913"/>
                    <a:pt x="591006" y="14663"/>
                  </a:cubicBezTo>
                  <a:cubicBezTo>
                    <a:pt x="590541" y="20947"/>
                    <a:pt x="585192" y="25835"/>
                    <a:pt x="578912" y="25835"/>
                  </a:cubicBezTo>
                  <a:moveTo>
                    <a:pt x="457501" y="29791"/>
                  </a:moveTo>
                  <a:cubicBezTo>
                    <a:pt x="451453" y="29791"/>
                    <a:pt x="446337" y="25369"/>
                    <a:pt x="445406" y="19318"/>
                  </a:cubicBezTo>
                  <a:cubicBezTo>
                    <a:pt x="444476" y="12568"/>
                    <a:pt x="448895" y="6517"/>
                    <a:pt x="455640" y="5353"/>
                  </a:cubicBezTo>
                  <a:lnTo>
                    <a:pt x="463781" y="4189"/>
                  </a:lnTo>
                  <a:cubicBezTo>
                    <a:pt x="470293" y="3258"/>
                    <a:pt x="476573" y="7913"/>
                    <a:pt x="477503" y="14663"/>
                  </a:cubicBezTo>
                  <a:cubicBezTo>
                    <a:pt x="478434" y="21412"/>
                    <a:pt x="473782" y="27464"/>
                    <a:pt x="467037" y="28395"/>
                  </a:cubicBezTo>
                  <a:lnTo>
                    <a:pt x="459129" y="29559"/>
                  </a:lnTo>
                  <a:cubicBezTo>
                    <a:pt x="459129" y="29559"/>
                    <a:pt x="457966" y="29559"/>
                    <a:pt x="457268" y="29559"/>
                  </a:cubicBezTo>
                  <a:moveTo>
                    <a:pt x="635198" y="33515"/>
                  </a:moveTo>
                  <a:cubicBezTo>
                    <a:pt x="635198" y="33515"/>
                    <a:pt x="633570" y="33515"/>
                    <a:pt x="632872" y="33515"/>
                  </a:cubicBezTo>
                  <a:lnTo>
                    <a:pt x="624964" y="32119"/>
                  </a:lnTo>
                  <a:cubicBezTo>
                    <a:pt x="618452" y="30955"/>
                    <a:pt x="614033" y="24671"/>
                    <a:pt x="615196" y="17921"/>
                  </a:cubicBezTo>
                  <a:cubicBezTo>
                    <a:pt x="616358" y="11404"/>
                    <a:pt x="622638" y="6750"/>
                    <a:pt x="629384" y="8146"/>
                  </a:cubicBezTo>
                  <a:lnTo>
                    <a:pt x="637524" y="9775"/>
                  </a:lnTo>
                  <a:cubicBezTo>
                    <a:pt x="644036" y="10939"/>
                    <a:pt x="648456" y="17456"/>
                    <a:pt x="647060" y="23973"/>
                  </a:cubicBezTo>
                  <a:cubicBezTo>
                    <a:pt x="645897" y="29791"/>
                    <a:pt x="640780" y="33748"/>
                    <a:pt x="635198" y="33748"/>
                  </a:cubicBezTo>
                  <a:moveTo>
                    <a:pt x="401680" y="41196"/>
                  </a:moveTo>
                  <a:cubicBezTo>
                    <a:pt x="396330" y="41196"/>
                    <a:pt x="391446" y="37472"/>
                    <a:pt x="389818" y="32119"/>
                  </a:cubicBezTo>
                  <a:cubicBezTo>
                    <a:pt x="388190" y="25602"/>
                    <a:pt x="391911" y="18852"/>
                    <a:pt x="398656" y="17223"/>
                  </a:cubicBezTo>
                  <a:lnTo>
                    <a:pt x="406797" y="15128"/>
                  </a:lnTo>
                  <a:cubicBezTo>
                    <a:pt x="413309" y="13499"/>
                    <a:pt x="420054" y="17456"/>
                    <a:pt x="421450" y="24205"/>
                  </a:cubicBezTo>
                  <a:cubicBezTo>
                    <a:pt x="423078" y="30722"/>
                    <a:pt x="419124" y="37239"/>
                    <a:pt x="412379" y="38868"/>
                  </a:cubicBezTo>
                  <a:lnTo>
                    <a:pt x="404703" y="40730"/>
                  </a:lnTo>
                  <a:cubicBezTo>
                    <a:pt x="404703" y="40730"/>
                    <a:pt x="402610" y="41196"/>
                    <a:pt x="401680" y="41196"/>
                  </a:cubicBezTo>
                  <a:moveTo>
                    <a:pt x="690089" y="47247"/>
                  </a:moveTo>
                  <a:cubicBezTo>
                    <a:pt x="690089" y="47247"/>
                    <a:pt x="687763" y="47247"/>
                    <a:pt x="686600" y="46782"/>
                  </a:cubicBezTo>
                  <a:lnTo>
                    <a:pt x="678925" y="44454"/>
                  </a:lnTo>
                  <a:cubicBezTo>
                    <a:pt x="672412" y="42592"/>
                    <a:pt x="668691" y="35843"/>
                    <a:pt x="670551" y="29326"/>
                  </a:cubicBezTo>
                  <a:cubicBezTo>
                    <a:pt x="672412" y="22809"/>
                    <a:pt x="679157" y="19085"/>
                    <a:pt x="685670" y="20947"/>
                  </a:cubicBezTo>
                  <a:lnTo>
                    <a:pt x="693578" y="23274"/>
                  </a:lnTo>
                  <a:cubicBezTo>
                    <a:pt x="700090" y="25136"/>
                    <a:pt x="703579" y="32119"/>
                    <a:pt x="701718" y="38403"/>
                  </a:cubicBezTo>
                  <a:cubicBezTo>
                    <a:pt x="700090" y="43523"/>
                    <a:pt x="695206" y="47014"/>
                    <a:pt x="690089" y="47014"/>
                  </a:cubicBezTo>
                  <a:moveTo>
                    <a:pt x="347719" y="58652"/>
                  </a:moveTo>
                  <a:cubicBezTo>
                    <a:pt x="342835" y="58652"/>
                    <a:pt x="338183" y="55626"/>
                    <a:pt x="336322" y="50738"/>
                  </a:cubicBezTo>
                  <a:cubicBezTo>
                    <a:pt x="333996" y="44454"/>
                    <a:pt x="337020" y="37472"/>
                    <a:pt x="343300" y="34912"/>
                  </a:cubicBezTo>
                  <a:lnTo>
                    <a:pt x="351208" y="32119"/>
                  </a:lnTo>
                  <a:cubicBezTo>
                    <a:pt x="357488" y="29791"/>
                    <a:pt x="364465" y="33050"/>
                    <a:pt x="366791" y="39334"/>
                  </a:cubicBezTo>
                  <a:cubicBezTo>
                    <a:pt x="369117" y="45618"/>
                    <a:pt x="365861" y="52600"/>
                    <a:pt x="359581" y="54928"/>
                  </a:cubicBezTo>
                  <a:lnTo>
                    <a:pt x="352138" y="57721"/>
                  </a:lnTo>
                  <a:cubicBezTo>
                    <a:pt x="350743" y="58186"/>
                    <a:pt x="349115" y="58652"/>
                    <a:pt x="347719" y="58652"/>
                  </a:cubicBezTo>
                  <a:moveTo>
                    <a:pt x="743584" y="67030"/>
                  </a:moveTo>
                  <a:cubicBezTo>
                    <a:pt x="741956" y="67030"/>
                    <a:pt x="740328" y="66798"/>
                    <a:pt x="738700" y="66099"/>
                  </a:cubicBezTo>
                  <a:lnTo>
                    <a:pt x="731257" y="63074"/>
                  </a:lnTo>
                  <a:cubicBezTo>
                    <a:pt x="724977" y="60514"/>
                    <a:pt x="722186" y="53298"/>
                    <a:pt x="724744" y="47247"/>
                  </a:cubicBezTo>
                  <a:cubicBezTo>
                    <a:pt x="727303" y="40963"/>
                    <a:pt x="734513" y="38170"/>
                    <a:pt x="740561" y="40730"/>
                  </a:cubicBezTo>
                  <a:lnTo>
                    <a:pt x="748236" y="43989"/>
                  </a:lnTo>
                  <a:cubicBezTo>
                    <a:pt x="754516" y="46782"/>
                    <a:pt x="757307" y="53764"/>
                    <a:pt x="754516" y="60048"/>
                  </a:cubicBezTo>
                  <a:cubicBezTo>
                    <a:pt x="752422" y="64703"/>
                    <a:pt x="748003" y="67496"/>
                    <a:pt x="743352" y="67496"/>
                  </a:cubicBezTo>
                  <a:moveTo>
                    <a:pt x="295852" y="81693"/>
                  </a:moveTo>
                  <a:cubicBezTo>
                    <a:pt x="291433" y="81693"/>
                    <a:pt x="287246" y="79366"/>
                    <a:pt x="284920" y="75176"/>
                  </a:cubicBezTo>
                  <a:cubicBezTo>
                    <a:pt x="281897" y="69125"/>
                    <a:pt x="284223" y="61910"/>
                    <a:pt x="290037" y="58652"/>
                  </a:cubicBezTo>
                  <a:lnTo>
                    <a:pt x="297480" y="54928"/>
                  </a:lnTo>
                  <a:cubicBezTo>
                    <a:pt x="303527" y="51902"/>
                    <a:pt x="310738" y="54462"/>
                    <a:pt x="313761" y="60514"/>
                  </a:cubicBezTo>
                  <a:cubicBezTo>
                    <a:pt x="316785" y="66565"/>
                    <a:pt x="314227" y="73780"/>
                    <a:pt x="308179" y="76806"/>
                  </a:cubicBezTo>
                  <a:lnTo>
                    <a:pt x="301202" y="80297"/>
                  </a:lnTo>
                  <a:cubicBezTo>
                    <a:pt x="299341" y="81228"/>
                    <a:pt x="297480" y="81693"/>
                    <a:pt x="295620" y="81693"/>
                  </a:cubicBezTo>
                  <a:moveTo>
                    <a:pt x="794288" y="92632"/>
                  </a:moveTo>
                  <a:cubicBezTo>
                    <a:pt x="792195" y="92632"/>
                    <a:pt x="790102" y="92167"/>
                    <a:pt x="788241" y="91003"/>
                  </a:cubicBezTo>
                  <a:lnTo>
                    <a:pt x="781264" y="87046"/>
                  </a:lnTo>
                  <a:cubicBezTo>
                    <a:pt x="775449" y="83788"/>
                    <a:pt x="773123" y="76340"/>
                    <a:pt x="776379" y="70522"/>
                  </a:cubicBezTo>
                  <a:cubicBezTo>
                    <a:pt x="779635" y="64703"/>
                    <a:pt x="787078" y="62376"/>
                    <a:pt x="792893" y="65634"/>
                  </a:cubicBezTo>
                  <a:lnTo>
                    <a:pt x="800103" y="69591"/>
                  </a:lnTo>
                  <a:cubicBezTo>
                    <a:pt x="805918" y="72849"/>
                    <a:pt x="808011" y="80297"/>
                    <a:pt x="804755" y="86348"/>
                  </a:cubicBezTo>
                  <a:cubicBezTo>
                    <a:pt x="802429" y="90305"/>
                    <a:pt x="798475" y="92400"/>
                    <a:pt x="794056" y="92400"/>
                  </a:cubicBezTo>
                  <a:moveTo>
                    <a:pt x="247009" y="110554"/>
                  </a:moveTo>
                  <a:cubicBezTo>
                    <a:pt x="243055" y="110554"/>
                    <a:pt x="239100" y="108692"/>
                    <a:pt x="236775" y="105200"/>
                  </a:cubicBezTo>
                  <a:cubicBezTo>
                    <a:pt x="233053" y="99615"/>
                    <a:pt x="234682" y="91934"/>
                    <a:pt x="240263" y="88210"/>
                  </a:cubicBezTo>
                  <a:lnTo>
                    <a:pt x="247241" y="83555"/>
                  </a:lnTo>
                  <a:cubicBezTo>
                    <a:pt x="252823" y="79831"/>
                    <a:pt x="260499" y="81693"/>
                    <a:pt x="263988" y="87279"/>
                  </a:cubicBezTo>
                  <a:cubicBezTo>
                    <a:pt x="267709" y="92865"/>
                    <a:pt x="265848" y="100546"/>
                    <a:pt x="260266" y="104037"/>
                  </a:cubicBezTo>
                  <a:lnTo>
                    <a:pt x="253754" y="108226"/>
                  </a:lnTo>
                  <a:cubicBezTo>
                    <a:pt x="251660" y="109623"/>
                    <a:pt x="249334" y="110321"/>
                    <a:pt x="247009" y="110321"/>
                  </a:cubicBezTo>
                  <a:moveTo>
                    <a:pt x="841969" y="123587"/>
                  </a:moveTo>
                  <a:cubicBezTo>
                    <a:pt x="839411" y="123587"/>
                    <a:pt x="837085" y="122889"/>
                    <a:pt x="834758" y="121260"/>
                  </a:cubicBezTo>
                  <a:lnTo>
                    <a:pt x="828246" y="116605"/>
                  </a:lnTo>
                  <a:cubicBezTo>
                    <a:pt x="822664" y="112648"/>
                    <a:pt x="821501" y="105200"/>
                    <a:pt x="825223" y="99615"/>
                  </a:cubicBezTo>
                  <a:cubicBezTo>
                    <a:pt x="829177" y="94029"/>
                    <a:pt x="836619" y="92865"/>
                    <a:pt x="842201" y="96589"/>
                  </a:cubicBezTo>
                  <a:lnTo>
                    <a:pt x="848946" y="101477"/>
                  </a:lnTo>
                  <a:cubicBezTo>
                    <a:pt x="854296" y="105433"/>
                    <a:pt x="855692" y="113114"/>
                    <a:pt x="851738" y="118467"/>
                  </a:cubicBezTo>
                  <a:cubicBezTo>
                    <a:pt x="849412" y="121725"/>
                    <a:pt x="845690" y="123587"/>
                    <a:pt x="841969" y="123587"/>
                  </a:cubicBezTo>
                  <a:moveTo>
                    <a:pt x="201421" y="144302"/>
                  </a:moveTo>
                  <a:cubicBezTo>
                    <a:pt x="197933" y="144302"/>
                    <a:pt x="194444" y="142672"/>
                    <a:pt x="192118" y="139879"/>
                  </a:cubicBezTo>
                  <a:cubicBezTo>
                    <a:pt x="187931" y="134759"/>
                    <a:pt x="188629" y="127078"/>
                    <a:pt x="193746" y="122656"/>
                  </a:cubicBezTo>
                  <a:lnTo>
                    <a:pt x="200258" y="117536"/>
                  </a:lnTo>
                  <a:cubicBezTo>
                    <a:pt x="205375" y="113347"/>
                    <a:pt x="213051" y="114045"/>
                    <a:pt x="217470" y="119398"/>
                  </a:cubicBezTo>
                  <a:cubicBezTo>
                    <a:pt x="221656" y="124751"/>
                    <a:pt x="220959" y="132199"/>
                    <a:pt x="215609" y="136621"/>
                  </a:cubicBezTo>
                  <a:lnTo>
                    <a:pt x="209329" y="141741"/>
                  </a:lnTo>
                  <a:cubicBezTo>
                    <a:pt x="207004" y="143603"/>
                    <a:pt x="204212" y="144534"/>
                    <a:pt x="201654" y="144534"/>
                  </a:cubicBezTo>
                  <a:moveTo>
                    <a:pt x="886161" y="159197"/>
                  </a:moveTo>
                  <a:cubicBezTo>
                    <a:pt x="883370" y="159197"/>
                    <a:pt x="880346" y="158266"/>
                    <a:pt x="878020" y="155939"/>
                  </a:cubicBezTo>
                  <a:lnTo>
                    <a:pt x="871973" y="150586"/>
                  </a:lnTo>
                  <a:cubicBezTo>
                    <a:pt x="866856" y="146164"/>
                    <a:pt x="866390" y="138483"/>
                    <a:pt x="870810" y="133363"/>
                  </a:cubicBezTo>
                  <a:cubicBezTo>
                    <a:pt x="875229" y="128242"/>
                    <a:pt x="882904" y="127777"/>
                    <a:pt x="888021" y="132199"/>
                  </a:cubicBezTo>
                  <a:lnTo>
                    <a:pt x="894301" y="137785"/>
                  </a:lnTo>
                  <a:cubicBezTo>
                    <a:pt x="899185" y="142207"/>
                    <a:pt x="899651" y="150120"/>
                    <a:pt x="895232" y="155008"/>
                  </a:cubicBezTo>
                  <a:cubicBezTo>
                    <a:pt x="892905" y="157568"/>
                    <a:pt x="889417" y="158964"/>
                    <a:pt x="886161" y="158964"/>
                  </a:cubicBezTo>
                  <a:moveTo>
                    <a:pt x="159555" y="182937"/>
                  </a:moveTo>
                  <a:cubicBezTo>
                    <a:pt x="156532" y="182937"/>
                    <a:pt x="153508" y="181773"/>
                    <a:pt x="151182" y="179446"/>
                  </a:cubicBezTo>
                  <a:cubicBezTo>
                    <a:pt x="146298" y="174791"/>
                    <a:pt x="146298" y="167111"/>
                    <a:pt x="150950" y="162223"/>
                  </a:cubicBezTo>
                  <a:lnTo>
                    <a:pt x="156764" y="156404"/>
                  </a:lnTo>
                  <a:cubicBezTo>
                    <a:pt x="161416" y="151517"/>
                    <a:pt x="169324" y="151517"/>
                    <a:pt x="173976" y="156404"/>
                  </a:cubicBezTo>
                  <a:cubicBezTo>
                    <a:pt x="178860" y="161059"/>
                    <a:pt x="178860" y="168972"/>
                    <a:pt x="173976" y="173627"/>
                  </a:cubicBezTo>
                  <a:lnTo>
                    <a:pt x="168394" y="179213"/>
                  </a:lnTo>
                  <a:cubicBezTo>
                    <a:pt x="166068" y="181773"/>
                    <a:pt x="162812" y="182937"/>
                    <a:pt x="159555" y="182937"/>
                  </a:cubicBezTo>
                  <a:moveTo>
                    <a:pt x="926166" y="199695"/>
                  </a:moveTo>
                  <a:cubicBezTo>
                    <a:pt x="922677" y="199695"/>
                    <a:pt x="919421" y="198298"/>
                    <a:pt x="917095" y="195505"/>
                  </a:cubicBezTo>
                  <a:cubicBezTo>
                    <a:pt x="915467" y="193643"/>
                    <a:pt x="913606" y="191549"/>
                    <a:pt x="911745" y="189687"/>
                  </a:cubicBezTo>
                  <a:cubicBezTo>
                    <a:pt x="907093" y="184799"/>
                    <a:pt x="907559" y="177119"/>
                    <a:pt x="912443" y="172464"/>
                  </a:cubicBezTo>
                  <a:cubicBezTo>
                    <a:pt x="917327" y="167809"/>
                    <a:pt x="925235" y="168274"/>
                    <a:pt x="929654" y="173162"/>
                  </a:cubicBezTo>
                  <a:cubicBezTo>
                    <a:pt x="931515" y="175257"/>
                    <a:pt x="933376" y="177351"/>
                    <a:pt x="935237" y="179446"/>
                  </a:cubicBezTo>
                  <a:cubicBezTo>
                    <a:pt x="939656" y="184566"/>
                    <a:pt x="939191" y="192247"/>
                    <a:pt x="934074" y="196669"/>
                  </a:cubicBezTo>
                  <a:cubicBezTo>
                    <a:pt x="931748" y="198764"/>
                    <a:pt x="928957" y="199695"/>
                    <a:pt x="925933" y="199695"/>
                  </a:cubicBezTo>
                  <a:moveTo>
                    <a:pt x="122342" y="225995"/>
                  </a:moveTo>
                  <a:cubicBezTo>
                    <a:pt x="119783" y="225995"/>
                    <a:pt x="117225" y="225064"/>
                    <a:pt x="114899" y="223435"/>
                  </a:cubicBezTo>
                  <a:cubicBezTo>
                    <a:pt x="109549" y="219245"/>
                    <a:pt x="108619" y="211565"/>
                    <a:pt x="112805" y="206444"/>
                  </a:cubicBezTo>
                  <a:lnTo>
                    <a:pt x="117922" y="199927"/>
                  </a:lnTo>
                  <a:cubicBezTo>
                    <a:pt x="122109" y="194574"/>
                    <a:pt x="129784" y="193876"/>
                    <a:pt x="135134" y="198066"/>
                  </a:cubicBezTo>
                  <a:cubicBezTo>
                    <a:pt x="140251" y="202255"/>
                    <a:pt x="141181" y="209935"/>
                    <a:pt x="136994" y="215289"/>
                  </a:cubicBezTo>
                  <a:lnTo>
                    <a:pt x="132110" y="221573"/>
                  </a:lnTo>
                  <a:cubicBezTo>
                    <a:pt x="129784" y="224598"/>
                    <a:pt x="126063" y="226228"/>
                    <a:pt x="122574" y="226228"/>
                  </a:cubicBezTo>
                  <a:moveTo>
                    <a:pt x="961519" y="244149"/>
                  </a:moveTo>
                  <a:cubicBezTo>
                    <a:pt x="957798" y="244149"/>
                    <a:pt x="953844" y="242287"/>
                    <a:pt x="951518" y="239029"/>
                  </a:cubicBezTo>
                  <a:lnTo>
                    <a:pt x="946866" y="232512"/>
                  </a:lnTo>
                  <a:cubicBezTo>
                    <a:pt x="942912" y="227159"/>
                    <a:pt x="944075" y="219478"/>
                    <a:pt x="949425" y="215521"/>
                  </a:cubicBezTo>
                  <a:cubicBezTo>
                    <a:pt x="954774" y="211565"/>
                    <a:pt x="962449" y="212728"/>
                    <a:pt x="966403" y="218082"/>
                  </a:cubicBezTo>
                  <a:lnTo>
                    <a:pt x="971288" y="224831"/>
                  </a:lnTo>
                  <a:cubicBezTo>
                    <a:pt x="975242" y="230417"/>
                    <a:pt x="973846" y="237865"/>
                    <a:pt x="968497" y="241821"/>
                  </a:cubicBezTo>
                  <a:cubicBezTo>
                    <a:pt x="966403" y="243451"/>
                    <a:pt x="963845" y="244149"/>
                    <a:pt x="961519" y="244149"/>
                  </a:cubicBezTo>
                  <a:moveTo>
                    <a:pt x="89779" y="272544"/>
                  </a:moveTo>
                  <a:cubicBezTo>
                    <a:pt x="87686" y="272544"/>
                    <a:pt x="85360" y="272078"/>
                    <a:pt x="83499" y="270682"/>
                  </a:cubicBezTo>
                  <a:cubicBezTo>
                    <a:pt x="77685" y="267191"/>
                    <a:pt x="76056" y="259743"/>
                    <a:pt x="79545" y="253924"/>
                  </a:cubicBezTo>
                  <a:cubicBezTo>
                    <a:pt x="80941" y="251597"/>
                    <a:pt x="82569" y="249269"/>
                    <a:pt x="83964" y="246709"/>
                  </a:cubicBezTo>
                  <a:cubicBezTo>
                    <a:pt x="87686" y="241123"/>
                    <a:pt x="95129" y="239494"/>
                    <a:pt x="100711" y="242985"/>
                  </a:cubicBezTo>
                  <a:cubicBezTo>
                    <a:pt x="106293" y="246709"/>
                    <a:pt x="107921" y="254157"/>
                    <a:pt x="104432" y="259743"/>
                  </a:cubicBezTo>
                  <a:cubicBezTo>
                    <a:pt x="103037" y="261837"/>
                    <a:pt x="101641" y="264165"/>
                    <a:pt x="100246" y="266492"/>
                  </a:cubicBezTo>
                  <a:cubicBezTo>
                    <a:pt x="97920" y="270216"/>
                    <a:pt x="93966" y="272311"/>
                    <a:pt x="89779" y="272311"/>
                  </a:cubicBezTo>
                  <a:moveTo>
                    <a:pt x="991988" y="292094"/>
                  </a:moveTo>
                  <a:cubicBezTo>
                    <a:pt x="987801" y="292094"/>
                    <a:pt x="983615" y="289767"/>
                    <a:pt x="981289" y="285810"/>
                  </a:cubicBezTo>
                  <a:lnTo>
                    <a:pt x="977335" y="278828"/>
                  </a:lnTo>
                  <a:cubicBezTo>
                    <a:pt x="973846" y="273009"/>
                    <a:pt x="975940" y="265561"/>
                    <a:pt x="981754" y="262070"/>
                  </a:cubicBezTo>
                  <a:cubicBezTo>
                    <a:pt x="987569" y="258579"/>
                    <a:pt x="995012" y="260674"/>
                    <a:pt x="998501" y="266492"/>
                  </a:cubicBezTo>
                  <a:lnTo>
                    <a:pt x="1002687" y="273707"/>
                  </a:lnTo>
                  <a:cubicBezTo>
                    <a:pt x="1005943" y="279526"/>
                    <a:pt x="1003850" y="286974"/>
                    <a:pt x="998035" y="290232"/>
                  </a:cubicBezTo>
                  <a:cubicBezTo>
                    <a:pt x="996175" y="291163"/>
                    <a:pt x="994081" y="291862"/>
                    <a:pt x="991988" y="291862"/>
                  </a:cubicBezTo>
                  <a:moveTo>
                    <a:pt x="62566" y="322584"/>
                  </a:moveTo>
                  <a:cubicBezTo>
                    <a:pt x="60705" y="322584"/>
                    <a:pt x="59078" y="322118"/>
                    <a:pt x="57449" y="321420"/>
                  </a:cubicBezTo>
                  <a:cubicBezTo>
                    <a:pt x="51402" y="318627"/>
                    <a:pt x="48844" y="311179"/>
                    <a:pt x="51635" y="305128"/>
                  </a:cubicBezTo>
                  <a:lnTo>
                    <a:pt x="55356" y="297680"/>
                  </a:lnTo>
                  <a:cubicBezTo>
                    <a:pt x="58380" y="291629"/>
                    <a:pt x="65590" y="289069"/>
                    <a:pt x="71637" y="292094"/>
                  </a:cubicBezTo>
                  <a:cubicBezTo>
                    <a:pt x="77685" y="295120"/>
                    <a:pt x="80010" y="302335"/>
                    <a:pt x="77219" y="308386"/>
                  </a:cubicBezTo>
                  <a:lnTo>
                    <a:pt x="73730" y="315601"/>
                  </a:lnTo>
                  <a:cubicBezTo>
                    <a:pt x="71637" y="320024"/>
                    <a:pt x="67218" y="322584"/>
                    <a:pt x="62799" y="322584"/>
                  </a:cubicBezTo>
                  <a:moveTo>
                    <a:pt x="1016875" y="343065"/>
                  </a:moveTo>
                  <a:cubicBezTo>
                    <a:pt x="1012223" y="343065"/>
                    <a:pt x="1007572" y="340272"/>
                    <a:pt x="1005711" y="335617"/>
                  </a:cubicBezTo>
                  <a:lnTo>
                    <a:pt x="1002687" y="328402"/>
                  </a:lnTo>
                  <a:cubicBezTo>
                    <a:pt x="999896" y="322351"/>
                    <a:pt x="1002687" y="315136"/>
                    <a:pt x="1008967" y="312343"/>
                  </a:cubicBezTo>
                  <a:cubicBezTo>
                    <a:pt x="1015014" y="309550"/>
                    <a:pt x="1022225" y="312343"/>
                    <a:pt x="1025016" y="318627"/>
                  </a:cubicBezTo>
                  <a:cubicBezTo>
                    <a:pt x="1026179" y="321187"/>
                    <a:pt x="1027341" y="323748"/>
                    <a:pt x="1028272" y="326308"/>
                  </a:cubicBezTo>
                  <a:cubicBezTo>
                    <a:pt x="1030830" y="332592"/>
                    <a:pt x="1028039" y="339574"/>
                    <a:pt x="1021759" y="342367"/>
                  </a:cubicBezTo>
                  <a:cubicBezTo>
                    <a:pt x="1020131" y="343065"/>
                    <a:pt x="1018736" y="343298"/>
                    <a:pt x="1017108" y="343298"/>
                  </a:cubicBezTo>
                  <a:moveTo>
                    <a:pt x="41168" y="375184"/>
                  </a:moveTo>
                  <a:cubicBezTo>
                    <a:pt x="39773" y="375184"/>
                    <a:pt x="38610" y="375184"/>
                    <a:pt x="37214" y="374486"/>
                  </a:cubicBezTo>
                  <a:cubicBezTo>
                    <a:pt x="30934" y="372391"/>
                    <a:pt x="27446" y="365409"/>
                    <a:pt x="29771" y="358892"/>
                  </a:cubicBezTo>
                  <a:cubicBezTo>
                    <a:pt x="30702" y="356332"/>
                    <a:pt x="31632" y="353539"/>
                    <a:pt x="32563" y="350979"/>
                  </a:cubicBezTo>
                  <a:cubicBezTo>
                    <a:pt x="34888" y="344695"/>
                    <a:pt x="41866" y="341436"/>
                    <a:pt x="48146" y="343764"/>
                  </a:cubicBezTo>
                  <a:cubicBezTo>
                    <a:pt x="54426" y="346091"/>
                    <a:pt x="57682" y="353073"/>
                    <a:pt x="55356" y="359357"/>
                  </a:cubicBezTo>
                  <a:lnTo>
                    <a:pt x="52798" y="366805"/>
                  </a:lnTo>
                  <a:cubicBezTo>
                    <a:pt x="50937" y="371926"/>
                    <a:pt x="46285" y="374951"/>
                    <a:pt x="41401" y="374951"/>
                  </a:cubicBezTo>
                  <a:moveTo>
                    <a:pt x="1036180" y="396597"/>
                  </a:moveTo>
                  <a:cubicBezTo>
                    <a:pt x="1030830" y="396597"/>
                    <a:pt x="1026179" y="393105"/>
                    <a:pt x="1024550" y="387985"/>
                  </a:cubicBezTo>
                  <a:lnTo>
                    <a:pt x="1022225" y="380537"/>
                  </a:lnTo>
                  <a:cubicBezTo>
                    <a:pt x="1020131" y="374020"/>
                    <a:pt x="1023853" y="367271"/>
                    <a:pt x="1030133" y="365176"/>
                  </a:cubicBezTo>
                  <a:cubicBezTo>
                    <a:pt x="1036645" y="363081"/>
                    <a:pt x="1043390" y="366805"/>
                    <a:pt x="1045484" y="373089"/>
                  </a:cubicBezTo>
                  <a:lnTo>
                    <a:pt x="1048042" y="381003"/>
                  </a:lnTo>
                  <a:cubicBezTo>
                    <a:pt x="1049902" y="387519"/>
                    <a:pt x="1046181" y="394269"/>
                    <a:pt x="1039901" y="396131"/>
                  </a:cubicBezTo>
                  <a:cubicBezTo>
                    <a:pt x="1038738" y="396597"/>
                    <a:pt x="1037575" y="396597"/>
                    <a:pt x="1036413" y="396597"/>
                  </a:cubicBezTo>
                  <a:moveTo>
                    <a:pt x="25352" y="429879"/>
                  </a:moveTo>
                  <a:cubicBezTo>
                    <a:pt x="25352" y="429879"/>
                    <a:pt x="23492" y="429879"/>
                    <a:pt x="22561" y="429646"/>
                  </a:cubicBezTo>
                  <a:cubicBezTo>
                    <a:pt x="16049" y="428017"/>
                    <a:pt x="11862" y="421500"/>
                    <a:pt x="13490" y="414983"/>
                  </a:cubicBezTo>
                  <a:lnTo>
                    <a:pt x="15351" y="406837"/>
                  </a:lnTo>
                  <a:cubicBezTo>
                    <a:pt x="16979" y="400320"/>
                    <a:pt x="23492" y="396364"/>
                    <a:pt x="30004" y="397993"/>
                  </a:cubicBezTo>
                  <a:cubicBezTo>
                    <a:pt x="36516" y="399622"/>
                    <a:pt x="40470" y="406139"/>
                    <a:pt x="38842" y="412656"/>
                  </a:cubicBezTo>
                  <a:lnTo>
                    <a:pt x="36982" y="420336"/>
                  </a:lnTo>
                  <a:cubicBezTo>
                    <a:pt x="35586" y="425922"/>
                    <a:pt x="30702" y="429879"/>
                    <a:pt x="25120" y="429879"/>
                  </a:cubicBezTo>
                  <a:moveTo>
                    <a:pt x="1049438" y="451757"/>
                  </a:moveTo>
                  <a:cubicBezTo>
                    <a:pt x="1043623" y="451757"/>
                    <a:pt x="1038506" y="447568"/>
                    <a:pt x="1037343" y="441749"/>
                  </a:cubicBezTo>
                  <a:lnTo>
                    <a:pt x="1035947" y="434068"/>
                  </a:lnTo>
                  <a:cubicBezTo>
                    <a:pt x="1034552" y="427552"/>
                    <a:pt x="1038738" y="421035"/>
                    <a:pt x="1045484" y="419638"/>
                  </a:cubicBezTo>
                  <a:cubicBezTo>
                    <a:pt x="1051996" y="418242"/>
                    <a:pt x="1058508" y="422431"/>
                    <a:pt x="1059904" y="429181"/>
                  </a:cubicBezTo>
                  <a:lnTo>
                    <a:pt x="1061532" y="437327"/>
                  </a:lnTo>
                  <a:cubicBezTo>
                    <a:pt x="1062695" y="443844"/>
                    <a:pt x="1058276" y="450360"/>
                    <a:pt x="1051763" y="451524"/>
                  </a:cubicBezTo>
                  <a:cubicBezTo>
                    <a:pt x="1051065" y="451524"/>
                    <a:pt x="1050135" y="451524"/>
                    <a:pt x="1049438" y="451524"/>
                  </a:cubicBezTo>
                  <a:moveTo>
                    <a:pt x="15583" y="485738"/>
                  </a:moveTo>
                  <a:cubicBezTo>
                    <a:pt x="15583" y="485738"/>
                    <a:pt x="14653" y="485738"/>
                    <a:pt x="14188" y="485738"/>
                  </a:cubicBezTo>
                  <a:cubicBezTo>
                    <a:pt x="7443" y="485039"/>
                    <a:pt x="2791" y="478988"/>
                    <a:pt x="3489" y="472238"/>
                  </a:cubicBezTo>
                  <a:lnTo>
                    <a:pt x="4419" y="464092"/>
                  </a:lnTo>
                  <a:cubicBezTo>
                    <a:pt x="5350" y="457343"/>
                    <a:pt x="11397" y="452688"/>
                    <a:pt x="18142" y="453619"/>
                  </a:cubicBezTo>
                  <a:cubicBezTo>
                    <a:pt x="24887" y="454550"/>
                    <a:pt x="29539" y="460601"/>
                    <a:pt x="28609" y="467351"/>
                  </a:cubicBezTo>
                  <a:lnTo>
                    <a:pt x="27678" y="475264"/>
                  </a:lnTo>
                  <a:cubicBezTo>
                    <a:pt x="26980" y="481548"/>
                    <a:pt x="21631" y="485970"/>
                    <a:pt x="15583" y="485970"/>
                  </a:cubicBezTo>
                  <a:moveTo>
                    <a:pt x="1056648" y="508314"/>
                  </a:moveTo>
                  <a:cubicBezTo>
                    <a:pt x="1050368" y="508314"/>
                    <a:pt x="1045018" y="503426"/>
                    <a:pt x="1044553" y="497142"/>
                  </a:cubicBezTo>
                  <a:lnTo>
                    <a:pt x="1043855" y="489229"/>
                  </a:lnTo>
                  <a:cubicBezTo>
                    <a:pt x="1043158" y="482479"/>
                    <a:pt x="1048274" y="476661"/>
                    <a:pt x="1054787" y="475962"/>
                  </a:cubicBezTo>
                  <a:cubicBezTo>
                    <a:pt x="1061532" y="475497"/>
                    <a:pt x="1067347" y="480385"/>
                    <a:pt x="1068044" y="486901"/>
                  </a:cubicBezTo>
                  <a:lnTo>
                    <a:pt x="1068742" y="495280"/>
                  </a:lnTo>
                  <a:cubicBezTo>
                    <a:pt x="1069207" y="502030"/>
                    <a:pt x="1064323" y="507848"/>
                    <a:pt x="1057578" y="508314"/>
                  </a:cubicBezTo>
                  <a:cubicBezTo>
                    <a:pt x="1057345" y="508314"/>
                    <a:pt x="1056880" y="508314"/>
                    <a:pt x="1056648" y="508314"/>
                  </a:cubicBezTo>
                  <a:moveTo>
                    <a:pt x="12095" y="542527"/>
                  </a:moveTo>
                  <a:lnTo>
                    <a:pt x="12095" y="542527"/>
                  </a:lnTo>
                  <a:cubicBezTo>
                    <a:pt x="5350" y="542527"/>
                    <a:pt x="0" y="536941"/>
                    <a:pt x="0" y="530192"/>
                  </a:cubicBezTo>
                  <a:lnTo>
                    <a:pt x="0" y="521813"/>
                  </a:lnTo>
                  <a:cubicBezTo>
                    <a:pt x="233" y="515063"/>
                    <a:pt x="6048" y="509943"/>
                    <a:pt x="12560" y="509943"/>
                  </a:cubicBezTo>
                  <a:cubicBezTo>
                    <a:pt x="19305" y="509943"/>
                    <a:pt x="24655" y="515762"/>
                    <a:pt x="24422" y="522511"/>
                  </a:cubicBezTo>
                  <a:lnTo>
                    <a:pt x="24422" y="530425"/>
                  </a:lnTo>
                  <a:cubicBezTo>
                    <a:pt x="24422" y="537174"/>
                    <a:pt x="18840" y="542527"/>
                    <a:pt x="12095" y="542527"/>
                  </a:cubicBezTo>
                  <a:moveTo>
                    <a:pt x="1058043" y="555561"/>
                  </a:moveTo>
                  <a:lnTo>
                    <a:pt x="1058043" y="555561"/>
                  </a:lnTo>
                  <a:cubicBezTo>
                    <a:pt x="1051298" y="555561"/>
                    <a:pt x="1045948" y="549975"/>
                    <a:pt x="1045948" y="543226"/>
                  </a:cubicBezTo>
                  <a:lnTo>
                    <a:pt x="1045948" y="535312"/>
                  </a:lnTo>
                  <a:cubicBezTo>
                    <a:pt x="1045948" y="528563"/>
                    <a:pt x="1051531" y="523210"/>
                    <a:pt x="1058276" y="523210"/>
                  </a:cubicBezTo>
                  <a:cubicBezTo>
                    <a:pt x="1065021" y="523210"/>
                    <a:pt x="1070603" y="528563"/>
                    <a:pt x="1070603" y="535312"/>
                  </a:cubicBezTo>
                  <a:lnTo>
                    <a:pt x="1070603" y="543691"/>
                  </a:lnTo>
                  <a:cubicBezTo>
                    <a:pt x="1070603" y="550441"/>
                    <a:pt x="1065021" y="555561"/>
                    <a:pt x="1058276" y="555561"/>
                  </a:cubicBezTo>
                  <a:moveTo>
                    <a:pt x="14653" y="599317"/>
                  </a:moveTo>
                  <a:cubicBezTo>
                    <a:pt x="8373" y="599317"/>
                    <a:pt x="3256" y="594662"/>
                    <a:pt x="2558" y="588378"/>
                  </a:cubicBezTo>
                  <a:lnTo>
                    <a:pt x="1861" y="579999"/>
                  </a:lnTo>
                  <a:cubicBezTo>
                    <a:pt x="1396" y="573250"/>
                    <a:pt x="6280" y="567431"/>
                    <a:pt x="13025" y="566733"/>
                  </a:cubicBezTo>
                  <a:cubicBezTo>
                    <a:pt x="19538" y="566034"/>
                    <a:pt x="25585" y="571155"/>
                    <a:pt x="26283" y="577904"/>
                  </a:cubicBezTo>
                  <a:lnTo>
                    <a:pt x="26980" y="585818"/>
                  </a:lnTo>
                  <a:cubicBezTo>
                    <a:pt x="27678" y="592567"/>
                    <a:pt x="22794" y="598386"/>
                    <a:pt x="16049" y="599084"/>
                  </a:cubicBezTo>
                  <a:cubicBezTo>
                    <a:pt x="15583" y="599084"/>
                    <a:pt x="15351" y="599084"/>
                    <a:pt x="14886" y="599084"/>
                  </a:cubicBezTo>
                  <a:moveTo>
                    <a:pt x="1054322" y="612118"/>
                  </a:moveTo>
                  <a:cubicBezTo>
                    <a:pt x="1054322" y="612118"/>
                    <a:pt x="1053391" y="612118"/>
                    <a:pt x="1052694" y="612118"/>
                  </a:cubicBezTo>
                  <a:cubicBezTo>
                    <a:pt x="1045948" y="611187"/>
                    <a:pt x="1041297" y="605136"/>
                    <a:pt x="1042227" y="598619"/>
                  </a:cubicBezTo>
                  <a:lnTo>
                    <a:pt x="1043158" y="590705"/>
                  </a:lnTo>
                  <a:cubicBezTo>
                    <a:pt x="1043855" y="583956"/>
                    <a:pt x="1049902" y="579301"/>
                    <a:pt x="1056648" y="579999"/>
                  </a:cubicBezTo>
                  <a:cubicBezTo>
                    <a:pt x="1063393" y="580697"/>
                    <a:pt x="1068044" y="586749"/>
                    <a:pt x="1067347" y="593498"/>
                  </a:cubicBezTo>
                  <a:lnTo>
                    <a:pt x="1066416" y="601644"/>
                  </a:lnTo>
                  <a:cubicBezTo>
                    <a:pt x="1065719" y="607928"/>
                    <a:pt x="1060369" y="612351"/>
                    <a:pt x="1054322" y="612351"/>
                  </a:cubicBezTo>
                  <a:moveTo>
                    <a:pt x="23259" y="655408"/>
                  </a:moveTo>
                  <a:cubicBezTo>
                    <a:pt x="17677" y="655408"/>
                    <a:pt x="12560" y="651452"/>
                    <a:pt x="11397" y="645633"/>
                  </a:cubicBezTo>
                  <a:lnTo>
                    <a:pt x="9769" y="637487"/>
                  </a:lnTo>
                  <a:cubicBezTo>
                    <a:pt x="8606" y="630970"/>
                    <a:pt x="12792" y="624453"/>
                    <a:pt x="19305" y="623290"/>
                  </a:cubicBezTo>
                  <a:cubicBezTo>
                    <a:pt x="26050" y="622126"/>
                    <a:pt x="32330" y="626315"/>
                    <a:pt x="33493" y="632832"/>
                  </a:cubicBezTo>
                  <a:lnTo>
                    <a:pt x="35121" y="640513"/>
                  </a:lnTo>
                  <a:cubicBezTo>
                    <a:pt x="36516" y="647030"/>
                    <a:pt x="32330" y="653546"/>
                    <a:pt x="25817" y="654943"/>
                  </a:cubicBezTo>
                  <a:cubicBezTo>
                    <a:pt x="24887" y="654943"/>
                    <a:pt x="24189" y="655176"/>
                    <a:pt x="23259" y="655176"/>
                  </a:cubicBezTo>
                  <a:moveTo>
                    <a:pt x="1044321" y="668209"/>
                  </a:moveTo>
                  <a:cubicBezTo>
                    <a:pt x="1044321" y="668209"/>
                    <a:pt x="1042460" y="668209"/>
                    <a:pt x="1041529" y="667977"/>
                  </a:cubicBezTo>
                  <a:cubicBezTo>
                    <a:pt x="1035017" y="666347"/>
                    <a:pt x="1030830" y="659830"/>
                    <a:pt x="1032458" y="653314"/>
                  </a:cubicBezTo>
                  <a:lnTo>
                    <a:pt x="1034319" y="645633"/>
                  </a:lnTo>
                  <a:cubicBezTo>
                    <a:pt x="1035715" y="639116"/>
                    <a:pt x="1042227" y="634927"/>
                    <a:pt x="1048740" y="636323"/>
                  </a:cubicBezTo>
                  <a:cubicBezTo>
                    <a:pt x="1055252" y="637720"/>
                    <a:pt x="1059439" y="644237"/>
                    <a:pt x="1058043" y="650753"/>
                  </a:cubicBezTo>
                  <a:lnTo>
                    <a:pt x="1056182" y="658900"/>
                  </a:lnTo>
                  <a:cubicBezTo>
                    <a:pt x="1054787" y="664485"/>
                    <a:pt x="1049902" y="668209"/>
                    <a:pt x="1044321" y="668209"/>
                  </a:cubicBezTo>
                  <a:moveTo>
                    <a:pt x="37912" y="710336"/>
                  </a:moveTo>
                  <a:cubicBezTo>
                    <a:pt x="32795" y="710336"/>
                    <a:pt x="27911" y="707078"/>
                    <a:pt x="26283" y="701957"/>
                  </a:cubicBezTo>
                  <a:lnTo>
                    <a:pt x="23724" y="694044"/>
                  </a:lnTo>
                  <a:cubicBezTo>
                    <a:pt x="21631" y="687527"/>
                    <a:pt x="25352" y="680777"/>
                    <a:pt x="31865" y="678916"/>
                  </a:cubicBezTo>
                  <a:cubicBezTo>
                    <a:pt x="38377" y="676821"/>
                    <a:pt x="45122" y="680545"/>
                    <a:pt x="46983" y="687062"/>
                  </a:cubicBezTo>
                  <a:lnTo>
                    <a:pt x="49309" y="694509"/>
                  </a:lnTo>
                  <a:cubicBezTo>
                    <a:pt x="51402" y="700793"/>
                    <a:pt x="47913" y="707776"/>
                    <a:pt x="41401" y="709871"/>
                  </a:cubicBezTo>
                  <a:cubicBezTo>
                    <a:pt x="40238" y="710336"/>
                    <a:pt x="38842" y="710569"/>
                    <a:pt x="37680" y="710569"/>
                  </a:cubicBezTo>
                  <a:moveTo>
                    <a:pt x="1028039" y="722671"/>
                  </a:moveTo>
                  <a:cubicBezTo>
                    <a:pt x="1026644" y="722671"/>
                    <a:pt x="1025248" y="722439"/>
                    <a:pt x="1023853" y="721973"/>
                  </a:cubicBezTo>
                  <a:cubicBezTo>
                    <a:pt x="1017573" y="719646"/>
                    <a:pt x="1014316" y="712663"/>
                    <a:pt x="1016410" y="706379"/>
                  </a:cubicBezTo>
                  <a:lnTo>
                    <a:pt x="1018969" y="698932"/>
                  </a:lnTo>
                  <a:cubicBezTo>
                    <a:pt x="1021062" y="692647"/>
                    <a:pt x="1028039" y="689156"/>
                    <a:pt x="1034319" y="691251"/>
                  </a:cubicBezTo>
                  <a:cubicBezTo>
                    <a:pt x="1040599" y="693346"/>
                    <a:pt x="1044088" y="700328"/>
                    <a:pt x="1041995" y="706845"/>
                  </a:cubicBezTo>
                  <a:lnTo>
                    <a:pt x="1039204" y="714758"/>
                  </a:lnTo>
                  <a:cubicBezTo>
                    <a:pt x="1037343" y="719646"/>
                    <a:pt x="1032691" y="722904"/>
                    <a:pt x="1027807" y="722904"/>
                  </a:cubicBezTo>
                  <a:moveTo>
                    <a:pt x="58612" y="763402"/>
                  </a:moveTo>
                  <a:cubicBezTo>
                    <a:pt x="53961" y="763402"/>
                    <a:pt x="49541" y="760842"/>
                    <a:pt x="47448" y="756187"/>
                  </a:cubicBezTo>
                  <a:lnTo>
                    <a:pt x="43959" y="748506"/>
                  </a:lnTo>
                  <a:cubicBezTo>
                    <a:pt x="41401" y="742455"/>
                    <a:pt x="43959" y="735240"/>
                    <a:pt x="50239" y="732447"/>
                  </a:cubicBezTo>
                  <a:cubicBezTo>
                    <a:pt x="56286" y="729654"/>
                    <a:pt x="63497" y="732447"/>
                    <a:pt x="66288" y="738731"/>
                  </a:cubicBezTo>
                  <a:lnTo>
                    <a:pt x="69544" y="745946"/>
                  </a:lnTo>
                  <a:cubicBezTo>
                    <a:pt x="72335" y="751997"/>
                    <a:pt x="69544" y="759212"/>
                    <a:pt x="63497" y="762005"/>
                  </a:cubicBezTo>
                  <a:cubicBezTo>
                    <a:pt x="61869" y="762704"/>
                    <a:pt x="60241" y="763169"/>
                    <a:pt x="58380" y="763169"/>
                  </a:cubicBezTo>
                  <a:moveTo>
                    <a:pt x="1006176" y="775039"/>
                  </a:moveTo>
                  <a:cubicBezTo>
                    <a:pt x="1004315" y="775039"/>
                    <a:pt x="1002687" y="774573"/>
                    <a:pt x="1000826" y="773875"/>
                  </a:cubicBezTo>
                  <a:cubicBezTo>
                    <a:pt x="994779" y="770850"/>
                    <a:pt x="992221" y="763634"/>
                    <a:pt x="995244" y="757583"/>
                  </a:cubicBezTo>
                  <a:lnTo>
                    <a:pt x="998733" y="750368"/>
                  </a:lnTo>
                  <a:cubicBezTo>
                    <a:pt x="1001524" y="744317"/>
                    <a:pt x="1008735" y="741524"/>
                    <a:pt x="1015014" y="744317"/>
                  </a:cubicBezTo>
                  <a:cubicBezTo>
                    <a:pt x="1021062" y="747110"/>
                    <a:pt x="1023853" y="754325"/>
                    <a:pt x="1021062" y="760609"/>
                  </a:cubicBezTo>
                  <a:cubicBezTo>
                    <a:pt x="1019899" y="763169"/>
                    <a:pt x="1018736" y="765729"/>
                    <a:pt x="1017573" y="768289"/>
                  </a:cubicBezTo>
                  <a:cubicBezTo>
                    <a:pt x="1015479" y="772711"/>
                    <a:pt x="1011060" y="775039"/>
                    <a:pt x="1006641" y="775039"/>
                  </a:cubicBezTo>
                  <a:moveTo>
                    <a:pt x="84895" y="813675"/>
                  </a:moveTo>
                  <a:cubicBezTo>
                    <a:pt x="80708" y="813675"/>
                    <a:pt x="76754" y="811580"/>
                    <a:pt x="74428" y="807623"/>
                  </a:cubicBezTo>
                  <a:lnTo>
                    <a:pt x="70242" y="800408"/>
                  </a:lnTo>
                  <a:cubicBezTo>
                    <a:pt x="66985" y="794590"/>
                    <a:pt x="68846" y="787142"/>
                    <a:pt x="74893" y="783883"/>
                  </a:cubicBezTo>
                  <a:cubicBezTo>
                    <a:pt x="80708" y="780625"/>
                    <a:pt x="88151" y="782487"/>
                    <a:pt x="91640" y="788538"/>
                  </a:cubicBezTo>
                  <a:lnTo>
                    <a:pt x="95594" y="795288"/>
                  </a:lnTo>
                  <a:cubicBezTo>
                    <a:pt x="99083" y="801106"/>
                    <a:pt x="97222" y="808554"/>
                    <a:pt x="91407" y="812045"/>
                  </a:cubicBezTo>
                  <a:cubicBezTo>
                    <a:pt x="89547" y="813209"/>
                    <a:pt x="87221" y="813675"/>
                    <a:pt x="85127" y="813675"/>
                  </a:cubicBezTo>
                  <a:moveTo>
                    <a:pt x="978731" y="824846"/>
                  </a:moveTo>
                  <a:cubicBezTo>
                    <a:pt x="976405" y="824846"/>
                    <a:pt x="974311" y="824148"/>
                    <a:pt x="972218" y="822984"/>
                  </a:cubicBezTo>
                  <a:cubicBezTo>
                    <a:pt x="966636" y="819493"/>
                    <a:pt x="964775" y="811813"/>
                    <a:pt x="968497" y="806227"/>
                  </a:cubicBezTo>
                  <a:lnTo>
                    <a:pt x="972683" y="799477"/>
                  </a:lnTo>
                  <a:cubicBezTo>
                    <a:pt x="976172" y="793659"/>
                    <a:pt x="983615" y="791797"/>
                    <a:pt x="989430" y="795288"/>
                  </a:cubicBezTo>
                  <a:cubicBezTo>
                    <a:pt x="995244" y="798779"/>
                    <a:pt x="997105" y="806227"/>
                    <a:pt x="993616" y="812045"/>
                  </a:cubicBezTo>
                  <a:cubicBezTo>
                    <a:pt x="992221" y="814373"/>
                    <a:pt x="990825" y="816700"/>
                    <a:pt x="989197" y="819260"/>
                  </a:cubicBezTo>
                  <a:cubicBezTo>
                    <a:pt x="986871" y="822984"/>
                    <a:pt x="982917" y="824846"/>
                    <a:pt x="978963" y="824846"/>
                  </a:cubicBezTo>
                  <a:moveTo>
                    <a:pt x="116294" y="860922"/>
                  </a:moveTo>
                  <a:cubicBezTo>
                    <a:pt x="112573" y="860922"/>
                    <a:pt x="108851" y="859292"/>
                    <a:pt x="106525" y="856034"/>
                  </a:cubicBezTo>
                  <a:lnTo>
                    <a:pt x="101641" y="849284"/>
                  </a:lnTo>
                  <a:cubicBezTo>
                    <a:pt x="97687" y="843931"/>
                    <a:pt x="98850" y="836251"/>
                    <a:pt x="104432" y="832294"/>
                  </a:cubicBezTo>
                  <a:cubicBezTo>
                    <a:pt x="109782" y="828337"/>
                    <a:pt x="117457" y="829501"/>
                    <a:pt x="121411" y="835087"/>
                  </a:cubicBezTo>
                  <a:lnTo>
                    <a:pt x="126063" y="841371"/>
                  </a:lnTo>
                  <a:cubicBezTo>
                    <a:pt x="130017" y="846724"/>
                    <a:pt x="129086" y="854405"/>
                    <a:pt x="123737" y="858361"/>
                  </a:cubicBezTo>
                  <a:cubicBezTo>
                    <a:pt x="121644" y="859991"/>
                    <a:pt x="118853" y="860922"/>
                    <a:pt x="116294" y="860922"/>
                  </a:cubicBezTo>
                  <a:moveTo>
                    <a:pt x="945936" y="871395"/>
                  </a:moveTo>
                  <a:cubicBezTo>
                    <a:pt x="943377" y="871395"/>
                    <a:pt x="940586" y="870464"/>
                    <a:pt x="938493" y="868835"/>
                  </a:cubicBezTo>
                  <a:cubicBezTo>
                    <a:pt x="933143" y="864646"/>
                    <a:pt x="932213" y="856965"/>
                    <a:pt x="936400" y="851612"/>
                  </a:cubicBezTo>
                  <a:lnTo>
                    <a:pt x="941284" y="845328"/>
                  </a:lnTo>
                  <a:cubicBezTo>
                    <a:pt x="945471" y="839975"/>
                    <a:pt x="952913" y="839044"/>
                    <a:pt x="958495" y="843000"/>
                  </a:cubicBezTo>
                  <a:cubicBezTo>
                    <a:pt x="963845" y="847190"/>
                    <a:pt x="964775" y="854870"/>
                    <a:pt x="960822" y="859991"/>
                  </a:cubicBezTo>
                  <a:lnTo>
                    <a:pt x="955705" y="866508"/>
                  </a:lnTo>
                  <a:cubicBezTo>
                    <a:pt x="953379" y="869533"/>
                    <a:pt x="949657" y="871162"/>
                    <a:pt x="946168" y="871162"/>
                  </a:cubicBezTo>
                  <a:moveTo>
                    <a:pt x="152811" y="904445"/>
                  </a:moveTo>
                  <a:cubicBezTo>
                    <a:pt x="149554" y="904445"/>
                    <a:pt x="146298" y="903048"/>
                    <a:pt x="143972" y="900488"/>
                  </a:cubicBezTo>
                  <a:lnTo>
                    <a:pt x="138390" y="894437"/>
                  </a:lnTo>
                  <a:cubicBezTo>
                    <a:pt x="133971" y="889549"/>
                    <a:pt x="134203" y="881636"/>
                    <a:pt x="139320" y="877214"/>
                  </a:cubicBezTo>
                  <a:cubicBezTo>
                    <a:pt x="144205" y="872792"/>
                    <a:pt x="152113" y="873024"/>
                    <a:pt x="156532" y="878145"/>
                  </a:cubicBezTo>
                  <a:lnTo>
                    <a:pt x="161881" y="883963"/>
                  </a:lnTo>
                  <a:cubicBezTo>
                    <a:pt x="166533" y="888851"/>
                    <a:pt x="166301" y="896532"/>
                    <a:pt x="161184" y="901186"/>
                  </a:cubicBezTo>
                  <a:cubicBezTo>
                    <a:pt x="158858" y="903281"/>
                    <a:pt x="155834" y="904445"/>
                    <a:pt x="152811" y="904445"/>
                  </a:cubicBezTo>
                  <a:moveTo>
                    <a:pt x="908256" y="913987"/>
                  </a:moveTo>
                  <a:cubicBezTo>
                    <a:pt x="905233" y="913987"/>
                    <a:pt x="901976" y="912824"/>
                    <a:pt x="899651" y="910496"/>
                  </a:cubicBezTo>
                  <a:cubicBezTo>
                    <a:pt x="894766" y="905841"/>
                    <a:pt x="894766" y="897928"/>
                    <a:pt x="899651" y="893273"/>
                  </a:cubicBezTo>
                  <a:cubicBezTo>
                    <a:pt x="901511" y="891411"/>
                    <a:pt x="903372" y="889549"/>
                    <a:pt x="905000" y="887687"/>
                  </a:cubicBezTo>
                  <a:cubicBezTo>
                    <a:pt x="909652" y="882800"/>
                    <a:pt x="917327" y="882567"/>
                    <a:pt x="922212" y="887222"/>
                  </a:cubicBezTo>
                  <a:cubicBezTo>
                    <a:pt x="927096" y="891877"/>
                    <a:pt x="927329" y="899557"/>
                    <a:pt x="922677" y="904445"/>
                  </a:cubicBezTo>
                  <a:cubicBezTo>
                    <a:pt x="920816" y="906540"/>
                    <a:pt x="918723" y="908402"/>
                    <a:pt x="916862" y="910496"/>
                  </a:cubicBezTo>
                  <a:cubicBezTo>
                    <a:pt x="914536" y="912824"/>
                    <a:pt x="911280" y="913987"/>
                    <a:pt x="908256" y="913987"/>
                  </a:cubicBezTo>
                  <a:moveTo>
                    <a:pt x="193746" y="944011"/>
                  </a:moveTo>
                  <a:cubicBezTo>
                    <a:pt x="190955" y="944011"/>
                    <a:pt x="188164" y="943080"/>
                    <a:pt x="185838" y="940986"/>
                  </a:cubicBezTo>
                  <a:lnTo>
                    <a:pt x="179558" y="935633"/>
                  </a:lnTo>
                  <a:cubicBezTo>
                    <a:pt x="174441" y="931210"/>
                    <a:pt x="173976" y="923530"/>
                    <a:pt x="178628" y="918410"/>
                  </a:cubicBezTo>
                  <a:cubicBezTo>
                    <a:pt x="183047" y="913289"/>
                    <a:pt x="190722" y="912824"/>
                    <a:pt x="195839" y="917479"/>
                  </a:cubicBezTo>
                  <a:lnTo>
                    <a:pt x="201887" y="922832"/>
                  </a:lnTo>
                  <a:cubicBezTo>
                    <a:pt x="207004" y="927254"/>
                    <a:pt x="207468" y="934934"/>
                    <a:pt x="203050" y="940055"/>
                  </a:cubicBezTo>
                  <a:cubicBezTo>
                    <a:pt x="200724" y="942848"/>
                    <a:pt x="197235" y="944244"/>
                    <a:pt x="193746" y="944244"/>
                  </a:cubicBezTo>
                  <a:moveTo>
                    <a:pt x="866390" y="952390"/>
                  </a:moveTo>
                  <a:cubicBezTo>
                    <a:pt x="862902" y="952390"/>
                    <a:pt x="859413" y="950761"/>
                    <a:pt x="857087" y="947968"/>
                  </a:cubicBezTo>
                  <a:cubicBezTo>
                    <a:pt x="852900" y="942848"/>
                    <a:pt x="853598" y="935167"/>
                    <a:pt x="858715" y="930745"/>
                  </a:cubicBezTo>
                  <a:lnTo>
                    <a:pt x="864763" y="925625"/>
                  </a:lnTo>
                  <a:cubicBezTo>
                    <a:pt x="869880" y="921202"/>
                    <a:pt x="877555" y="921901"/>
                    <a:pt x="881974" y="927021"/>
                  </a:cubicBezTo>
                  <a:cubicBezTo>
                    <a:pt x="886393" y="932141"/>
                    <a:pt x="885695" y="939822"/>
                    <a:pt x="880578" y="944244"/>
                  </a:cubicBezTo>
                  <a:lnTo>
                    <a:pt x="874299" y="949597"/>
                  </a:lnTo>
                  <a:cubicBezTo>
                    <a:pt x="871973" y="951459"/>
                    <a:pt x="869182" y="952390"/>
                    <a:pt x="866623" y="952390"/>
                  </a:cubicBezTo>
                  <a:moveTo>
                    <a:pt x="238868" y="978690"/>
                  </a:moveTo>
                  <a:cubicBezTo>
                    <a:pt x="236542" y="978690"/>
                    <a:pt x="233984" y="977992"/>
                    <a:pt x="231890" y="976596"/>
                  </a:cubicBezTo>
                  <a:lnTo>
                    <a:pt x="225145" y="971708"/>
                  </a:lnTo>
                  <a:cubicBezTo>
                    <a:pt x="219563" y="967751"/>
                    <a:pt x="218400" y="960304"/>
                    <a:pt x="222354" y="954718"/>
                  </a:cubicBezTo>
                  <a:cubicBezTo>
                    <a:pt x="226308" y="949365"/>
                    <a:pt x="233751" y="947968"/>
                    <a:pt x="239333" y="951925"/>
                  </a:cubicBezTo>
                  <a:lnTo>
                    <a:pt x="245846" y="956580"/>
                  </a:lnTo>
                  <a:cubicBezTo>
                    <a:pt x="251428" y="960304"/>
                    <a:pt x="252823" y="967984"/>
                    <a:pt x="248869" y="973570"/>
                  </a:cubicBezTo>
                  <a:cubicBezTo>
                    <a:pt x="246543" y="977061"/>
                    <a:pt x="242590" y="978923"/>
                    <a:pt x="238868" y="978923"/>
                  </a:cubicBezTo>
                  <a:moveTo>
                    <a:pt x="820571" y="985905"/>
                  </a:moveTo>
                  <a:cubicBezTo>
                    <a:pt x="816617" y="985905"/>
                    <a:pt x="812663" y="984043"/>
                    <a:pt x="810337" y="980320"/>
                  </a:cubicBezTo>
                  <a:cubicBezTo>
                    <a:pt x="806616" y="974734"/>
                    <a:pt x="808243" y="967053"/>
                    <a:pt x="813826" y="963329"/>
                  </a:cubicBezTo>
                  <a:lnTo>
                    <a:pt x="820338" y="958907"/>
                  </a:lnTo>
                  <a:cubicBezTo>
                    <a:pt x="825920" y="955183"/>
                    <a:pt x="833596" y="956580"/>
                    <a:pt x="837317" y="962166"/>
                  </a:cubicBezTo>
                  <a:cubicBezTo>
                    <a:pt x="841038" y="967751"/>
                    <a:pt x="839643" y="975432"/>
                    <a:pt x="834061" y="979156"/>
                  </a:cubicBezTo>
                  <a:lnTo>
                    <a:pt x="827083" y="983811"/>
                  </a:lnTo>
                  <a:cubicBezTo>
                    <a:pt x="824990" y="985207"/>
                    <a:pt x="822664" y="985905"/>
                    <a:pt x="820571" y="985905"/>
                  </a:cubicBezTo>
                  <a:moveTo>
                    <a:pt x="287246" y="1008249"/>
                  </a:moveTo>
                  <a:cubicBezTo>
                    <a:pt x="285386" y="1008249"/>
                    <a:pt x="283292" y="1007783"/>
                    <a:pt x="281432" y="1006852"/>
                  </a:cubicBezTo>
                  <a:lnTo>
                    <a:pt x="274222" y="1002896"/>
                  </a:lnTo>
                  <a:cubicBezTo>
                    <a:pt x="268407" y="999637"/>
                    <a:pt x="266314" y="992189"/>
                    <a:pt x="269570" y="986371"/>
                  </a:cubicBezTo>
                  <a:cubicBezTo>
                    <a:pt x="272826" y="980552"/>
                    <a:pt x="280269" y="978458"/>
                    <a:pt x="286083" y="981716"/>
                  </a:cubicBezTo>
                  <a:lnTo>
                    <a:pt x="293061" y="985440"/>
                  </a:lnTo>
                  <a:cubicBezTo>
                    <a:pt x="298876" y="988698"/>
                    <a:pt x="301202" y="995913"/>
                    <a:pt x="297946" y="1001965"/>
                  </a:cubicBezTo>
                  <a:cubicBezTo>
                    <a:pt x="295852" y="1006154"/>
                    <a:pt x="291433" y="1008482"/>
                    <a:pt x="287246" y="1008482"/>
                  </a:cubicBezTo>
                  <a:moveTo>
                    <a:pt x="771495" y="1014300"/>
                  </a:moveTo>
                  <a:cubicBezTo>
                    <a:pt x="767076" y="1014300"/>
                    <a:pt x="762889" y="1011973"/>
                    <a:pt x="760563" y="1007551"/>
                  </a:cubicBezTo>
                  <a:cubicBezTo>
                    <a:pt x="757539" y="1001499"/>
                    <a:pt x="759865" y="994284"/>
                    <a:pt x="765913" y="991259"/>
                  </a:cubicBezTo>
                  <a:lnTo>
                    <a:pt x="772890" y="987535"/>
                  </a:lnTo>
                  <a:cubicBezTo>
                    <a:pt x="778937" y="984276"/>
                    <a:pt x="786148" y="986604"/>
                    <a:pt x="789404" y="992655"/>
                  </a:cubicBezTo>
                  <a:cubicBezTo>
                    <a:pt x="792428" y="998706"/>
                    <a:pt x="790334" y="1005921"/>
                    <a:pt x="784287" y="1009180"/>
                  </a:cubicBezTo>
                  <a:lnTo>
                    <a:pt x="777077" y="1012904"/>
                  </a:lnTo>
                  <a:cubicBezTo>
                    <a:pt x="775216" y="1013835"/>
                    <a:pt x="773355" y="1014300"/>
                    <a:pt x="771495" y="1014300"/>
                  </a:cubicBezTo>
                  <a:moveTo>
                    <a:pt x="338648" y="1032454"/>
                  </a:moveTo>
                  <a:cubicBezTo>
                    <a:pt x="337020" y="1032454"/>
                    <a:pt x="335625" y="1032222"/>
                    <a:pt x="333996" y="1031523"/>
                  </a:cubicBezTo>
                  <a:lnTo>
                    <a:pt x="326321" y="1028265"/>
                  </a:lnTo>
                  <a:cubicBezTo>
                    <a:pt x="320041" y="1025705"/>
                    <a:pt x="317250" y="1018490"/>
                    <a:pt x="319809" y="1012206"/>
                  </a:cubicBezTo>
                  <a:cubicBezTo>
                    <a:pt x="322367" y="1005921"/>
                    <a:pt x="329577" y="1003129"/>
                    <a:pt x="335857" y="1005689"/>
                  </a:cubicBezTo>
                  <a:lnTo>
                    <a:pt x="343300" y="1008714"/>
                  </a:lnTo>
                  <a:cubicBezTo>
                    <a:pt x="349580" y="1011275"/>
                    <a:pt x="352604" y="1018257"/>
                    <a:pt x="350045" y="1024541"/>
                  </a:cubicBezTo>
                  <a:cubicBezTo>
                    <a:pt x="348184" y="1029196"/>
                    <a:pt x="343533" y="1032222"/>
                    <a:pt x="338881" y="1032222"/>
                  </a:cubicBezTo>
                  <a:moveTo>
                    <a:pt x="719395" y="1037342"/>
                  </a:moveTo>
                  <a:cubicBezTo>
                    <a:pt x="714511" y="1037342"/>
                    <a:pt x="709859" y="1034316"/>
                    <a:pt x="707998" y="1029429"/>
                  </a:cubicBezTo>
                  <a:cubicBezTo>
                    <a:pt x="705672" y="1023145"/>
                    <a:pt x="708929" y="1016162"/>
                    <a:pt x="715208" y="1013835"/>
                  </a:cubicBezTo>
                  <a:lnTo>
                    <a:pt x="722651" y="1011042"/>
                  </a:lnTo>
                  <a:cubicBezTo>
                    <a:pt x="728931" y="1008482"/>
                    <a:pt x="735909" y="1011740"/>
                    <a:pt x="738467" y="1017791"/>
                  </a:cubicBezTo>
                  <a:cubicBezTo>
                    <a:pt x="741026" y="1024076"/>
                    <a:pt x="738002" y="1031058"/>
                    <a:pt x="731722" y="1033618"/>
                  </a:cubicBezTo>
                  <a:lnTo>
                    <a:pt x="724047" y="1036644"/>
                  </a:lnTo>
                  <a:cubicBezTo>
                    <a:pt x="722651" y="1037109"/>
                    <a:pt x="721256" y="1037342"/>
                    <a:pt x="719860" y="1037342"/>
                  </a:cubicBezTo>
                  <a:moveTo>
                    <a:pt x="392376" y="1051074"/>
                  </a:moveTo>
                  <a:cubicBezTo>
                    <a:pt x="392376" y="1051074"/>
                    <a:pt x="390283" y="1051074"/>
                    <a:pt x="389120" y="1050608"/>
                  </a:cubicBezTo>
                  <a:lnTo>
                    <a:pt x="381212" y="1048281"/>
                  </a:lnTo>
                  <a:cubicBezTo>
                    <a:pt x="374699" y="1046419"/>
                    <a:pt x="371211" y="1039437"/>
                    <a:pt x="373071" y="1033153"/>
                  </a:cubicBezTo>
                  <a:cubicBezTo>
                    <a:pt x="374932" y="1026868"/>
                    <a:pt x="381677" y="1023145"/>
                    <a:pt x="388190" y="1025006"/>
                  </a:cubicBezTo>
                  <a:lnTo>
                    <a:pt x="395865" y="1027334"/>
                  </a:lnTo>
                  <a:cubicBezTo>
                    <a:pt x="402377" y="1029196"/>
                    <a:pt x="406099" y="1035945"/>
                    <a:pt x="404238" y="1042462"/>
                  </a:cubicBezTo>
                  <a:cubicBezTo>
                    <a:pt x="402610" y="1047815"/>
                    <a:pt x="397958" y="1051307"/>
                    <a:pt x="392609" y="1051307"/>
                  </a:cubicBezTo>
                  <a:moveTo>
                    <a:pt x="665202" y="1054332"/>
                  </a:moveTo>
                  <a:cubicBezTo>
                    <a:pt x="659853" y="1054332"/>
                    <a:pt x="654736" y="1050608"/>
                    <a:pt x="653340" y="1045022"/>
                  </a:cubicBezTo>
                  <a:cubicBezTo>
                    <a:pt x="651712" y="1038506"/>
                    <a:pt x="655666" y="1031989"/>
                    <a:pt x="662178" y="1030127"/>
                  </a:cubicBezTo>
                  <a:lnTo>
                    <a:pt x="669854" y="1028032"/>
                  </a:lnTo>
                  <a:cubicBezTo>
                    <a:pt x="676366" y="1026170"/>
                    <a:pt x="683111" y="1030127"/>
                    <a:pt x="684739" y="1036644"/>
                  </a:cubicBezTo>
                  <a:cubicBezTo>
                    <a:pt x="686600" y="1043161"/>
                    <a:pt x="682646" y="1049910"/>
                    <a:pt x="676134" y="1051539"/>
                  </a:cubicBezTo>
                  <a:lnTo>
                    <a:pt x="667993" y="1053634"/>
                  </a:lnTo>
                  <a:cubicBezTo>
                    <a:pt x="667993" y="1053634"/>
                    <a:pt x="665900" y="1054100"/>
                    <a:pt x="664969" y="1054100"/>
                  </a:cubicBezTo>
                  <a:moveTo>
                    <a:pt x="447965" y="1063409"/>
                  </a:moveTo>
                  <a:cubicBezTo>
                    <a:pt x="447965" y="1063409"/>
                    <a:pt x="446569" y="1063409"/>
                    <a:pt x="445871" y="1063409"/>
                  </a:cubicBezTo>
                  <a:lnTo>
                    <a:pt x="437731" y="1062013"/>
                  </a:lnTo>
                  <a:cubicBezTo>
                    <a:pt x="431218" y="1060849"/>
                    <a:pt x="426799" y="1054332"/>
                    <a:pt x="427962" y="1047815"/>
                  </a:cubicBezTo>
                  <a:cubicBezTo>
                    <a:pt x="429125" y="1041066"/>
                    <a:pt x="435638" y="1036876"/>
                    <a:pt x="442150" y="1038040"/>
                  </a:cubicBezTo>
                  <a:lnTo>
                    <a:pt x="449826" y="1039437"/>
                  </a:lnTo>
                  <a:cubicBezTo>
                    <a:pt x="456570" y="1040600"/>
                    <a:pt x="460990" y="1046884"/>
                    <a:pt x="459827" y="1053401"/>
                  </a:cubicBezTo>
                  <a:cubicBezTo>
                    <a:pt x="458896" y="1059453"/>
                    <a:pt x="453547" y="1063642"/>
                    <a:pt x="447732" y="1063642"/>
                  </a:cubicBezTo>
                  <a:moveTo>
                    <a:pt x="609613" y="1065504"/>
                  </a:moveTo>
                  <a:cubicBezTo>
                    <a:pt x="603566" y="1065504"/>
                    <a:pt x="598449" y="1061082"/>
                    <a:pt x="597519" y="1055031"/>
                  </a:cubicBezTo>
                  <a:cubicBezTo>
                    <a:pt x="596589" y="1048281"/>
                    <a:pt x="601240" y="1042230"/>
                    <a:pt x="607753" y="1041299"/>
                  </a:cubicBezTo>
                  <a:lnTo>
                    <a:pt x="615661" y="1040135"/>
                  </a:lnTo>
                  <a:cubicBezTo>
                    <a:pt x="622173" y="1038971"/>
                    <a:pt x="628453" y="1043626"/>
                    <a:pt x="629616" y="1050143"/>
                  </a:cubicBezTo>
                  <a:cubicBezTo>
                    <a:pt x="630779" y="1056893"/>
                    <a:pt x="626127" y="1062944"/>
                    <a:pt x="619615" y="1064108"/>
                  </a:cubicBezTo>
                  <a:lnTo>
                    <a:pt x="611474" y="1065271"/>
                  </a:lnTo>
                  <a:cubicBezTo>
                    <a:pt x="611474" y="1065271"/>
                    <a:pt x="610311" y="1065271"/>
                    <a:pt x="609613" y="1065271"/>
                  </a:cubicBezTo>
                  <a:moveTo>
                    <a:pt x="504251" y="1069926"/>
                  </a:moveTo>
                  <a:cubicBezTo>
                    <a:pt x="504251" y="1069926"/>
                    <a:pt x="503786" y="1069926"/>
                    <a:pt x="503553" y="1069926"/>
                  </a:cubicBezTo>
                  <a:lnTo>
                    <a:pt x="495180" y="1069461"/>
                  </a:lnTo>
                  <a:cubicBezTo>
                    <a:pt x="488435" y="1068995"/>
                    <a:pt x="483318" y="1063177"/>
                    <a:pt x="484016" y="1056427"/>
                  </a:cubicBezTo>
                  <a:cubicBezTo>
                    <a:pt x="484481" y="1049677"/>
                    <a:pt x="490296" y="1044557"/>
                    <a:pt x="497041" y="1045255"/>
                  </a:cubicBezTo>
                  <a:lnTo>
                    <a:pt x="504949" y="1045721"/>
                  </a:lnTo>
                  <a:cubicBezTo>
                    <a:pt x="511694" y="1046186"/>
                    <a:pt x="516811" y="1051772"/>
                    <a:pt x="516346" y="1058522"/>
                  </a:cubicBezTo>
                  <a:cubicBezTo>
                    <a:pt x="515880" y="1065039"/>
                    <a:pt x="510531" y="1069926"/>
                    <a:pt x="504251" y="1069926"/>
                  </a:cubicBezTo>
                  <a:moveTo>
                    <a:pt x="553094" y="1070392"/>
                  </a:moveTo>
                  <a:cubicBezTo>
                    <a:pt x="546582" y="1070392"/>
                    <a:pt x="541232" y="1065271"/>
                    <a:pt x="541000" y="1058522"/>
                  </a:cubicBezTo>
                  <a:cubicBezTo>
                    <a:pt x="540767" y="1051772"/>
                    <a:pt x="546117" y="1046186"/>
                    <a:pt x="552862" y="1045953"/>
                  </a:cubicBezTo>
                  <a:lnTo>
                    <a:pt x="560770" y="1045953"/>
                  </a:lnTo>
                  <a:cubicBezTo>
                    <a:pt x="567282" y="1045255"/>
                    <a:pt x="573097" y="1050608"/>
                    <a:pt x="573562" y="1057125"/>
                  </a:cubicBezTo>
                  <a:cubicBezTo>
                    <a:pt x="573795" y="1063875"/>
                    <a:pt x="568678" y="1069693"/>
                    <a:pt x="561933" y="1069926"/>
                  </a:cubicBezTo>
                  <a:lnTo>
                    <a:pt x="553560" y="1070392"/>
                  </a:lnTo>
                  <a:lnTo>
                    <a:pt x="553094" y="1070392"/>
                  </a:ln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70D2C29-1367-0A0F-7BF0-02446FB0D8D2}"/>
                </a:ext>
              </a:extLst>
            </p:cNvPr>
            <p:cNvSpPr/>
            <p:nvPr/>
          </p:nvSpPr>
          <p:spPr>
            <a:xfrm>
              <a:off x="9466556" y="-685298"/>
              <a:ext cx="1070370" cy="1070419"/>
            </a:xfrm>
            <a:custGeom>
              <a:avLst/>
              <a:gdLst>
                <a:gd name="connsiteX0" fmla="*/ 513787 w 1070370"/>
                <a:gd name="connsiteY0" fmla="*/ 24466 h 1070419"/>
                <a:gd name="connsiteX1" fmla="*/ 501692 w 1070370"/>
                <a:gd name="connsiteY1" fmla="*/ 12829 h 1070419"/>
                <a:gd name="connsiteX2" fmla="*/ 513322 w 1070370"/>
                <a:gd name="connsiteY2" fmla="*/ 28 h 1070419"/>
                <a:gd name="connsiteX3" fmla="*/ 521695 w 1070370"/>
                <a:gd name="connsiteY3" fmla="*/ 28 h 1070419"/>
                <a:gd name="connsiteX4" fmla="*/ 534255 w 1070370"/>
                <a:gd name="connsiteY4" fmla="*/ 11665 h 1070419"/>
                <a:gd name="connsiteX5" fmla="*/ 522393 w 1070370"/>
                <a:gd name="connsiteY5" fmla="*/ 24234 h 1070419"/>
                <a:gd name="connsiteX6" fmla="*/ 514485 w 1070370"/>
                <a:gd name="connsiteY6" fmla="*/ 24234 h 1070419"/>
                <a:gd name="connsiteX7" fmla="*/ 514020 w 1070370"/>
                <a:gd name="connsiteY7" fmla="*/ 24466 h 1070419"/>
                <a:gd name="connsiteX8" fmla="*/ 578679 w 1070370"/>
                <a:gd name="connsiteY8" fmla="*/ 25863 h 1070419"/>
                <a:gd name="connsiteX9" fmla="*/ 577749 w 1070370"/>
                <a:gd name="connsiteY9" fmla="*/ 25863 h 1070419"/>
                <a:gd name="connsiteX10" fmla="*/ 569841 w 1070370"/>
                <a:gd name="connsiteY10" fmla="*/ 25165 h 1070419"/>
                <a:gd name="connsiteX11" fmla="*/ 558444 w 1070370"/>
                <a:gd name="connsiteY11" fmla="*/ 12131 h 1070419"/>
                <a:gd name="connsiteX12" fmla="*/ 571469 w 1070370"/>
                <a:gd name="connsiteY12" fmla="*/ 727 h 1070419"/>
                <a:gd name="connsiteX13" fmla="*/ 579842 w 1070370"/>
                <a:gd name="connsiteY13" fmla="*/ 1425 h 1070419"/>
                <a:gd name="connsiteX14" fmla="*/ 591006 w 1070370"/>
                <a:gd name="connsiteY14" fmla="*/ 14691 h 1070419"/>
                <a:gd name="connsiteX15" fmla="*/ 578912 w 1070370"/>
                <a:gd name="connsiteY15" fmla="*/ 25863 h 1070419"/>
                <a:gd name="connsiteX16" fmla="*/ 457268 w 1070370"/>
                <a:gd name="connsiteY16" fmla="*/ 29820 h 1070419"/>
                <a:gd name="connsiteX17" fmla="*/ 445173 w 1070370"/>
                <a:gd name="connsiteY17" fmla="*/ 19346 h 1070419"/>
                <a:gd name="connsiteX18" fmla="*/ 455407 w 1070370"/>
                <a:gd name="connsiteY18" fmla="*/ 5381 h 1070419"/>
                <a:gd name="connsiteX19" fmla="*/ 463781 w 1070370"/>
                <a:gd name="connsiteY19" fmla="*/ 4218 h 1070419"/>
                <a:gd name="connsiteX20" fmla="*/ 477503 w 1070370"/>
                <a:gd name="connsiteY20" fmla="*/ 14691 h 1070419"/>
                <a:gd name="connsiteX21" fmla="*/ 467037 w 1070370"/>
                <a:gd name="connsiteY21" fmla="*/ 28423 h 1070419"/>
                <a:gd name="connsiteX22" fmla="*/ 459129 w 1070370"/>
                <a:gd name="connsiteY22" fmla="*/ 29587 h 1070419"/>
                <a:gd name="connsiteX23" fmla="*/ 457268 w 1070370"/>
                <a:gd name="connsiteY23" fmla="*/ 29587 h 1070419"/>
                <a:gd name="connsiteX24" fmla="*/ 634965 w 1070370"/>
                <a:gd name="connsiteY24" fmla="*/ 33543 h 1070419"/>
                <a:gd name="connsiteX25" fmla="*/ 632640 w 1070370"/>
                <a:gd name="connsiteY25" fmla="*/ 33543 h 1070419"/>
                <a:gd name="connsiteX26" fmla="*/ 624964 w 1070370"/>
                <a:gd name="connsiteY26" fmla="*/ 32147 h 1070419"/>
                <a:gd name="connsiteX27" fmla="*/ 615195 w 1070370"/>
                <a:gd name="connsiteY27" fmla="*/ 17950 h 1070419"/>
                <a:gd name="connsiteX28" fmla="*/ 629383 w 1070370"/>
                <a:gd name="connsiteY28" fmla="*/ 8174 h 1070419"/>
                <a:gd name="connsiteX29" fmla="*/ 637524 w 1070370"/>
                <a:gd name="connsiteY29" fmla="*/ 9804 h 1070419"/>
                <a:gd name="connsiteX30" fmla="*/ 647060 w 1070370"/>
                <a:gd name="connsiteY30" fmla="*/ 24001 h 1070419"/>
                <a:gd name="connsiteX31" fmla="*/ 635198 w 1070370"/>
                <a:gd name="connsiteY31" fmla="*/ 33776 h 1070419"/>
                <a:gd name="connsiteX32" fmla="*/ 401680 w 1070370"/>
                <a:gd name="connsiteY32" fmla="*/ 41224 h 1070419"/>
                <a:gd name="connsiteX33" fmla="*/ 389818 w 1070370"/>
                <a:gd name="connsiteY33" fmla="*/ 32147 h 1070419"/>
                <a:gd name="connsiteX34" fmla="*/ 398423 w 1070370"/>
                <a:gd name="connsiteY34" fmla="*/ 17251 h 1070419"/>
                <a:gd name="connsiteX35" fmla="*/ 406564 w 1070370"/>
                <a:gd name="connsiteY35" fmla="*/ 15157 h 1070419"/>
                <a:gd name="connsiteX36" fmla="*/ 421217 w 1070370"/>
                <a:gd name="connsiteY36" fmla="*/ 24001 h 1070419"/>
                <a:gd name="connsiteX37" fmla="*/ 412379 w 1070370"/>
                <a:gd name="connsiteY37" fmla="*/ 38664 h 1070419"/>
                <a:gd name="connsiteX38" fmla="*/ 404703 w 1070370"/>
                <a:gd name="connsiteY38" fmla="*/ 40526 h 1070419"/>
                <a:gd name="connsiteX39" fmla="*/ 401680 w 1070370"/>
                <a:gd name="connsiteY39" fmla="*/ 40991 h 1070419"/>
                <a:gd name="connsiteX40" fmla="*/ 690089 w 1070370"/>
                <a:gd name="connsiteY40" fmla="*/ 47508 h 1070419"/>
                <a:gd name="connsiteX41" fmla="*/ 686600 w 1070370"/>
                <a:gd name="connsiteY41" fmla="*/ 47043 h 1070419"/>
                <a:gd name="connsiteX42" fmla="*/ 678924 w 1070370"/>
                <a:gd name="connsiteY42" fmla="*/ 44715 h 1070419"/>
                <a:gd name="connsiteX43" fmla="*/ 670551 w 1070370"/>
                <a:gd name="connsiteY43" fmla="*/ 29587 h 1070419"/>
                <a:gd name="connsiteX44" fmla="*/ 685670 w 1070370"/>
                <a:gd name="connsiteY44" fmla="*/ 21208 h 1070419"/>
                <a:gd name="connsiteX45" fmla="*/ 693577 w 1070370"/>
                <a:gd name="connsiteY45" fmla="*/ 23535 h 1070419"/>
                <a:gd name="connsiteX46" fmla="*/ 701718 w 1070370"/>
                <a:gd name="connsiteY46" fmla="*/ 38664 h 1070419"/>
                <a:gd name="connsiteX47" fmla="*/ 690089 w 1070370"/>
                <a:gd name="connsiteY47" fmla="*/ 47275 h 1070419"/>
                <a:gd name="connsiteX48" fmla="*/ 347719 w 1070370"/>
                <a:gd name="connsiteY48" fmla="*/ 58680 h 1070419"/>
                <a:gd name="connsiteX49" fmla="*/ 336322 w 1070370"/>
                <a:gd name="connsiteY49" fmla="*/ 50767 h 1070419"/>
                <a:gd name="connsiteX50" fmla="*/ 343300 w 1070370"/>
                <a:gd name="connsiteY50" fmla="*/ 34940 h 1070419"/>
                <a:gd name="connsiteX51" fmla="*/ 350975 w 1070370"/>
                <a:gd name="connsiteY51" fmla="*/ 31914 h 1070419"/>
                <a:gd name="connsiteX52" fmla="*/ 366559 w 1070370"/>
                <a:gd name="connsiteY52" fmla="*/ 39129 h 1070419"/>
                <a:gd name="connsiteX53" fmla="*/ 359349 w 1070370"/>
                <a:gd name="connsiteY53" fmla="*/ 54723 h 1070419"/>
                <a:gd name="connsiteX54" fmla="*/ 351906 w 1070370"/>
                <a:gd name="connsiteY54" fmla="*/ 57516 h 1070419"/>
                <a:gd name="connsiteX55" fmla="*/ 347487 w 1070370"/>
                <a:gd name="connsiteY55" fmla="*/ 58214 h 1070419"/>
                <a:gd name="connsiteX56" fmla="*/ 743351 w 1070370"/>
                <a:gd name="connsiteY56" fmla="*/ 67291 h 1070419"/>
                <a:gd name="connsiteX57" fmla="*/ 738467 w 1070370"/>
                <a:gd name="connsiteY57" fmla="*/ 66360 h 1070419"/>
                <a:gd name="connsiteX58" fmla="*/ 731024 w 1070370"/>
                <a:gd name="connsiteY58" fmla="*/ 63335 h 1070419"/>
                <a:gd name="connsiteX59" fmla="*/ 724512 w 1070370"/>
                <a:gd name="connsiteY59" fmla="*/ 47508 h 1070419"/>
                <a:gd name="connsiteX60" fmla="*/ 740328 w 1070370"/>
                <a:gd name="connsiteY60" fmla="*/ 40991 h 1070419"/>
                <a:gd name="connsiteX61" fmla="*/ 748003 w 1070370"/>
                <a:gd name="connsiteY61" fmla="*/ 44250 h 1070419"/>
                <a:gd name="connsiteX62" fmla="*/ 754283 w 1070370"/>
                <a:gd name="connsiteY62" fmla="*/ 60309 h 1070419"/>
                <a:gd name="connsiteX63" fmla="*/ 743119 w 1070370"/>
                <a:gd name="connsiteY63" fmla="*/ 67757 h 1070419"/>
                <a:gd name="connsiteX64" fmla="*/ 295852 w 1070370"/>
                <a:gd name="connsiteY64" fmla="*/ 81722 h 1070419"/>
                <a:gd name="connsiteX65" fmla="*/ 284920 w 1070370"/>
                <a:gd name="connsiteY65" fmla="*/ 75205 h 1070419"/>
                <a:gd name="connsiteX66" fmla="*/ 290270 w 1070370"/>
                <a:gd name="connsiteY66" fmla="*/ 58680 h 1070419"/>
                <a:gd name="connsiteX67" fmla="*/ 297713 w 1070370"/>
                <a:gd name="connsiteY67" fmla="*/ 54956 h 1070419"/>
                <a:gd name="connsiteX68" fmla="*/ 313994 w 1070370"/>
                <a:gd name="connsiteY68" fmla="*/ 60542 h 1070419"/>
                <a:gd name="connsiteX69" fmla="*/ 308412 w 1070370"/>
                <a:gd name="connsiteY69" fmla="*/ 76834 h 1070419"/>
                <a:gd name="connsiteX70" fmla="*/ 301434 w 1070370"/>
                <a:gd name="connsiteY70" fmla="*/ 80325 h 1070419"/>
                <a:gd name="connsiteX71" fmla="*/ 295852 w 1070370"/>
                <a:gd name="connsiteY71" fmla="*/ 81722 h 1070419"/>
                <a:gd name="connsiteX72" fmla="*/ 794288 w 1070370"/>
                <a:gd name="connsiteY72" fmla="*/ 92660 h 1070419"/>
                <a:gd name="connsiteX73" fmla="*/ 788241 w 1070370"/>
                <a:gd name="connsiteY73" fmla="*/ 91031 h 1070419"/>
                <a:gd name="connsiteX74" fmla="*/ 781263 w 1070370"/>
                <a:gd name="connsiteY74" fmla="*/ 87075 h 1070419"/>
                <a:gd name="connsiteX75" fmla="*/ 776379 w 1070370"/>
                <a:gd name="connsiteY75" fmla="*/ 70550 h 1070419"/>
                <a:gd name="connsiteX76" fmla="*/ 792893 w 1070370"/>
                <a:gd name="connsiteY76" fmla="*/ 65662 h 1070419"/>
                <a:gd name="connsiteX77" fmla="*/ 800103 w 1070370"/>
                <a:gd name="connsiteY77" fmla="*/ 69852 h 1070419"/>
                <a:gd name="connsiteX78" fmla="*/ 804522 w 1070370"/>
                <a:gd name="connsiteY78" fmla="*/ 86376 h 1070419"/>
                <a:gd name="connsiteX79" fmla="*/ 794055 w 1070370"/>
                <a:gd name="connsiteY79" fmla="*/ 92428 h 1070419"/>
                <a:gd name="connsiteX80" fmla="*/ 246776 w 1070370"/>
                <a:gd name="connsiteY80" fmla="*/ 110582 h 1070419"/>
                <a:gd name="connsiteX81" fmla="*/ 236542 w 1070370"/>
                <a:gd name="connsiteY81" fmla="*/ 105229 h 1070419"/>
                <a:gd name="connsiteX82" fmla="*/ 240031 w 1070370"/>
                <a:gd name="connsiteY82" fmla="*/ 88238 h 1070419"/>
                <a:gd name="connsiteX83" fmla="*/ 247008 w 1070370"/>
                <a:gd name="connsiteY83" fmla="*/ 83816 h 1070419"/>
                <a:gd name="connsiteX84" fmla="*/ 263755 w 1070370"/>
                <a:gd name="connsiteY84" fmla="*/ 87540 h 1070419"/>
                <a:gd name="connsiteX85" fmla="*/ 260033 w 1070370"/>
                <a:gd name="connsiteY85" fmla="*/ 104298 h 1070419"/>
                <a:gd name="connsiteX86" fmla="*/ 253521 w 1070370"/>
                <a:gd name="connsiteY86" fmla="*/ 108487 h 1070419"/>
                <a:gd name="connsiteX87" fmla="*/ 246776 w 1070370"/>
                <a:gd name="connsiteY87" fmla="*/ 110582 h 1070419"/>
                <a:gd name="connsiteX88" fmla="*/ 841969 w 1070370"/>
                <a:gd name="connsiteY88" fmla="*/ 123616 h 1070419"/>
                <a:gd name="connsiteX89" fmla="*/ 834758 w 1070370"/>
                <a:gd name="connsiteY89" fmla="*/ 121288 h 1070419"/>
                <a:gd name="connsiteX90" fmla="*/ 828246 w 1070370"/>
                <a:gd name="connsiteY90" fmla="*/ 116633 h 1070419"/>
                <a:gd name="connsiteX91" fmla="*/ 825222 w 1070370"/>
                <a:gd name="connsiteY91" fmla="*/ 99643 h 1070419"/>
                <a:gd name="connsiteX92" fmla="*/ 842201 w 1070370"/>
                <a:gd name="connsiteY92" fmla="*/ 96617 h 1070419"/>
                <a:gd name="connsiteX93" fmla="*/ 848946 w 1070370"/>
                <a:gd name="connsiteY93" fmla="*/ 101505 h 1070419"/>
                <a:gd name="connsiteX94" fmla="*/ 851737 w 1070370"/>
                <a:gd name="connsiteY94" fmla="*/ 118495 h 1070419"/>
                <a:gd name="connsiteX95" fmla="*/ 841969 w 1070370"/>
                <a:gd name="connsiteY95" fmla="*/ 123616 h 1070419"/>
                <a:gd name="connsiteX96" fmla="*/ 201189 w 1070370"/>
                <a:gd name="connsiteY96" fmla="*/ 144563 h 1070419"/>
                <a:gd name="connsiteX97" fmla="*/ 191885 w 1070370"/>
                <a:gd name="connsiteY97" fmla="*/ 140140 h 1070419"/>
                <a:gd name="connsiteX98" fmla="*/ 193513 w 1070370"/>
                <a:gd name="connsiteY98" fmla="*/ 122917 h 1070419"/>
                <a:gd name="connsiteX99" fmla="*/ 200026 w 1070370"/>
                <a:gd name="connsiteY99" fmla="*/ 117564 h 1070419"/>
                <a:gd name="connsiteX100" fmla="*/ 217237 w 1070370"/>
                <a:gd name="connsiteY100" fmla="*/ 119426 h 1070419"/>
                <a:gd name="connsiteX101" fmla="*/ 215376 w 1070370"/>
                <a:gd name="connsiteY101" fmla="*/ 136649 h 1070419"/>
                <a:gd name="connsiteX102" fmla="*/ 209097 w 1070370"/>
                <a:gd name="connsiteY102" fmla="*/ 141770 h 1070419"/>
                <a:gd name="connsiteX103" fmla="*/ 201421 w 1070370"/>
                <a:gd name="connsiteY103" fmla="*/ 144563 h 1070419"/>
                <a:gd name="connsiteX104" fmla="*/ 885928 w 1070370"/>
                <a:gd name="connsiteY104" fmla="*/ 159458 h 1070419"/>
                <a:gd name="connsiteX105" fmla="*/ 877787 w 1070370"/>
                <a:gd name="connsiteY105" fmla="*/ 156200 h 1070419"/>
                <a:gd name="connsiteX106" fmla="*/ 871740 w 1070370"/>
                <a:gd name="connsiteY106" fmla="*/ 150847 h 1070419"/>
                <a:gd name="connsiteX107" fmla="*/ 870577 w 1070370"/>
                <a:gd name="connsiteY107" fmla="*/ 133624 h 1070419"/>
                <a:gd name="connsiteX108" fmla="*/ 887789 w 1070370"/>
                <a:gd name="connsiteY108" fmla="*/ 132460 h 1070419"/>
                <a:gd name="connsiteX109" fmla="*/ 894068 w 1070370"/>
                <a:gd name="connsiteY109" fmla="*/ 138046 h 1070419"/>
                <a:gd name="connsiteX110" fmla="*/ 894999 w 1070370"/>
                <a:gd name="connsiteY110" fmla="*/ 155269 h 1070419"/>
                <a:gd name="connsiteX111" fmla="*/ 885928 w 1070370"/>
                <a:gd name="connsiteY111" fmla="*/ 159225 h 1070419"/>
                <a:gd name="connsiteX112" fmla="*/ 159555 w 1070370"/>
                <a:gd name="connsiteY112" fmla="*/ 182965 h 1070419"/>
                <a:gd name="connsiteX113" fmla="*/ 151182 w 1070370"/>
                <a:gd name="connsiteY113" fmla="*/ 179474 h 1070419"/>
                <a:gd name="connsiteX114" fmla="*/ 150950 w 1070370"/>
                <a:gd name="connsiteY114" fmla="*/ 162251 h 1070419"/>
                <a:gd name="connsiteX115" fmla="*/ 156764 w 1070370"/>
                <a:gd name="connsiteY115" fmla="*/ 156433 h 1070419"/>
                <a:gd name="connsiteX116" fmla="*/ 173976 w 1070370"/>
                <a:gd name="connsiteY116" fmla="*/ 156433 h 1070419"/>
                <a:gd name="connsiteX117" fmla="*/ 173976 w 1070370"/>
                <a:gd name="connsiteY117" fmla="*/ 173656 h 1070419"/>
                <a:gd name="connsiteX118" fmla="*/ 168394 w 1070370"/>
                <a:gd name="connsiteY118" fmla="*/ 179241 h 1070419"/>
                <a:gd name="connsiteX119" fmla="*/ 159555 w 1070370"/>
                <a:gd name="connsiteY119" fmla="*/ 182965 h 1070419"/>
                <a:gd name="connsiteX120" fmla="*/ 925933 w 1070370"/>
                <a:gd name="connsiteY120" fmla="*/ 199723 h 1070419"/>
                <a:gd name="connsiteX121" fmla="*/ 916862 w 1070370"/>
                <a:gd name="connsiteY121" fmla="*/ 195534 h 1070419"/>
                <a:gd name="connsiteX122" fmla="*/ 911513 w 1070370"/>
                <a:gd name="connsiteY122" fmla="*/ 189715 h 1070419"/>
                <a:gd name="connsiteX123" fmla="*/ 912210 w 1070370"/>
                <a:gd name="connsiteY123" fmla="*/ 172492 h 1070419"/>
                <a:gd name="connsiteX124" fmla="*/ 929422 w 1070370"/>
                <a:gd name="connsiteY124" fmla="*/ 173190 h 1070419"/>
                <a:gd name="connsiteX125" fmla="*/ 935004 w 1070370"/>
                <a:gd name="connsiteY125" fmla="*/ 179474 h 1070419"/>
                <a:gd name="connsiteX126" fmla="*/ 934074 w 1070370"/>
                <a:gd name="connsiteY126" fmla="*/ 196697 h 1070419"/>
                <a:gd name="connsiteX127" fmla="*/ 925933 w 1070370"/>
                <a:gd name="connsiteY127" fmla="*/ 199723 h 1070419"/>
                <a:gd name="connsiteX128" fmla="*/ 122109 w 1070370"/>
                <a:gd name="connsiteY128" fmla="*/ 226023 h 1070419"/>
                <a:gd name="connsiteX129" fmla="*/ 114666 w 1070370"/>
                <a:gd name="connsiteY129" fmla="*/ 223463 h 1070419"/>
                <a:gd name="connsiteX130" fmla="*/ 112573 w 1070370"/>
                <a:gd name="connsiteY130" fmla="*/ 206240 h 1070419"/>
                <a:gd name="connsiteX131" fmla="*/ 117689 w 1070370"/>
                <a:gd name="connsiteY131" fmla="*/ 199723 h 1070419"/>
                <a:gd name="connsiteX132" fmla="*/ 134901 w 1070370"/>
                <a:gd name="connsiteY132" fmla="*/ 197861 h 1070419"/>
                <a:gd name="connsiteX133" fmla="*/ 136762 w 1070370"/>
                <a:gd name="connsiteY133" fmla="*/ 215084 h 1070419"/>
                <a:gd name="connsiteX134" fmla="*/ 131877 w 1070370"/>
                <a:gd name="connsiteY134" fmla="*/ 221368 h 1070419"/>
                <a:gd name="connsiteX135" fmla="*/ 122341 w 1070370"/>
                <a:gd name="connsiteY135" fmla="*/ 226023 h 1070419"/>
                <a:gd name="connsiteX136" fmla="*/ 961519 w 1070370"/>
                <a:gd name="connsiteY136" fmla="*/ 244177 h 1070419"/>
                <a:gd name="connsiteX137" fmla="*/ 951518 w 1070370"/>
                <a:gd name="connsiteY137" fmla="*/ 239057 h 1070419"/>
                <a:gd name="connsiteX138" fmla="*/ 946866 w 1070370"/>
                <a:gd name="connsiteY138" fmla="*/ 232540 h 1070419"/>
                <a:gd name="connsiteX139" fmla="*/ 949424 w 1070370"/>
                <a:gd name="connsiteY139" fmla="*/ 215550 h 1070419"/>
                <a:gd name="connsiteX140" fmla="*/ 966403 w 1070370"/>
                <a:gd name="connsiteY140" fmla="*/ 218110 h 1070419"/>
                <a:gd name="connsiteX141" fmla="*/ 971288 w 1070370"/>
                <a:gd name="connsiteY141" fmla="*/ 224859 h 1070419"/>
                <a:gd name="connsiteX142" fmla="*/ 968497 w 1070370"/>
                <a:gd name="connsiteY142" fmla="*/ 241850 h 1070419"/>
                <a:gd name="connsiteX143" fmla="*/ 961519 w 1070370"/>
                <a:gd name="connsiteY143" fmla="*/ 244177 h 1070419"/>
                <a:gd name="connsiteX144" fmla="*/ 89779 w 1070370"/>
                <a:gd name="connsiteY144" fmla="*/ 272572 h 1070419"/>
                <a:gd name="connsiteX145" fmla="*/ 83499 w 1070370"/>
                <a:gd name="connsiteY145" fmla="*/ 270710 h 1070419"/>
                <a:gd name="connsiteX146" fmla="*/ 79545 w 1070370"/>
                <a:gd name="connsiteY146" fmla="*/ 253952 h 1070419"/>
                <a:gd name="connsiteX147" fmla="*/ 83964 w 1070370"/>
                <a:gd name="connsiteY147" fmla="*/ 246970 h 1070419"/>
                <a:gd name="connsiteX148" fmla="*/ 100711 w 1070370"/>
                <a:gd name="connsiteY148" fmla="*/ 243246 h 1070419"/>
                <a:gd name="connsiteX149" fmla="*/ 104432 w 1070370"/>
                <a:gd name="connsiteY149" fmla="*/ 260004 h 1070419"/>
                <a:gd name="connsiteX150" fmla="*/ 100245 w 1070370"/>
                <a:gd name="connsiteY150" fmla="*/ 266753 h 1070419"/>
                <a:gd name="connsiteX151" fmla="*/ 89779 w 1070370"/>
                <a:gd name="connsiteY151" fmla="*/ 272572 h 1070419"/>
                <a:gd name="connsiteX152" fmla="*/ 991755 w 1070370"/>
                <a:gd name="connsiteY152" fmla="*/ 292123 h 1070419"/>
                <a:gd name="connsiteX153" fmla="*/ 981056 w 1070370"/>
                <a:gd name="connsiteY153" fmla="*/ 285838 h 1070419"/>
                <a:gd name="connsiteX154" fmla="*/ 977102 w 1070370"/>
                <a:gd name="connsiteY154" fmla="*/ 279089 h 1070419"/>
                <a:gd name="connsiteX155" fmla="*/ 981522 w 1070370"/>
                <a:gd name="connsiteY155" fmla="*/ 262331 h 1070419"/>
                <a:gd name="connsiteX156" fmla="*/ 998268 w 1070370"/>
                <a:gd name="connsiteY156" fmla="*/ 266753 h 1070419"/>
                <a:gd name="connsiteX157" fmla="*/ 1002455 w 1070370"/>
                <a:gd name="connsiteY157" fmla="*/ 273968 h 1070419"/>
                <a:gd name="connsiteX158" fmla="*/ 997803 w 1070370"/>
                <a:gd name="connsiteY158" fmla="*/ 290493 h 1070419"/>
                <a:gd name="connsiteX159" fmla="*/ 991755 w 1070370"/>
                <a:gd name="connsiteY159" fmla="*/ 292123 h 1070419"/>
                <a:gd name="connsiteX160" fmla="*/ 62566 w 1070370"/>
                <a:gd name="connsiteY160" fmla="*/ 322612 h 1070419"/>
                <a:gd name="connsiteX161" fmla="*/ 57217 w 1070370"/>
                <a:gd name="connsiteY161" fmla="*/ 321448 h 1070419"/>
                <a:gd name="connsiteX162" fmla="*/ 51402 w 1070370"/>
                <a:gd name="connsiteY162" fmla="*/ 305156 h 1070419"/>
                <a:gd name="connsiteX163" fmla="*/ 55123 w 1070370"/>
                <a:gd name="connsiteY163" fmla="*/ 297708 h 1070419"/>
                <a:gd name="connsiteX164" fmla="*/ 71405 w 1070370"/>
                <a:gd name="connsiteY164" fmla="*/ 292123 h 1070419"/>
                <a:gd name="connsiteX165" fmla="*/ 76987 w 1070370"/>
                <a:gd name="connsiteY165" fmla="*/ 308415 h 1070419"/>
                <a:gd name="connsiteX166" fmla="*/ 73498 w 1070370"/>
                <a:gd name="connsiteY166" fmla="*/ 315630 h 1070419"/>
                <a:gd name="connsiteX167" fmla="*/ 62566 w 1070370"/>
                <a:gd name="connsiteY167" fmla="*/ 322612 h 1070419"/>
                <a:gd name="connsiteX168" fmla="*/ 1016875 w 1070370"/>
                <a:gd name="connsiteY168" fmla="*/ 343326 h 1070419"/>
                <a:gd name="connsiteX169" fmla="*/ 1005711 w 1070370"/>
                <a:gd name="connsiteY169" fmla="*/ 335878 h 1070419"/>
                <a:gd name="connsiteX170" fmla="*/ 1002455 w 1070370"/>
                <a:gd name="connsiteY170" fmla="*/ 328663 h 1070419"/>
                <a:gd name="connsiteX171" fmla="*/ 1008734 w 1070370"/>
                <a:gd name="connsiteY171" fmla="*/ 312604 h 1070419"/>
                <a:gd name="connsiteX172" fmla="*/ 1024783 w 1070370"/>
                <a:gd name="connsiteY172" fmla="*/ 318888 h 1070419"/>
                <a:gd name="connsiteX173" fmla="*/ 1028039 w 1070370"/>
                <a:gd name="connsiteY173" fmla="*/ 326569 h 1070419"/>
                <a:gd name="connsiteX174" fmla="*/ 1021527 w 1070370"/>
                <a:gd name="connsiteY174" fmla="*/ 342628 h 1070419"/>
                <a:gd name="connsiteX175" fmla="*/ 1016875 w 1070370"/>
                <a:gd name="connsiteY175" fmla="*/ 343559 h 1070419"/>
                <a:gd name="connsiteX176" fmla="*/ 40935 w 1070370"/>
                <a:gd name="connsiteY176" fmla="*/ 375212 h 1070419"/>
                <a:gd name="connsiteX177" fmla="*/ 36982 w 1070370"/>
                <a:gd name="connsiteY177" fmla="*/ 374514 h 1070419"/>
                <a:gd name="connsiteX178" fmla="*/ 29539 w 1070370"/>
                <a:gd name="connsiteY178" fmla="*/ 358920 h 1070419"/>
                <a:gd name="connsiteX179" fmla="*/ 32330 w 1070370"/>
                <a:gd name="connsiteY179" fmla="*/ 351007 h 1070419"/>
                <a:gd name="connsiteX180" fmla="*/ 47913 w 1070370"/>
                <a:gd name="connsiteY180" fmla="*/ 343792 h 1070419"/>
                <a:gd name="connsiteX181" fmla="*/ 55123 w 1070370"/>
                <a:gd name="connsiteY181" fmla="*/ 359386 h 1070419"/>
                <a:gd name="connsiteX182" fmla="*/ 52565 w 1070370"/>
                <a:gd name="connsiteY182" fmla="*/ 366833 h 1070419"/>
                <a:gd name="connsiteX183" fmla="*/ 40935 w 1070370"/>
                <a:gd name="connsiteY183" fmla="*/ 374980 h 1070419"/>
                <a:gd name="connsiteX184" fmla="*/ 1035947 w 1070370"/>
                <a:gd name="connsiteY184" fmla="*/ 396625 h 1070419"/>
                <a:gd name="connsiteX185" fmla="*/ 1024318 w 1070370"/>
                <a:gd name="connsiteY185" fmla="*/ 388013 h 1070419"/>
                <a:gd name="connsiteX186" fmla="*/ 1021992 w 1070370"/>
                <a:gd name="connsiteY186" fmla="*/ 380333 h 1070419"/>
                <a:gd name="connsiteX187" fmla="*/ 1029900 w 1070370"/>
                <a:gd name="connsiteY187" fmla="*/ 364972 h 1070419"/>
                <a:gd name="connsiteX188" fmla="*/ 1045251 w 1070370"/>
                <a:gd name="connsiteY188" fmla="*/ 372885 h 1070419"/>
                <a:gd name="connsiteX189" fmla="*/ 1047576 w 1070370"/>
                <a:gd name="connsiteY189" fmla="*/ 380798 h 1070419"/>
                <a:gd name="connsiteX190" fmla="*/ 1039436 w 1070370"/>
                <a:gd name="connsiteY190" fmla="*/ 395927 h 1070419"/>
                <a:gd name="connsiteX191" fmla="*/ 1035947 w 1070370"/>
                <a:gd name="connsiteY191" fmla="*/ 396392 h 1070419"/>
                <a:gd name="connsiteX192" fmla="*/ 25119 w 1070370"/>
                <a:gd name="connsiteY192" fmla="*/ 429907 h 1070419"/>
                <a:gd name="connsiteX193" fmla="*/ 22328 w 1070370"/>
                <a:gd name="connsiteY193" fmla="*/ 429674 h 1070419"/>
                <a:gd name="connsiteX194" fmla="*/ 13258 w 1070370"/>
                <a:gd name="connsiteY194" fmla="*/ 415012 h 1070419"/>
                <a:gd name="connsiteX195" fmla="*/ 15118 w 1070370"/>
                <a:gd name="connsiteY195" fmla="*/ 406865 h 1070419"/>
                <a:gd name="connsiteX196" fmla="*/ 29771 w 1070370"/>
                <a:gd name="connsiteY196" fmla="*/ 398021 h 1070419"/>
                <a:gd name="connsiteX197" fmla="*/ 38610 w 1070370"/>
                <a:gd name="connsiteY197" fmla="*/ 412684 h 1070419"/>
                <a:gd name="connsiteX198" fmla="*/ 36749 w 1070370"/>
                <a:gd name="connsiteY198" fmla="*/ 420365 h 1070419"/>
                <a:gd name="connsiteX199" fmla="*/ 24887 w 1070370"/>
                <a:gd name="connsiteY199" fmla="*/ 429907 h 1070419"/>
                <a:gd name="connsiteX200" fmla="*/ 1049437 w 1070370"/>
                <a:gd name="connsiteY200" fmla="*/ 452018 h 1070419"/>
                <a:gd name="connsiteX201" fmla="*/ 1037343 w 1070370"/>
                <a:gd name="connsiteY201" fmla="*/ 442010 h 1070419"/>
                <a:gd name="connsiteX202" fmla="*/ 1035947 w 1070370"/>
                <a:gd name="connsiteY202" fmla="*/ 434329 h 1070419"/>
                <a:gd name="connsiteX203" fmla="*/ 1045483 w 1070370"/>
                <a:gd name="connsiteY203" fmla="*/ 419899 h 1070419"/>
                <a:gd name="connsiteX204" fmla="*/ 1059904 w 1070370"/>
                <a:gd name="connsiteY204" fmla="*/ 429442 h 1070419"/>
                <a:gd name="connsiteX205" fmla="*/ 1061532 w 1070370"/>
                <a:gd name="connsiteY205" fmla="*/ 437588 h 1070419"/>
                <a:gd name="connsiteX206" fmla="*/ 1051763 w 1070370"/>
                <a:gd name="connsiteY206" fmla="*/ 451785 h 1070419"/>
                <a:gd name="connsiteX207" fmla="*/ 1049437 w 1070370"/>
                <a:gd name="connsiteY207" fmla="*/ 451785 h 1070419"/>
                <a:gd name="connsiteX208" fmla="*/ 15583 w 1070370"/>
                <a:gd name="connsiteY208" fmla="*/ 485766 h 1070419"/>
                <a:gd name="connsiteX209" fmla="*/ 14188 w 1070370"/>
                <a:gd name="connsiteY209" fmla="*/ 485766 h 1070419"/>
                <a:gd name="connsiteX210" fmla="*/ 3489 w 1070370"/>
                <a:gd name="connsiteY210" fmla="*/ 472267 h 1070419"/>
                <a:gd name="connsiteX211" fmla="*/ 4652 w 1070370"/>
                <a:gd name="connsiteY211" fmla="*/ 464121 h 1070419"/>
                <a:gd name="connsiteX212" fmla="*/ 18374 w 1070370"/>
                <a:gd name="connsiteY212" fmla="*/ 453647 h 1070419"/>
                <a:gd name="connsiteX213" fmla="*/ 28841 w 1070370"/>
                <a:gd name="connsiteY213" fmla="*/ 467379 h 1070419"/>
                <a:gd name="connsiteX214" fmla="*/ 27911 w 1070370"/>
                <a:gd name="connsiteY214" fmla="*/ 475292 h 1070419"/>
                <a:gd name="connsiteX215" fmla="*/ 15816 w 1070370"/>
                <a:gd name="connsiteY215" fmla="*/ 485999 h 1070419"/>
                <a:gd name="connsiteX216" fmla="*/ 1056647 w 1070370"/>
                <a:gd name="connsiteY216" fmla="*/ 508342 h 1070419"/>
                <a:gd name="connsiteX217" fmla="*/ 1044553 w 1070370"/>
                <a:gd name="connsiteY217" fmla="*/ 496938 h 1070419"/>
                <a:gd name="connsiteX218" fmla="*/ 1043855 w 1070370"/>
                <a:gd name="connsiteY218" fmla="*/ 489024 h 1070419"/>
                <a:gd name="connsiteX219" fmla="*/ 1055019 w 1070370"/>
                <a:gd name="connsiteY219" fmla="*/ 475758 h 1070419"/>
                <a:gd name="connsiteX220" fmla="*/ 1068277 w 1070370"/>
                <a:gd name="connsiteY220" fmla="*/ 486930 h 1070419"/>
                <a:gd name="connsiteX221" fmla="*/ 1068975 w 1070370"/>
                <a:gd name="connsiteY221" fmla="*/ 495308 h 1070419"/>
                <a:gd name="connsiteX222" fmla="*/ 1057810 w 1070370"/>
                <a:gd name="connsiteY222" fmla="*/ 508342 h 1070419"/>
                <a:gd name="connsiteX223" fmla="*/ 1056880 w 1070370"/>
                <a:gd name="connsiteY223" fmla="*/ 508342 h 1070419"/>
                <a:gd name="connsiteX224" fmla="*/ 12095 w 1070370"/>
                <a:gd name="connsiteY224" fmla="*/ 542555 h 1070419"/>
                <a:gd name="connsiteX225" fmla="*/ 12095 w 1070370"/>
                <a:gd name="connsiteY225" fmla="*/ 542555 h 1070419"/>
                <a:gd name="connsiteX226" fmla="*/ 0 w 1070370"/>
                <a:gd name="connsiteY226" fmla="*/ 530220 h 1070419"/>
                <a:gd name="connsiteX227" fmla="*/ 0 w 1070370"/>
                <a:gd name="connsiteY227" fmla="*/ 521841 h 1070419"/>
                <a:gd name="connsiteX228" fmla="*/ 12560 w 1070370"/>
                <a:gd name="connsiteY228" fmla="*/ 509971 h 1070419"/>
                <a:gd name="connsiteX229" fmla="*/ 24422 w 1070370"/>
                <a:gd name="connsiteY229" fmla="*/ 522540 h 1070419"/>
                <a:gd name="connsiteX230" fmla="*/ 24422 w 1070370"/>
                <a:gd name="connsiteY230" fmla="*/ 530453 h 1070419"/>
                <a:gd name="connsiteX231" fmla="*/ 12095 w 1070370"/>
                <a:gd name="connsiteY231" fmla="*/ 542555 h 1070419"/>
                <a:gd name="connsiteX232" fmla="*/ 1058043 w 1070370"/>
                <a:gd name="connsiteY232" fmla="*/ 555589 h 1070419"/>
                <a:gd name="connsiteX233" fmla="*/ 1058043 w 1070370"/>
                <a:gd name="connsiteY233" fmla="*/ 555589 h 1070419"/>
                <a:gd name="connsiteX234" fmla="*/ 1045948 w 1070370"/>
                <a:gd name="connsiteY234" fmla="*/ 543254 h 1070419"/>
                <a:gd name="connsiteX235" fmla="*/ 1045948 w 1070370"/>
                <a:gd name="connsiteY235" fmla="*/ 535340 h 1070419"/>
                <a:gd name="connsiteX236" fmla="*/ 1058276 w 1070370"/>
                <a:gd name="connsiteY236" fmla="*/ 523238 h 1070419"/>
                <a:gd name="connsiteX237" fmla="*/ 1070370 w 1070370"/>
                <a:gd name="connsiteY237" fmla="*/ 535340 h 1070419"/>
                <a:gd name="connsiteX238" fmla="*/ 1070370 w 1070370"/>
                <a:gd name="connsiteY238" fmla="*/ 543719 h 1070419"/>
                <a:gd name="connsiteX239" fmla="*/ 1058043 w 1070370"/>
                <a:gd name="connsiteY239" fmla="*/ 555822 h 1070419"/>
                <a:gd name="connsiteX240" fmla="*/ 14420 w 1070370"/>
                <a:gd name="connsiteY240" fmla="*/ 599345 h 1070419"/>
                <a:gd name="connsiteX241" fmla="*/ 2326 w 1070370"/>
                <a:gd name="connsiteY241" fmla="*/ 588406 h 1070419"/>
                <a:gd name="connsiteX242" fmla="*/ 1628 w 1070370"/>
                <a:gd name="connsiteY242" fmla="*/ 580027 h 1070419"/>
                <a:gd name="connsiteX243" fmla="*/ 12792 w 1070370"/>
                <a:gd name="connsiteY243" fmla="*/ 566994 h 1070419"/>
                <a:gd name="connsiteX244" fmla="*/ 26050 w 1070370"/>
                <a:gd name="connsiteY244" fmla="*/ 578165 h 1070419"/>
                <a:gd name="connsiteX245" fmla="*/ 26748 w 1070370"/>
                <a:gd name="connsiteY245" fmla="*/ 586079 h 1070419"/>
                <a:gd name="connsiteX246" fmla="*/ 15816 w 1070370"/>
                <a:gd name="connsiteY246" fmla="*/ 599345 h 1070419"/>
                <a:gd name="connsiteX247" fmla="*/ 14653 w 1070370"/>
                <a:gd name="connsiteY247" fmla="*/ 599345 h 1070419"/>
                <a:gd name="connsiteX248" fmla="*/ 1054089 w 1070370"/>
                <a:gd name="connsiteY248" fmla="*/ 612146 h 1070419"/>
                <a:gd name="connsiteX249" fmla="*/ 1052693 w 1070370"/>
                <a:gd name="connsiteY249" fmla="*/ 612146 h 1070419"/>
                <a:gd name="connsiteX250" fmla="*/ 1041994 w 1070370"/>
                <a:gd name="connsiteY250" fmla="*/ 598647 h 1070419"/>
                <a:gd name="connsiteX251" fmla="*/ 1042925 w 1070370"/>
                <a:gd name="connsiteY251" fmla="*/ 590734 h 1070419"/>
                <a:gd name="connsiteX252" fmla="*/ 1056415 w 1070370"/>
                <a:gd name="connsiteY252" fmla="*/ 580027 h 1070419"/>
                <a:gd name="connsiteX253" fmla="*/ 1067114 w 1070370"/>
                <a:gd name="connsiteY253" fmla="*/ 593527 h 1070419"/>
                <a:gd name="connsiteX254" fmla="*/ 1066184 w 1070370"/>
                <a:gd name="connsiteY254" fmla="*/ 601905 h 1070419"/>
                <a:gd name="connsiteX255" fmla="*/ 1054089 w 1070370"/>
                <a:gd name="connsiteY255" fmla="*/ 612612 h 1070419"/>
                <a:gd name="connsiteX256" fmla="*/ 23026 w 1070370"/>
                <a:gd name="connsiteY256" fmla="*/ 655437 h 1070419"/>
                <a:gd name="connsiteX257" fmla="*/ 11164 w 1070370"/>
                <a:gd name="connsiteY257" fmla="*/ 645661 h 1070419"/>
                <a:gd name="connsiteX258" fmla="*/ 9536 w 1070370"/>
                <a:gd name="connsiteY258" fmla="*/ 637515 h 1070419"/>
                <a:gd name="connsiteX259" fmla="*/ 19072 w 1070370"/>
                <a:gd name="connsiteY259" fmla="*/ 623085 h 1070419"/>
                <a:gd name="connsiteX260" fmla="*/ 33260 w 1070370"/>
                <a:gd name="connsiteY260" fmla="*/ 632860 h 1070419"/>
                <a:gd name="connsiteX261" fmla="*/ 34888 w 1070370"/>
                <a:gd name="connsiteY261" fmla="*/ 640541 h 1070419"/>
                <a:gd name="connsiteX262" fmla="*/ 25352 w 1070370"/>
                <a:gd name="connsiteY262" fmla="*/ 654971 h 1070419"/>
                <a:gd name="connsiteX263" fmla="*/ 22794 w 1070370"/>
                <a:gd name="connsiteY263" fmla="*/ 655204 h 1070419"/>
                <a:gd name="connsiteX264" fmla="*/ 1044088 w 1070370"/>
                <a:gd name="connsiteY264" fmla="*/ 668237 h 1070419"/>
                <a:gd name="connsiteX265" fmla="*/ 1041297 w 1070370"/>
                <a:gd name="connsiteY265" fmla="*/ 668005 h 1070419"/>
                <a:gd name="connsiteX266" fmla="*/ 1032226 w 1070370"/>
                <a:gd name="connsiteY266" fmla="*/ 653342 h 1070419"/>
                <a:gd name="connsiteX267" fmla="*/ 1034087 w 1070370"/>
                <a:gd name="connsiteY267" fmla="*/ 645661 h 1070419"/>
                <a:gd name="connsiteX268" fmla="*/ 1048507 w 1070370"/>
                <a:gd name="connsiteY268" fmla="*/ 636352 h 1070419"/>
                <a:gd name="connsiteX269" fmla="*/ 1057810 w 1070370"/>
                <a:gd name="connsiteY269" fmla="*/ 650782 h 1070419"/>
                <a:gd name="connsiteX270" fmla="*/ 1055950 w 1070370"/>
                <a:gd name="connsiteY270" fmla="*/ 658928 h 1070419"/>
                <a:gd name="connsiteX271" fmla="*/ 1044088 w 1070370"/>
                <a:gd name="connsiteY271" fmla="*/ 668237 h 1070419"/>
                <a:gd name="connsiteX272" fmla="*/ 37912 w 1070370"/>
                <a:gd name="connsiteY272" fmla="*/ 710364 h 1070419"/>
                <a:gd name="connsiteX273" fmla="*/ 26282 w 1070370"/>
                <a:gd name="connsiteY273" fmla="*/ 701986 h 1070419"/>
                <a:gd name="connsiteX274" fmla="*/ 23724 w 1070370"/>
                <a:gd name="connsiteY274" fmla="*/ 694072 h 1070419"/>
                <a:gd name="connsiteX275" fmla="*/ 31865 w 1070370"/>
                <a:gd name="connsiteY275" fmla="*/ 678944 h 1070419"/>
                <a:gd name="connsiteX276" fmla="*/ 46983 w 1070370"/>
                <a:gd name="connsiteY276" fmla="*/ 687090 h 1070419"/>
                <a:gd name="connsiteX277" fmla="*/ 49309 w 1070370"/>
                <a:gd name="connsiteY277" fmla="*/ 694538 h 1070419"/>
                <a:gd name="connsiteX278" fmla="*/ 41401 w 1070370"/>
                <a:gd name="connsiteY278" fmla="*/ 709899 h 1070419"/>
                <a:gd name="connsiteX279" fmla="*/ 37679 w 1070370"/>
                <a:gd name="connsiteY279" fmla="*/ 710364 h 1070419"/>
                <a:gd name="connsiteX280" fmla="*/ 1028039 w 1070370"/>
                <a:gd name="connsiteY280" fmla="*/ 722700 h 1070419"/>
                <a:gd name="connsiteX281" fmla="*/ 1023853 w 1070370"/>
                <a:gd name="connsiteY281" fmla="*/ 722002 h 1070419"/>
                <a:gd name="connsiteX282" fmla="*/ 1016410 w 1070370"/>
                <a:gd name="connsiteY282" fmla="*/ 706408 h 1070419"/>
                <a:gd name="connsiteX283" fmla="*/ 1018968 w 1070370"/>
                <a:gd name="connsiteY283" fmla="*/ 698960 h 1070419"/>
                <a:gd name="connsiteX284" fmla="*/ 1034319 w 1070370"/>
                <a:gd name="connsiteY284" fmla="*/ 691279 h 1070419"/>
                <a:gd name="connsiteX285" fmla="*/ 1041994 w 1070370"/>
                <a:gd name="connsiteY285" fmla="*/ 706640 h 1070419"/>
                <a:gd name="connsiteX286" fmla="*/ 1039203 w 1070370"/>
                <a:gd name="connsiteY286" fmla="*/ 714554 h 1070419"/>
                <a:gd name="connsiteX287" fmla="*/ 1027807 w 1070370"/>
                <a:gd name="connsiteY287" fmla="*/ 722700 h 1070419"/>
                <a:gd name="connsiteX288" fmla="*/ 58380 w 1070370"/>
                <a:gd name="connsiteY288" fmla="*/ 763430 h 1070419"/>
                <a:gd name="connsiteX289" fmla="*/ 47215 w 1070370"/>
                <a:gd name="connsiteY289" fmla="*/ 756215 h 1070419"/>
                <a:gd name="connsiteX290" fmla="*/ 43959 w 1070370"/>
                <a:gd name="connsiteY290" fmla="*/ 748534 h 1070419"/>
                <a:gd name="connsiteX291" fmla="*/ 50239 w 1070370"/>
                <a:gd name="connsiteY291" fmla="*/ 732475 h 1070419"/>
                <a:gd name="connsiteX292" fmla="*/ 66288 w 1070370"/>
                <a:gd name="connsiteY292" fmla="*/ 738759 h 1070419"/>
                <a:gd name="connsiteX293" fmla="*/ 69544 w 1070370"/>
                <a:gd name="connsiteY293" fmla="*/ 745974 h 1070419"/>
                <a:gd name="connsiteX294" fmla="*/ 63497 w 1070370"/>
                <a:gd name="connsiteY294" fmla="*/ 762033 h 1070419"/>
                <a:gd name="connsiteX295" fmla="*/ 58380 w 1070370"/>
                <a:gd name="connsiteY295" fmla="*/ 763197 h 1070419"/>
                <a:gd name="connsiteX296" fmla="*/ 1005943 w 1070370"/>
                <a:gd name="connsiteY296" fmla="*/ 775067 h 1070419"/>
                <a:gd name="connsiteX297" fmla="*/ 1000594 w 1070370"/>
                <a:gd name="connsiteY297" fmla="*/ 773903 h 1070419"/>
                <a:gd name="connsiteX298" fmla="*/ 995012 w 1070370"/>
                <a:gd name="connsiteY298" fmla="*/ 757611 h 1070419"/>
                <a:gd name="connsiteX299" fmla="*/ 998500 w 1070370"/>
                <a:gd name="connsiteY299" fmla="*/ 750396 h 1070419"/>
                <a:gd name="connsiteX300" fmla="*/ 1014782 w 1070370"/>
                <a:gd name="connsiteY300" fmla="*/ 744578 h 1070419"/>
                <a:gd name="connsiteX301" fmla="*/ 1020596 w 1070370"/>
                <a:gd name="connsiteY301" fmla="*/ 760870 h 1070419"/>
                <a:gd name="connsiteX302" fmla="*/ 1017108 w 1070370"/>
                <a:gd name="connsiteY302" fmla="*/ 768318 h 1070419"/>
                <a:gd name="connsiteX303" fmla="*/ 1006176 w 1070370"/>
                <a:gd name="connsiteY303" fmla="*/ 775300 h 1070419"/>
                <a:gd name="connsiteX304" fmla="*/ 84662 w 1070370"/>
                <a:gd name="connsiteY304" fmla="*/ 813703 h 1070419"/>
                <a:gd name="connsiteX305" fmla="*/ 74196 w 1070370"/>
                <a:gd name="connsiteY305" fmla="*/ 807652 h 1070419"/>
                <a:gd name="connsiteX306" fmla="*/ 70009 w 1070370"/>
                <a:gd name="connsiteY306" fmla="*/ 800436 h 1070419"/>
                <a:gd name="connsiteX307" fmla="*/ 74661 w 1070370"/>
                <a:gd name="connsiteY307" fmla="*/ 783911 h 1070419"/>
                <a:gd name="connsiteX308" fmla="*/ 91174 w 1070370"/>
                <a:gd name="connsiteY308" fmla="*/ 788566 h 1070419"/>
                <a:gd name="connsiteX309" fmla="*/ 95129 w 1070370"/>
                <a:gd name="connsiteY309" fmla="*/ 795316 h 1070419"/>
                <a:gd name="connsiteX310" fmla="*/ 90942 w 1070370"/>
                <a:gd name="connsiteY310" fmla="*/ 812074 h 1070419"/>
                <a:gd name="connsiteX311" fmla="*/ 84662 w 1070370"/>
                <a:gd name="connsiteY311" fmla="*/ 813703 h 1070419"/>
                <a:gd name="connsiteX312" fmla="*/ 978498 w 1070370"/>
                <a:gd name="connsiteY312" fmla="*/ 824875 h 1070419"/>
                <a:gd name="connsiteX313" fmla="*/ 971985 w 1070370"/>
                <a:gd name="connsiteY313" fmla="*/ 823013 h 1070419"/>
                <a:gd name="connsiteX314" fmla="*/ 968031 w 1070370"/>
                <a:gd name="connsiteY314" fmla="*/ 806255 h 1070419"/>
                <a:gd name="connsiteX315" fmla="*/ 972218 w 1070370"/>
                <a:gd name="connsiteY315" fmla="*/ 799505 h 1070419"/>
                <a:gd name="connsiteX316" fmla="*/ 988964 w 1070370"/>
                <a:gd name="connsiteY316" fmla="*/ 795316 h 1070419"/>
                <a:gd name="connsiteX317" fmla="*/ 993151 w 1070370"/>
                <a:gd name="connsiteY317" fmla="*/ 812074 h 1070419"/>
                <a:gd name="connsiteX318" fmla="*/ 988732 w 1070370"/>
                <a:gd name="connsiteY318" fmla="*/ 819056 h 1070419"/>
                <a:gd name="connsiteX319" fmla="*/ 978265 w 1070370"/>
                <a:gd name="connsiteY319" fmla="*/ 824875 h 1070419"/>
                <a:gd name="connsiteX320" fmla="*/ 116294 w 1070370"/>
                <a:gd name="connsiteY320" fmla="*/ 860950 h 1070419"/>
                <a:gd name="connsiteX321" fmla="*/ 106525 w 1070370"/>
                <a:gd name="connsiteY321" fmla="*/ 856062 h 1070419"/>
                <a:gd name="connsiteX322" fmla="*/ 101641 w 1070370"/>
                <a:gd name="connsiteY322" fmla="*/ 849313 h 1070419"/>
                <a:gd name="connsiteX323" fmla="*/ 104199 w 1070370"/>
                <a:gd name="connsiteY323" fmla="*/ 832322 h 1070419"/>
                <a:gd name="connsiteX324" fmla="*/ 121178 w 1070370"/>
                <a:gd name="connsiteY324" fmla="*/ 834883 h 1070419"/>
                <a:gd name="connsiteX325" fmla="*/ 125830 w 1070370"/>
                <a:gd name="connsiteY325" fmla="*/ 841167 h 1070419"/>
                <a:gd name="connsiteX326" fmla="*/ 123504 w 1070370"/>
                <a:gd name="connsiteY326" fmla="*/ 858157 h 1070419"/>
                <a:gd name="connsiteX327" fmla="*/ 116061 w 1070370"/>
                <a:gd name="connsiteY327" fmla="*/ 860717 h 1070419"/>
                <a:gd name="connsiteX328" fmla="*/ 945703 w 1070370"/>
                <a:gd name="connsiteY328" fmla="*/ 871423 h 1070419"/>
                <a:gd name="connsiteX329" fmla="*/ 938260 w 1070370"/>
                <a:gd name="connsiteY329" fmla="*/ 868863 h 1070419"/>
                <a:gd name="connsiteX330" fmla="*/ 936167 w 1070370"/>
                <a:gd name="connsiteY330" fmla="*/ 851873 h 1070419"/>
                <a:gd name="connsiteX331" fmla="*/ 941051 w 1070370"/>
                <a:gd name="connsiteY331" fmla="*/ 845589 h 1070419"/>
                <a:gd name="connsiteX332" fmla="*/ 958030 w 1070370"/>
                <a:gd name="connsiteY332" fmla="*/ 843261 h 1070419"/>
                <a:gd name="connsiteX333" fmla="*/ 960356 w 1070370"/>
                <a:gd name="connsiteY333" fmla="*/ 860484 h 1070419"/>
                <a:gd name="connsiteX334" fmla="*/ 955239 w 1070370"/>
                <a:gd name="connsiteY334" fmla="*/ 867001 h 1070419"/>
                <a:gd name="connsiteX335" fmla="*/ 945703 w 1070370"/>
                <a:gd name="connsiteY335" fmla="*/ 871656 h 1070419"/>
                <a:gd name="connsiteX336" fmla="*/ 152810 w 1070370"/>
                <a:gd name="connsiteY336" fmla="*/ 904473 h 1070419"/>
                <a:gd name="connsiteX337" fmla="*/ 143972 w 1070370"/>
                <a:gd name="connsiteY337" fmla="*/ 900516 h 1070419"/>
                <a:gd name="connsiteX338" fmla="*/ 138390 w 1070370"/>
                <a:gd name="connsiteY338" fmla="*/ 894465 h 1070419"/>
                <a:gd name="connsiteX339" fmla="*/ 139320 w 1070370"/>
                <a:gd name="connsiteY339" fmla="*/ 877242 h 1070419"/>
                <a:gd name="connsiteX340" fmla="*/ 156532 w 1070370"/>
                <a:gd name="connsiteY340" fmla="*/ 878173 h 1070419"/>
                <a:gd name="connsiteX341" fmla="*/ 161881 w 1070370"/>
                <a:gd name="connsiteY341" fmla="*/ 883992 h 1070419"/>
                <a:gd name="connsiteX342" fmla="*/ 161184 w 1070370"/>
                <a:gd name="connsiteY342" fmla="*/ 901215 h 1070419"/>
                <a:gd name="connsiteX343" fmla="*/ 152810 w 1070370"/>
                <a:gd name="connsiteY343" fmla="*/ 904473 h 1070419"/>
                <a:gd name="connsiteX344" fmla="*/ 908256 w 1070370"/>
                <a:gd name="connsiteY344" fmla="*/ 914016 h 1070419"/>
                <a:gd name="connsiteX345" fmla="*/ 899650 w 1070370"/>
                <a:gd name="connsiteY345" fmla="*/ 910525 h 1070419"/>
                <a:gd name="connsiteX346" fmla="*/ 899650 w 1070370"/>
                <a:gd name="connsiteY346" fmla="*/ 893301 h 1070419"/>
                <a:gd name="connsiteX347" fmla="*/ 905233 w 1070370"/>
                <a:gd name="connsiteY347" fmla="*/ 887715 h 1070419"/>
                <a:gd name="connsiteX348" fmla="*/ 922444 w 1070370"/>
                <a:gd name="connsiteY348" fmla="*/ 887250 h 1070419"/>
                <a:gd name="connsiteX349" fmla="*/ 922909 w 1070370"/>
                <a:gd name="connsiteY349" fmla="*/ 904473 h 1070419"/>
                <a:gd name="connsiteX350" fmla="*/ 917095 w 1070370"/>
                <a:gd name="connsiteY350" fmla="*/ 910525 h 1070419"/>
                <a:gd name="connsiteX351" fmla="*/ 908489 w 1070370"/>
                <a:gd name="connsiteY351" fmla="*/ 914248 h 1070419"/>
                <a:gd name="connsiteX352" fmla="*/ 193746 w 1070370"/>
                <a:gd name="connsiteY352" fmla="*/ 944040 h 1070419"/>
                <a:gd name="connsiteX353" fmla="*/ 185838 w 1070370"/>
                <a:gd name="connsiteY353" fmla="*/ 941014 h 1070419"/>
                <a:gd name="connsiteX354" fmla="*/ 179558 w 1070370"/>
                <a:gd name="connsiteY354" fmla="*/ 935661 h 1070419"/>
                <a:gd name="connsiteX355" fmla="*/ 178628 w 1070370"/>
                <a:gd name="connsiteY355" fmla="*/ 918438 h 1070419"/>
                <a:gd name="connsiteX356" fmla="*/ 195839 w 1070370"/>
                <a:gd name="connsiteY356" fmla="*/ 917507 h 1070419"/>
                <a:gd name="connsiteX357" fmla="*/ 201886 w 1070370"/>
                <a:gd name="connsiteY357" fmla="*/ 922860 h 1070419"/>
                <a:gd name="connsiteX358" fmla="*/ 203282 w 1070370"/>
                <a:gd name="connsiteY358" fmla="*/ 940083 h 1070419"/>
                <a:gd name="connsiteX359" fmla="*/ 193978 w 1070370"/>
                <a:gd name="connsiteY359" fmla="*/ 944272 h 1070419"/>
                <a:gd name="connsiteX360" fmla="*/ 866390 w 1070370"/>
                <a:gd name="connsiteY360" fmla="*/ 952418 h 1070419"/>
                <a:gd name="connsiteX361" fmla="*/ 856854 w 1070370"/>
                <a:gd name="connsiteY361" fmla="*/ 947996 h 1070419"/>
                <a:gd name="connsiteX362" fmla="*/ 858482 w 1070370"/>
                <a:gd name="connsiteY362" fmla="*/ 930773 h 1070419"/>
                <a:gd name="connsiteX363" fmla="*/ 864530 w 1070370"/>
                <a:gd name="connsiteY363" fmla="*/ 925653 h 1070419"/>
                <a:gd name="connsiteX364" fmla="*/ 881741 w 1070370"/>
                <a:gd name="connsiteY364" fmla="*/ 927049 h 1070419"/>
                <a:gd name="connsiteX365" fmla="*/ 880346 w 1070370"/>
                <a:gd name="connsiteY365" fmla="*/ 944272 h 1070419"/>
                <a:gd name="connsiteX366" fmla="*/ 874066 w 1070370"/>
                <a:gd name="connsiteY366" fmla="*/ 949626 h 1070419"/>
                <a:gd name="connsiteX367" fmla="*/ 866390 w 1070370"/>
                <a:gd name="connsiteY367" fmla="*/ 952418 h 1070419"/>
                <a:gd name="connsiteX368" fmla="*/ 238635 w 1070370"/>
                <a:gd name="connsiteY368" fmla="*/ 978719 h 1070419"/>
                <a:gd name="connsiteX369" fmla="*/ 231658 w 1070370"/>
                <a:gd name="connsiteY369" fmla="*/ 976624 h 1070419"/>
                <a:gd name="connsiteX370" fmla="*/ 224913 w 1070370"/>
                <a:gd name="connsiteY370" fmla="*/ 971969 h 1070419"/>
                <a:gd name="connsiteX371" fmla="*/ 222122 w 1070370"/>
                <a:gd name="connsiteY371" fmla="*/ 954979 h 1070419"/>
                <a:gd name="connsiteX372" fmla="*/ 239100 w 1070370"/>
                <a:gd name="connsiteY372" fmla="*/ 952186 h 1070419"/>
                <a:gd name="connsiteX373" fmla="*/ 245613 w 1070370"/>
                <a:gd name="connsiteY373" fmla="*/ 956841 h 1070419"/>
                <a:gd name="connsiteX374" fmla="*/ 248637 w 1070370"/>
                <a:gd name="connsiteY374" fmla="*/ 973831 h 1070419"/>
                <a:gd name="connsiteX375" fmla="*/ 238635 w 1070370"/>
                <a:gd name="connsiteY375" fmla="*/ 979184 h 1070419"/>
                <a:gd name="connsiteX376" fmla="*/ 820571 w 1070370"/>
                <a:gd name="connsiteY376" fmla="*/ 985934 h 1070419"/>
                <a:gd name="connsiteX377" fmla="*/ 810337 w 1070370"/>
                <a:gd name="connsiteY377" fmla="*/ 980348 h 1070419"/>
                <a:gd name="connsiteX378" fmla="*/ 813826 w 1070370"/>
                <a:gd name="connsiteY378" fmla="*/ 963357 h 1070419"/>
                <a:gd name="connsiteX379" fmla="*/ 820338 w 1070370"/>
                <a:gd name="connsiteY379" fmla="*/ 958935 h 1070419"/>
                <a:gd name="connsiteX380" fmla="*/ 837317 w 1070370"/>
                <a:gd name="connsiteY380" fmla="*/ 962194 h 1070419"/>
                <a:gd name="connsiteX381" fmla="*/ 834061 w 1070370"/>
                <a:gd name="connsiteY381" fmla="*/ 979184 h 1070419"/>
                <a:gd name="connsiteX382" fmla="*/ 827083 w 1070370"/>
                <a:gd name="connsiteY382" fmla="*/ 983839 h 1070419"/>
                <a:gd name="connsiteX383" fmla="*/ 820338 w 1070370"/>
                <a:gd name="connsiteY383" fmla="*/ 985934 h 1070419"/>
                <a:gd name="connsiteX384" fmla="*/ 287246 w 1070370"/>
                <a:gd name="connsiteY384" fmla="*/ 1008277 h 1070419"/>
                <a:gd name="connsiteX385" fmla="*/ 281432 w 1070370"/>
                <a:gd name="connsiteY385" fmla="*/ 1006881 h 1070419"/>
                <a:gd name="connsiteX386" fmla="*/ 274221 w 1070370"/>
                <a:gd name="connsiteY386" fmla="*/ 1002924 h 1070419"/>
                <a:gd name="connsiteX387" fmla="*/ 269570 w 1070370"/>
                <a:gd name="connsiteY387" fmla="*/ 986399 h 1070419"/>
                <a:gd name="connsiteX388" fmla="*/ 286083 w 1070370"/>
                <a:gd name="connsiteY388" fmla="*/ 981744 h 1070419"/>
                <a:gd name="connsiteX389" fmla="*/ 293061 w 1070370"/>
                <a:gd name="connsiteY389" fmla="*/ 985468 h 1070419"/>
                <a:gd name="connsiteX390" fmla="*/ 297945 w 1070370"/>
                <a:gd name="connsiteY390" fmla="*/ 1001993 h 1070419"/>
                <a:gd name="connsiteX391" fmla="*/ 287246 w 1070370"/>
                <a:gd name="connsiteY391" fmla="*/ 1008277 h 1070419"/>
                <a:gd name="connsiteX392" fmla="*/ 771262 w 1070370"/>
                <a:gd name="connsiteY392" fmla="*/ 1014328 h 1070419"/>
                <a:gd name="connsiteX393" fmla="*/ 760330 w 1070370"/>
                <a:gd name="connsiteY393" fmla="*/ 1007579 h 1070419"/>
                <a:gd name="connsiteX394" fmla="*/ 765680 w 1070370"/>
                <a:gd name="connsiteY394" fmla="*/ 991287 h 1070419"/>
                <a:gd name="connsiteX395" fmla="*/ 772657 w 1070370"/>
                <a:gd name="connsiteY395" fmla="*/ 987563 h 1070419"/>
                <a:gd name="connsiteX396" fmla="*/ 789171 w 1070370"/>
                <a:gd name="connsiteY396" fmla="*/ 992683 h 1070419"/>
                <a:gd name="connsiteX397" fmla="*/ 784054 w 1070370"/>
                <a:gd name="connsiteY397" fmla="*/ 1009208 h 1070419"/>
                <a:gd name="connsiteX398" fmla="*/ 776611 w 1070370"/>
                <a:gd name="connsiteY398" fmla="*/ 1012932 h 1070419"/>
                <a:gd name="connsiteX399" fmla="*/ 771029 w 1070370"/>
                <a:gd name="connsiteY399" fmla="*/ 1014328 h 1070419"/>
                <a:gd name="connsiteX400" fmla="*/ 338648 w 1070370"/>
                <a:gd name="connsiteY400" fmla="*/ 1032715 h 1070419"/>
                <a:gd name="connsiteX401" fmla="*/ 333996 w 1070370"/>
                <a:gd name="connsiteY401" fmla="*/ 1031784 h 1070419"/>
                <a:gd name="connsiteX402" fmla="*/ 326321 w 1070370"/>
                <a:gd name="connsiteY402" fmla="*/ 1028526 h 1070419"/>
                <a:gd name="connsiteX403" fmla="*/ 319809 w 1070370"/>
                <a:gd name="connsiteY403" fmla="*/ 1012467 h 1070419"/>
                <a:gd name="connsiteX404" fmla="*/ 335857 w 1070370"/>
                <a:gd name="connsiteY404" fmla="*/ 1005950 h 1070419"/>
                <a:gd name="connsiteX405" fmla="*/ 343300 w 1070370"/>
                <a:gd name="connsiteY405" fmla="*/ 1008975 h 1070419"/>
                <a:gd name="connsiteX406" fmla="*/ 350045 w 1070370"/>
                <a:gd name="connsiteY406" fmla="*/ 1024802 h 1070419"/>
                <a:gd name="connsiteX407" fmla="*/ 338881 w 1070370"/>
                <a:gd name="connsiteY407" fmla="*/ 1032483 h 1070419"/>
                <a:gd name="connsiteX408" fmla="*/ 719395 w 1070370"/>
                <a:gd name="connsiteY408" fmla="*/ 1037370 h 1070419"/>
                <a:gd name="connsiteX409" fmla="*/ 707998 w 1070370"/>
                <a:gd name="connsiteY409" fmla="*/ 1029457 h 1070419"/>
                <a:gd name="connsiteX410" fmla="*/ 715208 w 1070370"/>
                <a:gd name="connsiteY410" fmla="*/ 1013863 h 1070419"/>
                <a:gd name="connsiteX411" fmla="*/ 722651 w 1070370"/>
                <a:gd name="connsiteY411" fmla="*/ 1011070 h 1070419"/>
                <a:gd name="connsiteX412" fmla="*/ 738467 w 1070370"/>
                <a:gd name="connsiteY412" fmla="*/ 1017820 h 1070419"/>
                <a:gd name="connsiteX413" fmla="*/ 731489 w 1070370"/>
                <a:gd name="connsiteY413" fmla="*/ 1033646 h 1070419"/>
                <a:gd name="connsiteX414" fmla="*/ 723814 w 1070370"/>
                <a:gd name="connsiteY414" fmla="*/ 1036672 h 1070419"/>
                <a:gd name="connsiteX415" fmla="*/ 719627 w 1070370"/>
                <a:gd name="connsiteY415" fmla="*/ 1037370 h 1070419"/>
                <a:gd name="connsiteX416" fmla="*/ 392376 w 1070370"/>
                <a:gd name="connsiteY416" fmla="*/ 1051102 h 1070419"/>
                <a:gd name="connsiteX417" fmla="*/ 389120 w 1070370"/>
                <a:gd name="connsiteY417" fmla="*/ 1050637 h 1070419"/>
                <a:gd name="connsiteX418" fmla="*/ 381212 w 1070370"/>
                <a:gd name="connsiteY418" fmla="*/ 1048309 h 1070419"/>
                <a:gd name="connsiteX419" fmla="*/ 373071 w 1070370"/>
                <a:gd name="connsiteY419" fmla="*/ 1033181 h 1070419"/>
                <a:gd name="connsiteX420" fmla="*/ 388189 w 1070370"/>
                <a:gd name="connsiteY420" fmla="*/ 1025035 h 1070419"/>
                <a:gd name="connsiteX421" fmla="*/ 395865 w 1070370"/>
                <a:gd name="connsiteY421" fmla="*/ 1027362 h 1070419"/>
                <a:gd name="connsiteX422" fmla="*/ 404238 w 1070370"/>
                <a:gd name="connsiteY422" fmla="*/ 1042491 h 1070419"/>
                <a:gd name="connsiteX423" fmla="*/ 392609 w 1070370"/>
                <a:gd name="connsiteY423" fmla="*/ 1051335 h 1070419"/>
                <a:gd name="connsiteX424" fmla="*/ 665202 w 1070370"/>
                <a:gd name="connsiteY424" fmla="*/ 1054361 h 1070419"/>
                <a:gd name="connsiteX425" fmla="*/ 653340 w 1070370"/>
                <a:gd name="connsiteY425" fmla="*/ 1045284 h 1070419"/>
                <a:gd name="connsiteX426" fmla="*/ 662178 w 1070370"/>
                <a:gd name="connsiteY426" fmla="*/ 1030388 h 1070419"/>
                <a:gd name="connsiteX427" fmla="*/ 669854 w 1070370"/>
                <a:gd name="connsiteY427" fmla="*/ 1028293 h 1070419"/>
                <a:gd name="connsiteX428" fmla="*/ 684739 w 1070370"/>
                <a:gd name="connsiteY428" fmla="*/ 1036905 h 1070419"/>
                <a:gd name="connsiteX429" fmla="*/ 676133 w 1070370"/>
                <a:gd name="connsiteY429" fmla="*/ 1051800 h 1070419"/>
                <a:gd name="connsiteX430" fmla="*/ 667993 w 1070370"/>
                <a:gd name="connsiteY430" fmla="*/ 1053895 h 1070419"/>
                <a:gd name="connsiteX431" fmla="*/ 664969 w 1070370"/>
                <a:gd name="connsiteY431" fmla="*/ 1054361 h 1070419"/>
                <a:gd name="connsiteX432" fmla="*/ 447732 w 1070370"/>
                <a:gd name="connsiteY432" fmla="*/ 1063438 h 1070419"/>
                <a:gd name="connsiteX433" fmla="*/ 445639 w 1070370"/>
                <a:gd name="connsiteY433" fmla="*/ 1063438 h 1070419"/>
                <a:gd name="connsiteX434" fmla="*/ 437498 w 1070370"/>
                <a:gd name="connsiteY434" fmla="*/ 1062041 h 1070419"/>
                <a:gd name="connsiteX435" fmla="*/ 427729 w 1070370"/>
                <a:gd name="connsiteY435" fmla="*/ 1047844 h 1070419"/>
                <a:gd name="connsiteX436" fmla="*/ 441917 w 1070370"/>
                <a:gd name="connsiteY436" fmla="*/ 1038068 h 1070419"/>
                <a:gd name="connsiteX437" fmla="*/ 449825 w 1070370"/>
                <a:gd name="connsiteY437" fmla="*/ 1039465 h 1070419"/>
                <a:gd name="connsiteX438" fmla="*/ 459827 w 1070370"/>
                <a:gd name="connsiteY438" fmla="*/ 1053430 h 1070419"/>
                <a:gd name="connsiteX439" fmla="*/ 447732 w 1070370"/>
                <a:gd name="connsiteY439" fmla="*/ 1063670 h 1070419"/>
                <a:gd name="connsiteX440" fmla="*/ 609381 w 1070370"/>
                <a:gd name="connsiteY440" fmla="*/ 1065532 h 1070419"/>
                <a:gd name="connsiteX441" fmla="*/ 597286 w 1070370"/>
                <a:gd name="connsiteY441" fmla="*/ 1055059 h 1070419"/>
                <a:gd name="connsiteX442" fmla="*/ 607753 w 1070370"/>
                <a:gd name="connsiteY442" fmla="*/ 1041327 h 1070419"/>
                <a:gd name="connsiteX443" fmla="*/ 615661 w 1070370"/>
                <a:gd name="connsiteY443" fmla="*/ 1040163 h 1070419"/>
                <a:gd name="connsiteX444" fmla="*/ 629616 w 1070370"/>
                <a:gd name="connsiteY444" fmla="*/ 1050404 h 1070419"/>
                <a:gd name="connsiteX445" fmla="*/ 619382 w 1070370"/>
                <a:gd name="connsiteY445" fmla="*/ 1064369 h 1070419"/>
                <a:gd name="connsiteX446" fmla="*/ 611241 w 1070370"/>
                <a:gd name="connsiteY446" fmla="*/ 1065532 h 1070419"/>
                <a:gd name="connsiteX447" fmla="*/ 609613 w 1070370"/>
                <a:gd name="connsiteY447" fmla="*/ 1065532 h 1070419"/>
                <a:gd name="connsiteX448" fmla="*/ 504251 w 1070370"/>
                <a:gd name="connsiteY448" fmla="*/ 1069954 h 1070419"/>
                <a:gd name="connsiteX449" fmla="*/ 503553 w 1070370"/>
                <a:gd name="connsiteY449" fmla="*/ 1069954 h 1070419"/>
                <a:gd name="connsiteX450" fmla="*/ 495180 w 1070370"/>
                <a:gd name="connsiteY450" fmla="*/ 1069489 h 1070419"/>
                <a:gd name="connsiteX451" fmla="*/ 484016 w 1070370"/>
                <a:gd name="connsiteY451" fmla="*/ 1056455 h 1070419"/>
                <a:gd name="connsiteX452" fmla="*/ 497041 w 1070370"/>
                <a:gd name="connsiteY452" fmla="*/ 1045284 h 1070419"/>
                <a:gd name="connsiteX453" fmla="*/ 504949 w 1070370"/>
                <a:gd name="connsiteY453" fmla="*/ 1045749 h 1070419"/>
                <a:gd name="connsiteX454" fmla="*/ 516345 w 1070370"/>
                <a:gd name="connsiteY454" fmla="*/ 1058550 h 1070419"/>
                <a:gd name="connsiteX455" fmla="*/ 504251 w 1070370"/>
                <a:gd name="connsiteY455" fmla="*/ 1069954 h 1070419"/>
                <a:gd name="connsiteX456" fmla="*/ 552862 w 1070370"/>
                <a:gd name="connsiteY456" fmla="*/ 1070420 h 1070419"/>
                <a:gd name="connsiteX457" fmla="*/ 540767 w 1070370"/>
                <a:gd name="connsiteY457" fmla="*/ 1058550 h 1070419"/>
                <a:gd name="connsiteX458" fmla="*/ 552629 w 1070370"/>
                <a:gd name="connsiteY458" fmla="*/ 1045982 h 1070419"/>
                <a:gd name="connsiteX459" fmla="*/ 560537 w 1070370"/>
                <a:gd name="connsiteY459" fmla="*/ 1045982 h 1070419"/>
                <a:gd name="connsiteX460" fmla="*/ 573329 w 1070370"/>
                <a:gd name="connsiteY460" fmla="*/ 1057153 h 1070419"/>
                <a:gd name="connsiteX461" fmla="*/ 561700 w 1070370"/>
                <a:gd name="connsiteY461" fmla="*/ 1069954 h 1070419"/>
                <a:gd name="connsiteX462" fmla="*/ 553327 w 1070370"/>
                <a:gd name="connsiteY462" fmla="*/ 1070420 h 1070419"/>
                <a:gd name="connsiteX463" fmla="*/ 552862 w 1070370"/>
                <a:gd name="connsiteY463" fmla="*/ 1070420 h 107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370" h="1070419">
                  <a:moveTo>
                    <a:pt x="513787" y="24466"/>
                  </a:moveTo>
                  <a:cubicBezTo>
                    <a:pt x="507275" y="24466"/>
                    <a:pt x="501925" y="19346"/>
                    <a:pt x="501692" y="12829"/>
                  </a:cubicBezTo>
                  <a:cubicBezTo>
                    <a:pt x="501460" y="6080"/>
                    <a:pt x="506577" y="494"/>
                    <a:pt x="513322" y="28"/>
                  </a:cubicBezTo>
                  <a:lnTo>
                    <a:pt x="521695" y="28"/>
                  </a:lnTo>
                  <a:cubicBezTo>
                    <a:pt x="528440" y="-437"/>
                    <a:pt x="534022" y="4916"/>
                    <a:pt x="534255" y="11665"/>
                  </a:cubicBezTo>
                  <a:cubicBezTo>
                    <a:pt x="534255" y="18415"/>
                    <a:pt x="529138" y="24001"/>
                    <a:pt x="522393" y="24234"/>
                  </a:cubicBezTo>
                  <a:lnTo>
                    <a:pt x="514485" y="24234"/>
                  </a:lnTo>
                  <a:cubicBezTo>
                    <a:pt x="514485" y="24234"/>
                    <a:pt x="514252" y="24466"/>
                    <a:pt x="514020" y="24466"/>
                  </a:cubicBezTo>
                  <a:moveTo>
                    <a:pt x="578679" y="25863"/>
                  </a:moveTo>
                  <a:cubicBezTo>
                    <a:pt x="578679" y="25863"/>
                    <a:pt x="577981" y="25863"/>
                    <a:pt x="577749" y="25863"/>
                  </a:cubicBezTo>
                  <a:lnTo>
                    <a:pt x="569841" y="25165"/>
                  </a:lnTo>
                  <a:cubicBezTo>
                    <a:pt x="563096" y="24699"/>
                    <a:pt x="557979" y="18881"/>
                    <a:pt x="558444" y="12131"/>
                  </a:cubicBezTo>
                  <a:cubicBezTo>
                    <a:pt x="558909" y="5381"/>
                    <a:pt x="564724" y="261"/>
                    <a:pt x="571469" y="727"/>
                  </a:cubicBezTo>
                  <a:lnTo>
                    <a:pt x="579842" y="1425"/>
                  </a:lnTo>
                  <a:cubicBezTo>
                    <a:pt x="586587" y="1890"/>
                    <a:pt x="591471" y="7942"/>
                    <a:pt x="591006" y="14691"/>
                  </a:cubicBezTo>
                  <a:cubicBezTo>
                    <a:pt x="590541" y="20975"/>
                    <a:pt x="585192" y="25863"/>
                    <a:pt x="578912" y="25863"/>
                  </a:cubicBezTo>
                  <a:moveTo>
                    <a:pt x="457268" y="29820"/>
                  </a:moveTo>
                  <a:cubicBezTo>
                    <a:pt x="451221" y="29820"/>
                    <a:pt x="446104" y="25397"/>
                    <a:pt x="445173" y="19346"/>
                  </a:cubicBezTo>
                  <a:cubicBezTo>
                    <a:pt x="444243" y="12596"/>
                    <a:pt x="448662" y="6545"/>
                    <a:pt x="455407" y="5381"/>
                  </a:cubicBezTo>
                  <a:lnTo>
                    <a:pt x="463781" y="4218"/>
                  </a:lnTo>
                  <a:cubicBezTo>
                    <a:pt x="470526" y="3287"/>
                    <a:pt x="476573" y="7942"/>
                    <a:pt x="477503" y="14691"/>
                  </a:cubicBezTo>
                  <a:cubicBezTo>
                    <a:pt x="478434" y="21441"/>
                    <a:pt x="473782" y="27492"/>
                    <a:pt x="467037" y="28423"/>
                  </a:cubicBezTo>
                  <a:lnTo>
                    <a:pt x="459129" y="29587"/>
                  </a:lnTo>
                  <a:cubicBezTo>
                    <a:pt x="459129" y="29587"/>
                    <a:pt x="457966" y="29587"/>
                    <a:pt x="457268" y="29587"/>
                  </a:cubicBezTo>
                  <a:moveTo>
                    <a:pt x="634965" y="33543"/>
                  </a:moveTo>
                  <a:cubicBezTo>
                    <a:pt x="634965" y="33543"/>
                    <a:pt x="633337" y="33543"/>
                    <a:pt x="632640" y="33543"/>
                  </a:cubicBezTo>
                  <a:lnTo>
                    <a:pt x="624964" y="32147"/>
                  </a:lnTo>
                  <a:cubicBezTo>
                    <a:pt x="618219" y="30983"/>
                    <a:pt x="613800" y="24699"/>
                    <a:pt x="615195" y="17950"/>
                  </a:cubicBezTo>
                  <a:cubicBezTo>
                    <a:pt x="616358" y="11200"/>
                    <a:pt x="622638" y="6778"/>
                    <a:pt x="629383" y="8174"/>
                  </a:cubicBezTo>
                  <a:lnTo>
                    <a:pt x="637524" y="9804"/>
                  </a:lnTo>
                  <a:cubicBezTo>
                    <a:pt x="644036" y="11200"/>
                    <a:pt x="648456" y="17484"/>
                    <a:pt x="647060" y="24001"/>
                  </a:cubicBezTo>
                  <a:cubicBezTo>
                    <a:pt x="645897" y="29820"/>
                    <a:pt x="640780" y="33776"/>
                    <a:pt x="635198" y="33776"/>
                  </a:cubicBezTo>
                  <a:moveTo>
                    <a:pt x="401680" y="41224"/>
                  </a:moveTo>
                  <a:cubicBezTo>
                    <a:pt x="396330" y="41224"/>
                    <a:pt x="391213" y="37500"/>
                    <a:pt x="389818" y="32147"/>
                  </a:cubicBezTo>
                  <a:cubicBezTo>
                    <a:pt x="388189" y="25630"/>
                    <a:pt x="391911" y="18881"/>
                    <a:pt x="398423" y="17251"/>
                  </a:cubicBezTo>
                  <a:lnTo>
                    <a:pt x="406564" y="15157"/>
                  </a:lnTo>
                  <a:cubicBezTo>
                    <a:pt x="413076" y="13527"/>
                    <a:pt x="419821" y="17484"/>
                    <a:pt x="421217" y="24001"/>
                  </a:cubicBezTo>
                  <a:cubicBezTo>
                    <a:pt x="422613" y="30518"/>
                    <a:pt x="418891" y="37267"/>
                    <a:pt x="412379" y="38664"/>
                  </a:cubicBezTo>
                  <a:lnTo>
                    <a:pt x="404703" y="40526"/>
                  </a:lnTo>
                  <a:cubicBezTo>
                    <a:pt x="404703" y="40526"/>
                    <a:pt x="402610" y="40991"/>
                    <a:pt x="401680" y="40991"/>
                  </a:cubicBezTo>
                  <a:moveTo>
                    <a:pt x="690089" y="47508"/>
                  </a:moveTo>
                  <a:cubicBezTo>
                    <a:pt x="688926" y="47508"/>
                    <a:pt x="687763" y="47508"/>
                    <a:pt x="686600" y="47043"/>
                  </a:cubicBezTo>
                  <a:lnTo>
                    <a:pt x="678924" y="44715"/>
                  </a:lnTo>
                  <a:cubicBezTo>
                    <a:pt x="672412" y="42853"/>
                    <a:pt x="668691" y="36104"/>
                    <a:pt x="670551" y="29587"/>
                  </a:cubicBezTo>
                  <a:cubicBezTo>
                    <a:pt x="672412" y="23070"/>
                    <a:pt x="679157" y="19346"/>
                    <a:pt x="685670" y="21208"/>
                  </a:cubicBezTo>
                  <a:lnTo>
                    <a:pt x="693577" y="23535"/>
                  </a:lnTo>
                  <a:cubicBezTo>
                    <a:pt x="700090" y="25397"/>
                    <a:pt x="703579" y="32380"/>
                    <a:pt x="701718" y="38664"/>
                  </a:cubicBezTo>
                  <a:cubicBezTo>
                    <a:pt x="700090" y="43784"/>
                    <a:pt x="695206" y="47275"/>
                    <a:pt x="690089" y="47275"/>
                  </a:cubicBezTo>
                  <a:moveTo>
                    <a:pt x="347719" y="58680"/>
                  </a:moveTo>
                  <a:cubicBezTo>
                    <a:pt x="342835" y="58680"/>
                    <a:pt x="338183" y="55654"/>
                    <a:pt x="336322" y="50767"/>
                  </a:cubicBezTo>
                  <a:cubicBezTo>
                    <a:pt x="333996" y="44482"/>
                    <a:pt x="337020" y="37500"/>
                    <a:pt x="343300" y="34940"/>
                  </a:cubicBezTo>
                  <a:lnTo>
                    <a:pt x="350975" y="31914"/>
                  </a:lnTo>
                  <a:cubicBezTo>
                    <a:pt x="357255" y="29587"/>
                    <a:pt x="364233" y="32845"/>
                    <a:pt x="366559" y="39129"/>
                  </a:cubicBezTo>
                  <a:cubicBezTo>
                    <a:pt x="368885" y="45413"/>
                    <a:pt x="365628" y="52396"/>
                    <a:pt x="359349" y="54723"/>
                  </a:cubicBezTo>
                  <a:lnTo>
                    <a:pt x="351906" y="57516"/>
                  </a:lnTo>
                  <a:cubicBezTo>
                    <a:pt x="350510" y="57982"/>
                    <a:pt x="348882" y="58214"/>
                    <a:pt x="347487" y="58214"/>
                  </a:cubicBezTo>
                  <a:moveTo>
                    <a:pt x="743351" y="67291"/>
                  </a:moveTo>
                  <a:cubicBezTo>
                    <a:pt x="741723" y="67291"/>
                    <a:pt x="740095" y="67059"/>
                    <a:pt x="738467" y="66360"/>
                  </a:cubicBezTo>
                  <a:lnTo>
                    <a:pt x="731024" y="63335"/>
                  </a:lnTo>
                  <a:cubicBezTo>
                    <a:pt x="724744" y="60775"/>
                    <a:pt x="721953" y="53560"/>
                    <a:pt x="724512" y="47508"/>
                  </a:cubicBezTo>
                  <a:cubicBezTo>
                    <a:pt x="727070" y="41224"/>
                    <a:pt x="734280" y="38431"/>
                    <a:pt x="740328" y="40991"/>
                  </a:cubicBezTo>
                  <a:lnTo>
                    <a:pt x="748003" y="44250"/>
                  </a:lnTo>
                  <a:cubicBezTo>
                    <a:pt x="754283" y="46810"/>
                    <a:pt x="757074" y="54025"/>
                    <a:pt x="754283" y="60309"/>
                  </a:cubicBezTo>
                  <a:cubicBezTo>
                    <a:pt x="752422" y="64964"/>
                    <a:pt x="747771" y="67757"/>
                    <a:pt x="743119" y="67757"/>
                  </a:cubicBezTo>
                  <a:moveTo>
                    <a:pt x="295852" y="81722"/>
                  </a:moveTo>
                  <a:cubicBezTo>
                    <a:pt x="291433" y="81722"/>
                    <a:pt x="287246" y="79394"/>
                    <a:pt x="284920" y="75205"/>
                  </a:cubicBezTo>
                  <a:cubicBezTo>
                    <a:pt x="281897" y="69153"/>
                    <a:pt x="284223" y="61938"/>
                    <a:pt x="290270" y="58680"/>
                  </a:cubicBezTo>
                  <a:lnTo>
                    <a:pt x="297713" y="54956"/>
                  </a:lnTo>
                  <a:cubicBezTo>
                    <a:pt x="303760" y="51930"/>
                    <a:pt x="310970" y="54490"/>
                    <a:pt x="313994" y="60542"/>
                  </a:cubicBezTo>
                  <a:cubicBezTo>
                    <a:pt x="317018" y="66593"/>
                    <a:pt x="314459" y="73808"/>
                    <a:pt x="308412" y="76834"/>
                  </a:cubicBezTo>
                  <a:lnTo>
                    <a:pt x="301434" y="80325"/>
                  </a:lnTo>
                  <a:cubicBezTo>
                    <a:pt x="299573" y="81256"/>
                    <a:pt x="297713" y="81722"/>
                    <a:pt x="295852" y="81722"/>
                  </a:cubicBezTo>
                  <a:moveTo>
                    <a:pt x="794288" y="92660"/>
                  </a:moveTo>
                  <a:cubicBezTo>
                    <a:pt x="792195" y="92660"/>
                    <a:pt x="790102" y="92195"/>
                    <a:pt x="788241" y="91031"/>
                  </a:cubicBezTo>
                  <a:lnTo>
                    <a:pt x="781263" y="87075"/>
                  </a:lnTo>
                  <a:cubicBezTo>
                    <a:pt x="775449" y="83816"/>
                    <a:pt x="773123" y="76368"/>
                    <a:pt x="776379" y="70550"/>
                  </a:cubicBezTo>
                  <a:cubicBezTo>
                    <a:pt x="779635" y="64731"/>
                    <a:pt x="787078" y="62404"/>
                    <a:pt x="792893" y="65662"/>
                  </a:cubicBezTo>
                  <a:lnTo>
                    <a:pt x="800103" y="69852"/>
                  </a:lnTo>
                  <a:cubicBezTo>
                    <a:pt x="805918" y="73110"/>
                    <a:pt x="808011" y="80558"/>
                    <a:pt x="804522" y="86376"/>
                  </a:cubicBezTo>
                  <a:cubicBezTo>
                    <a:pt x="802196" y="90333"/>
                    <a:pt x="798242" y="92428"/>
                    <a:pt x="794055" y="92428"/>
                  </a:cubicBezTo>
                  <a:moveTo>
                    <a:pt x="246776" y="110582"/>
                  </a:moveTo>
                  <a:cubicBezTo>
                    <a:pt x="242822" y="110582"/>
                    <a:pt x="238868" y="108720"/>
                    <a:pt x="236542" y="105229"/>
                  </a:cubicBezTo>
                  <a:cubicBezTo>
                    <a:pt x="232821" y="99643"/>
                    <a:pt x="234449" y="91962"/>
                    <a:pt x="240031" y="88238"/>
                  </a:cubicBezTo>
                  <a:lnTo>
                    <a:pt x="247008" y="83816"/>
                  </a:lnTo>
                  <a:cubicBezTo>
                    <a:pt x="252591" y="80092"/>
                    <a:pt x="260266" y="81954"/>
                    <a:pt x="263755" y="87540"/>
                  </a:cubicBezTo>
                  <a:cubicBezTo>
                    <a:pt x="267476" y="93126"/>
                    <a:pt x="265616" y="100807"/>
                    <a:pt x="260033" y="104298"/>
                  </a:cubicBezTo>
                  <a:lnTo>
                    <a:pt x="253521" y="108487"/>
                  </a:lnTo>
                  <a:cubicBezTo>
                    <a:pt x="251428" y="109884"/>
                    <a:pt x="249102" y="110582"/>
                    <a:pt x="246776" y="110582"/>
                  </a:cubicBezTo>
                  <a:moveTo>
                    <a:pt x="841969" y="123616"/>
                  </a:moveTo>
                  <a:cubicBezTo>
                    <a:pt x="839410" y="123616"/>
                    <a:pt x="837084" y="122917"/>
                    <a:pt x="834758" y="121288"/>
                  </a:cubicBezTo>
                  <a:lnTo>
                    <a:pt x="828246" y="116633"/>
                  </a:lnTo>
                  <a:cubicBezTo>
                    <a:pt x="822664" y="112677"/>
                    <a:pt x="821501" y="105229"/>
                    <a:pt x="825222" y="99643"/>
                  </a:cubicBezTo>
                  <a:cubicBezTo>
                    <a:pt x="829176" y="94057"/>
                    <a:pt x="836619" y="92893"/>
                    <a:pt x="842201" y="96617"/>
                  </a:cubicBezTo>
                  <a:lnTo>
                    <a:pt x="848946" y="101505"/>
                  </a:lnTo>
                  <a:cubicBezTo>
                    <a:pt x="854529" y="105462"/>
                    <a:pt x="855691" y="113142"/>
                    <a:pt x="851737" y="118495"/>
                  </a:cubicBezTo>
                  <a:cubicBezTo>
                    <a:pt x="849412" y="121754"/>
                    <a:pt x="845690" y="123616"/>
                    <a:pt x="841969" y="123616"/>
                  </a:cubicBezTo>
                  <a:moveTo>
                    <a:pt x="201189" y="144563"/>
                  </a:moveTo>
                  <a:cubicBezTo>
                    <a:pt x="197700" y="144563"/>
                    <a:pt x="194211" y="143166"/>
                    <a:pt x="191885" y="140140"/>
                  </a:cubicBezTo>
                  <a:cubicBezTo>
                    <a:pt x="187699" y="135020"/>
                    <a:pt x="188396" y="127339"/>
                    <a:pt x="193513" y="122917"/>
                  </a:cubicBezTo>
                  <a:lnTo>
                    <a:pt x="200026" y="117564"/>
                  </a:lnTo>
                  <a:cubicBezTo>
                    <a:pt x="205375" y="113375"/>
                    <a:pt x="212818" y="114073"/>
                    <a:pt x="217237" y="119426"/>
                  </a:cubicBezTo>
                  <a:cubicBezTo>
                    <a:pt x="221424" y="124779"/>
                    <a:pt x="220726" y="132460"/>
                    <a:pt x="215376" y="136649"/>
                  </a:cubicBezTo>
                  <a:lnTo>
                    <a:pt x="209097" y="141770"/>
                  </a:lnTo>
                  <a:cubicBezTo>
                    <a:pt x="206771" y="143632"/>
                    <a:pt x="203980" y="144563"/>
                    <a:pt x="201421" y="144563"/>
                  </a:cubicBezTo>
                  <a:moveTo>
                    <a:pt x="885928" y="159458"/>
                  </a:moveTo>
                  <a:cubicBezTo>
                    <a:pt x="882904" y="159458"/>
                    <a:pt x="880113" y="158295"/>
                    <a:pt x="877787" y="156200"/>
                  </a:cubicBezTo>
                  <a:lnTo>
                    <a:pt x="871740" y="150847"/>
                  </a:lnTo>
                  <a:cubicBezTo>
                    <a:pt x="866623" y="146424"/>
                    <a:pt x="866158" y="138744"/>
                    <a:pt x="870577" y="133624"/>
                  </a:cubicBezTo>
                  <a:cubicBezTo>
                    <a:pt x="874996" y="128503"/>
                    <a:pt x="882672" y="128038"/>
                    <a:pt x="887789" y="132460"/>
                  </a:cubicBezTo>
                  <a:lnTo>
                    <a:pt x="894068" y="138046"/>
                  </a:lnTo>
                  <a:cubicBezTo>
                    <a:pt x="899185" y="142468"/>
                    <a:pt x="899418" y="150148"/>
                    <a:pt x="894999" y="155269"/>
                  </a:cubicBezTo>
                  <a:cubicBezTo>
                    <a:pt x="892673" y="157829"/>
                    <a:pt x="889184" y="159225"/>
                    <a:pt x="885928" y="159225"/>
                  </a:cubicBezTo>
                  <a:moveTo>
                    <a:pt x="159555" y="182965"/>
                  </a:moveTo>
                  <a:cubicBezTo>
                    <a:pt x="156532" y="182965"/>
                    <a:pt x="153508" y="181802"/>
                    <a:pt x="151182" y="179474"/>
                  </a:cubicBezTo>
                  <a:cubicBezTo>
                    <a:pt x="146298" y="174819"/>
                    <a:pt x="146298" y="167139"/>
                    <a:pt x="150950" y="162251"/>
                  </a:cubicBezTo>
                  <a:lnTo>
                    <a:pt x="156764" y="156433"/>
                  </a:lnTo>
                  <a:cubicBezTo>
                    <a:pt x="161416" y="151778"/>
                    <a:pt x="169324" y="151778"/>
                    <a:pt x="173976" y="156433"/>
                  </a:cubicBezTo>
                  <a:cubicBezTo>
                    <a:pt x="178860" y="161087"/>
                    <a:pt x="178860" y="169001"/>
                    <a:pt x="173976" y="173656"/>
                  </a:cubicBezTo>
                  <a:lnTo>
                    <a:pt x="168394" y="179241"/>
                  </a:lnTo>
                  <a:cubicBezTo>
                    <a:pt x="166068" y="181802"/>
                    <a:pt x="162812" y="182965"/>
                    <a:pt x="159555" y="182965"/>
                  </a:cubicBezTo>
                  <a:moveTo>
                    <a:pt x="925933" y="199723"/>
                  </a:moveTo>
                  <a:cubicBezTo>
                    <a:pt x="922444" y="199723"/>
                    <a:pt x="919188" y="198326"/>
                    <a:pt x="916862" y="195534"/>
                  </a:cubicBezTo>
                  <a:lnTo>
                    <a:pt x="911513" y="189715"/>
                  </a:lnTo>
                  <a:cubicBezTo>
                    <a:pt x="906861" y="184827"/>
                    <a:pt x="907326" y="177147"/>
                    <a:pt x="912210" y="172492"/>
                  </a:cubicBezTo>
                  <a:cubicBezTo>
                    <a:pt x="917095" y="168070"/>
                    <a:pt x="924770" y="168302"/>
                    <a:pt x="929422" y="173190"/>
                  </a:cubicBezTo>
                  <a:lnTo>
                    <a:pt x="935004" y="179474"/>
                  </a:lnTo>
                  <a:cubicBezTo>
                    <a:pt x="939423" y="184595"/>
                    <a:pt x="938958" y="192275"/>
                    <a:pt x="934074" y="196697"/>
                  </a:cubicBezTo>
                  <a:cubicBezTo>
                    <a:pt x="931748" y="198792"/>
                    <a:pt x="928957" y="199723"/>
                    <a:pt x="925933" y="199723"/>
                  </a:cubicBezTo>
                  <a:moveTo>
                    <a:pt x="122109" y="226023"/>
                  </a:moveTo>
                  <a:cubicBezTo>
                    <a:pt x="119550" y="226023"/>
                    <a:pt x="116759" y="225092"/>
                    <a:pt x="114666" y="223463"/>
                  </a:cubicBezTo>
                  <a:cubicBezTo>
                    <a:pt x="109316" y="219274"/>
                    <a:pt x="108386" y="211593"/>
                    <a:pt x="112573" y="206240"/>
                  </a:cubicBezTo>
                  <a:lnTo>
                    <a:pt x="117689" y="199723"/>
                  </a:lnTo>
                  <a:cubicBezTo>
                    <a:pt x="121876" y="194370"/>
                    <a:pt x="129552" y="193672"/>
                    <a:pt x="134901" y="197861"/>
                  </a:cubicBezTo>
                  <a:cubicBezTo>
                    <a:pt x="140251" y="202050"/>
                    <a:pt x="140948" y="209731"/>
                    <a:pt x="136762" y="215084"/>
                  </a:cubicBezTo>
                  <a:lnTo>
                    <a:pt x="131877" y="221368"/>
                  </a:lnTo>
                  <a:cubicBezTo>
                    <a:pt x="129552" y="224394"/>
                    <a:pt x="125830" y="226023"/>
                    <a:pt x="122341" y="226023"/>
                  </a:cubicBezTo>
                  <a:moveTo>
                    <a:pt x="961519" y="244177"/>
                  </a:moveTo>
                  <a:cubicBezTo>
                    <a:pt x="957797" y="244177"/>
                    <a:pt x="954076" y="242315"/>
                    <a:pt x="951518" y="239057"/>
                  </a:cubicBezTo>
                  <a:lnTo>
                    <a:pt x="946866" y="232540"/>
                  </a:lnTo>
                  <a:cubicBezTo>
                    <a:pt x="942912" y="227187"/>
                    <a:pt x="944075" y="219506"/>
                    <a:pt x="949424" y="215550"/>
                  </a:cubicBezTo>
                  <a:cubicBezTo>
                    <a:pt x="954774" y="211593"/>
                    <a:pt x="962449" y="212757"/>
                    <a:pt x="966403" y="218110"/>
                  </a:cubicBezTo>
                  <a:lnTo>
                    <a:pt x="971288" y="224859"/>
                  </a:lnTo>
                  <a:cubicBezTo>
                    <a:pt x="975242" y="230445"/>
                    <a:pt x="973846" y="237893"/>
                    <a:pt x="968497" y="241850"/>
                  </a:cubicBezTo>
                  <a:cubicBezTo>
                    <a:pt x="966403" y="243479"/>
                    <a:pt x="963845" y="244177"/>
                    <a:pt x="961519" y="244177"/>
                  </a:cubicBezTo>
                  <a:moveTo>
                    <a:pt x="89779" y="272572"/>
                  </a:moveTo>
                  <a:cubicBezTo>
                    <a:pt x="87686" y="272572"/>
                    <a:pt x="85360" y="271874"/>
                    <a:pt x="83499" y="270710"/>
                  </a:cubicBezTo>
                  <a:cubicBezTo>
                    <a:pt x="77684" y="267219"/>
                    <a:pt x="76056" y="259771"/>
                    <a:pt x="79545" y="253952"/>
                  </a:cubicBezTo>
                  <a:lnTo>
                    <a:pt x="83964" y="246970"/>
                  </a:lnTo>
                  <a:cubicBezTo>
                    <a:pt x="87686" y="241384"/>
                    <a:pt x="95129" y="239522"/>
                    <a:pt x="100711" y="243246"/>
                  </a:cubicBezTo>
                  <a:cubicBezTo>
                    <a:pt x="106293" y="246970"/>
                    <a:pt x="107921" y="254418"/>
                    <a:pt x="104432" y="260004"/>
                  </a:cubicBezTo>
                  <a:lnTo>
                    <a:pt x="100245" y="266753"/>
                  </a:lnTo>
                  <a:cubicBezTo>
                    <a:pt x="97920" y="270477"/>
                    <a:pt x="93966" y="272572"/>
                    <a:pt x="89779" y="272572"/>
                  </a:cubicBezTo>
                  <a:moveTo>
                    <a:pt x="991755" y="292123"/>
                  </a:moveTo>
                  <a:cubicBezTo>
                    <a:pt x="987569" y="292123"/>
                    <a:pt x="983382" y="289795"/>
                    <a:pt x="981056" y="285838"/>
                  </a:cubicBezTo>
                  <a:lnTo>
                    <a:pt x="977102" y="279089"/>
                  </a:lnTo>
                  <a:cubicBezTo>
                    <a:pt x="973846" y="273270"/>
                    <a:pt x="975707" y="265822"/>
                    <a:pt x="981522" y="262331"/>
                  </a:cubicBezTo>
                  <a:cubicBezTo>
                    <a:pt x="987336" y="259073"/>
                    <a:pt x="994779" y="260935"/>
                    <a:pt x="998268" y="266753"/>
                  </a:cubicBezTo>
                  <a:lnTo>
                    <a:pt x="1002455" y="273968"/>
                  </a:lnTo>
                  <a:cubicBezTo>
                    <a:pt x="1005711" y="279787"/>
                    <a:pt x="1003617" y="287235"/>
                    <a:pt x="997803" y="290493"/>
                  </a:cubicBezTo>
                  <a:cubicBezTo>
                    <a:pt x="995942" y="291657"/>
                    <a:pt x="993849" y="292123"/>
                    <a:pt x="991755" y="292123"/>
                  </a:cubicBezTo>
                  <a:moveTo>
                    <a:pt x="62566" y="322612"/>
                  </a:moveTo>
                  <a:cubicBezTo>
                    <a:pt x="60705" y="322612"/>
                    <a:pt x="59077" y="322147"/>
                    <a:pt x="57217" y="321448"/>
                  </a:cubicBezTo>
                  <a:cubicBezTo>
                    <a:pt x="51169" y="318655"/>
                    <a:pt x="48611" y="311208"/>
                    <a:pt x="51402" y="305156"/>
                  </a:cubicBezTo>
                  <a:lnTo>
                    <a:pt x="55123" y="297708"/>
                  </a:lnTo>
                  <a:cubicBezTo>
                    <a:pt x="58147" y="291657"/>
                    <a:pt x="65357" y="289097"/>
                    <a:pt x="71405" y="292123"/>
                  </a:cubicBezTo>
                  <a:cubicBezTo>
                    <a:pt x="77452" y="295148"/>
                    <a:pt x="80010" y="302363"/>
                    <a:pt x="76987" y="308415"/>
                  </a:cubicBezTo>
                  <a:lnTo>
                    <a:pt x="73498" y="315630"/>
                  </a:lnTo>
                  <a:cubicBezTo>
                    <a:pt x="71405" y="320052"/>
                    <a:pt x="66985" y="322612"/>
                    <a:pt x="62566" y="322612"/>
                  </a:cubicBezTo>
                  <a:moveTo>
                    <a:pt x="1016875" y="343326"/>
                  </a:moveTo>
                  <a:cubicBezTo>
                    <a:pt x="1012223" y="343326"/>
                    <a:pt x="1007571" y="340533"/>
                    <a:pt x="1005711" y="335878"/>
                  </a:cubicBezTo>
                  <a:lnTo>
                    <a:pt x="1002455" y="328663"/>
                  </a:lnTo>
                  <a:cubicBezTo>
                    <a:pt x="999663" y="322612"/>
                    <a:pt x="1002455" y="315397"/>
                    <a:pt x="1008734" y="312604"/>
                  </a:cubicBezTo>
                  <a:cubicBezTo>
                    <a:pt x="1015014" y="309811"/>
                    <a:pt x="1021992" y="312604"/>
                    <a:pt x="1024783" y="318888"/>
                  </a:cubicBezTo>
                  <a:lnTo>
                    <a:pt x="1028039" y="326569"/>
                  </a:lnTo>
                  <a:cubicBezTo>
                    <a:pt x="1030598" y="332853"/>
                    <a:pt x="1027807" y="339835"/>
                    <a:pt x="1021527" y="342628"/>
                  </a:cubicBezTo>
                  <a:cubicBezTo>
                    <a:pt x="1019899" y="343326"/>
                    <a:pt x="1018271" y="343559"/>
                    <a:pt x="1016875" y="343559"/>
                  </a:cubicBezTo>
                  <a:moveTo>
                    <a:pt x="40935" y="375212"/>
                  </a:moveTo>
                  <a:cubicBezTo>
                    <a:pt x="39540" y="375212"/>
                    <a:pt x="38377" y="375212"/>
                    <a:pt x="36982" y="374514"/>
                  </a:cubicBezTo>
                  <a:cubicBezTo>
                    <a:pt x="30702" y="372187"/>
                    <a:pt x="27213" y="365437"/>
                    <a:pt x="29539" y="358920"/>
                  </a:cubicBezTo>
                  <a:cubicBezTo>
                    <a:pt x="30469" y="356360"/>
                    <a:pt x="31399" y="353567"/>
                    <a:pt x="32330" y="351007"/>
                  </a:cubicBezTo>
                  <a:cubicBezTo>
                    <a:pt x="34656" y="344723"/>
                    <a:pt x="41633" y="341464"/>
                    <a:pt x="47913" y="343792"/>
                  </a:cubicBezTo>
                  <a:cubicBezTo>
                    <a:pt x="54193" y="346119"/>
                    <a:pt x="57449" y="353102"/>
                    <a:pt x="55123" y="359386"/>
                  </a:cubicBezTo>
                  <a:lnTo>
                    <a:pt x="52565" y="366833"/>
                  </a:lnTo>
                  <a:cubicBezTo>
                    <a:pt x="50704" y="371954"/>
                    <a:pt x="46052" y="374980"/>
                    <a:pt x="40935" y="374980"/>
                  </a:cubicBezTo>
                  <a:moveTo>
                    <a:pt x="1035947" y="396625"/>
                  </a:moveTo>
                  <a:cubicBezTo>
                    <a:pt x="1030598" y="396625"/>
                    <a:pt x="1025946" y="393134"/>
                    <a:pt x="1024318" y="388013"/>
                  </a:cubicBezTo>
                  <a:lnTo>
                    <a:pt x="1021992" y="380333"/>
                  </a:lnTo>
                  <a:cubicBezTo>
                    <a:pt x="1019899" y="373816"/>
                    <a:pt x="1023620" y="367066"/>
                    <a:pt x="1029900" y="364972"/>
                  </a:cubicBezTo>
                  <a:cubicBezTo>
                    <a:pt x="1036180" y="362877"/>
                    <a:pt x="1043157" y="366601"/>
                    <a:pt x="1045251" y="372885"/>
                  </a:cubicBezTo>
                  <a:lnTo>
                    <a:pt x="1047576" y="380798"/>
                  </a:lnTo>
                  <a:cubicBezTo>
                    <a:pt x="1049437" y="387315"/>
                    <a:pt x="1045948" y="394065"/>
                    <a:pt x="1039436" y="395927"/>
                  </a:cubicBezTo>
                  <a:cubicBezTo>
                    <a:pt x="1038273" y="396392"/>
                    <a:pt x="1037110" y="396392"/>
                    <a:pt x="1035947" y="396392"/>
                  </a:cubicBezTo>
                  <a:moveTo>
                    <a:pt x="25119" y="429907"/>
                  </a:moveTo>
                  <a:cubicBezTo>
                    <a:pt x="25119" y="429907"/>
                    <a:pt x="23259" y="429907"/>
                    <a:pt x="22328" y="429674"/>
                  </a:cubicBezTo>
                  <a:cubicBezTo>
                    <a:pt x="15816" y="428045"/>
                    <a:pt x="11629" y="421528"/>
                    <a:pt x="13258" y="415012"/>
                  </a:cubicBezTo>
                  <a:lnTo>
                    <a:pt x="15118" y="406865"/>
                  </a:lnTo>
                  <a:cubicBezTo>
                    <a:pt x="16746" y="400349"/>
                    <a:pt x="23259" y="396392"/>
                    <a:pt x="29771" y="398021"/>
                  </a:cubicBezTo>
                  <a:cubicBezTo>
                    <a:pt x="36284" y="399650"/>
                    <a:pt x="40238" y="406167"/>
                    <a:pt x="38610" y="412684"/>
                  </a:cubicBezTo>
                  <a:lnTo>
                    <a:pt x="36749" y="420365"/>
                  </a:lnTo>
                  <a:cubicBezTo>
                    <a:pt x="35353" y="425951"/>
                    <a:pt x="30469" y="429907"/>
                    <a:pt x="24887" y="429907"/>
                  </a:cubicBezTo>
                  <a:moveTo>
                    <a:pt x="1049437" y="452018"/>
                  </a:moveTo>
                  <a:cubicBezTo>
                    <a:pt x="1043623" y="452018"/>
                    <a:pt x="1038506" y="447828"/>
                    <a:pt x="1037343" y="442010"/>
                  </a:cubicBezTo>
                  <a:lnTo>
                    <a:pt x="1035947" y="434329"/>
                  </a:lnTo>
                  <a:cubicBezTo>
                    <a:pt x="1034552" y="427813"/>
                    <a:pt x="1038971" y="421296"/>
                    <a:pt x="1045483" y="419899"/>
                  </a:cubicBezTo>
                  <a:cubicBezTo>
                    <a:pt x="1051996" y="418503"/>
                    <a:pt x="1058508" y="422925"/>
                    <a:pt x="1059904" y="429442"/>
                  </a:cubicBezTo>
                  <a:lnTo>
                    <a:pt x="1061532" y="437588"/>
                  </a:lnTo>
                  <a:cubicBezTo>
                    <a:pt x="1062695" y="444105"/>
                    <a:pt x="1058276" y="450621"/>
                    <a:pt x="1051763" y="451785"/>
                  </a:cubicBezTo>
                  <a:cubicBezTo>
                    <a:pt x="1051065" y="451785"/>
                    <a:pt x="1050368" y="451785"/>
                    <a:pt x="1049437" y="451785"/>
                  </a:cubicBezTo>
                  <a:moveTo>
                    <a:pt x="15583" y="485766"/>
                  </a:moveTo>
                  <a:cubicBezTo>
                    <a:pt x="15583" y="485766"/>
                    <a:pt x="14653" y="485766"/>
                    <a:pt x="14188" y="485766"/>
                  </a:cubicBezTo>
                  <a:cubicBezTo>
                    <a:pt x="7443" y="485068"/>
                    <a:pt x="2791" y="479016"/>
                    <a:pt x="3489" y="472267"/>
                  </a:cubicBezTo>
                  <a:lnTo>
                    <a:pt x="4652" y="464121"/>
                  </a:lnTo>
                  <a:cubicBezTo>
                    <a:pt x="5582" y="457371"/>
                    <a:pt x="11629" y="452716"/>
                    <a:pt x="18374" y="453647"/>
                  </a:cubicBezTo>
                  <a:cubicBezTo>
                    <a:pt x="25119" y="454578"/>
                    <a:pt x="29771" y="460629"/>
                    <a:pt x="28841" y="467379"/>
                  </a:cubicBezTo>
                  <a:lnTo>
                    <a:pt x="27911" y="475292"/>
                  </a:lnTo>
                  <a:cubicBezTo>
                    <a:pt x="27213" y="481577"/>
                    <a:pt x="21863" y="485999"/>
                    <a:pt x="15816" y="485999"/>
                  </a:cubicBezTo>
                  <a:moveTo>
                    <a:pt x="1056647" y="508342"/>
                  </a:moveTo>
                  <a:cubicBezTo>
                    <a:pt x="1050368" y="508342"/>
                    <a:pt x="1045018" y="503455"/>
                    <a:pt x="1044553" y="496938"/>
                  </a:cubicBezTo>
                  <a:lnTo>
                    <a:pt x="1043855" y="489024"/>
                  </a:lnTo>
                  <a:cubicBezTo>
                    <a:pt x="1043157" y="482275"/>
                    <a:pt x="1048274" y="476456"/>
                    <a:pt x="1055019" y="475758"/>
                  </a:cubicBezTo>
                  <a:cubicBezTo>
                    <a:pt x="1061764" y="475292"/>
                    <a:pt x="1067579" y="480180"/>
                    <a:pt x="1068277" y="486930"/>
                  </a:cubicBezTo>
                  <a:lnTo>
                    <a:pt x="1068975" y="495308"/>
                  </a:lnTo>
                  <a:cubicBezTo>
                    <a:pt x="1069440" y="502058"/>
                    <a:pt x="1064556" y="507877"/>
                    <a:pt x="1057810" y="508342"/>
                  </a:cubicBezTo>
                  <a:cubicBezTo>
                    <a:pt x="1057578" y="508342"/>
                    <a:pt x="1057113" y="508342"/>
                    <a:pt x="1056880" y="508342"/>
                  </a:cubicBezTo>
                  <a:moveTo>
                    <a:pt x="12095" y="542555"/>
                  </a:moveTo>
                  <a:lnTo>
                    <a:pt x="12095" y="542555"/>
                  </a:lnTo>
                  <a:cubicBezTo>
                    <a:pt x="5350" y="542555"/>
                    <a:pt x="0" y="536970"/>
                    <a:pt x="0" y="530220"/>
                  </a:cubicBezTo>
                  <a:lnTo>
                    <a:pt x="0" y="521841"/>
                  </a:lnTo>
                  <a:cubicBezTo>
                    <a:pt x="233" y="515092"/>
                    <a:pt x="6047" y="510204"/>
                    <a:pt x="12560" y="509971"/>
                  </a:cubicBezTo>
                  <a:cubicBezTo>
                    <a:pt x="19305" y="509971"/>
                    <a:pt x="24654" y="515790"/>
                    <a:pt x="24422" y="522540"/>
                  </a:cubicBezTo>
                  <a:lnTo>
                    <a:pt x="24422" y="530453"/>
                  </a:lnTo>
                  <a:cubicBezTo>
                    <a:pt x="24422" y="537202"/>
                    <a:pt x="18840" y="542555"/>
                    <a:pt x="12095" y="542555"/>
                  </a:cubicBezTo>
                  <a:moveTo>
                    <a:pt x="1058043" y="555589"/>
                  </a:moveTo>
                  <a:lnTo>
                    <a:pt x="1058043" y="555589"/>
                  </a:lnTo>
                  <a:cubicBezTo>
                    <a:pt x="1051298" y="555589"/>
                    <a:pt x="1045948" y="550003"/>
                    <a:pt x="1045948" y="543254"/>
                  </a:cubicBezTo>
                  <a:lnTo>
                    <a:pt x="1045948" y="535340"/>
                  </a:lnTo>
                  <a:cubicBezTo>
                    <a:pt x="1045948" y="528591"/>
                    <a:pt x="1051531" y="523238"/>
                    <a:pt x="1058276" y="523238"/>
                  </a:cubicBezTo>
                  <a:cubicBezTo>
                    <a:pt x="1065021" y="523238"/>
                    <a:pt x="1070370" y="528591"/>
                    <a:pt x="1070370" y="535340"/>
                  </a:cubicBezTo>
                  <a:lnTo>
                    <a:pt x="1070370" y="543719"/>
                  </a:lnTo>
                  <a:cubicBezTo>
                    <a:pt x="1070370" y="550469"/>
                    <a:pt x="1064788" y="555822"/>
                    <a:pt x="1058043" y="555822"/>
                  </a:cubicBezTo>
                  <a:moveTo>
                    <a:pt x="14420" y="599345"/>
                  </a:moveTo>
                  <a:cubicBezTo>
                    <a:pt x="8141" y="599345"/>
                    <a:pt x="3024" y="594690"/>
                    <a:pt x="2326" y="588406"/>
                  </a:cubicBezTo>
                  <a:lnTo>
                    <a:pt x="1628" y="580027"/>
                  </a:lnTo>
                  <a:cubicBezTo>
                    <a:pt x="1163" y="573278"/>
                    <a:pt x="6047" y="567459"/>
                    <a:pt x="12792" y="566994"/>
                  </a:cubicBezTo>
                  <a:cubicBezTo>
                    <a:pt x="19305" y="566295"/>
                    <a:pt x="25352" y="571416"/>
                    <a:pt x="26050" y="578165"/>
                  </a:cubicBezTo>
                  <a:lnTo>
                    <a:pt x="26748" y="586079"/>
                  </a:lnTo>
                  <a:cubicBezTo>
                    <a:pt x="27445" y="592828"/>
                    <a:pt x="22561" y="598647"/>
                    <a:pt x="15816" y="599345"/>
                  </a:cubicBezTo>
                  <a:cubicBezTo>
                    <a:pt x="15351" y="599345"/>
                    <a:pt x="15118" y="599345"/>
                    <a:pt x="14653" y="599345"/>
                  </a:cubicBezTo>
                  <a:moveTo>
                    <a:pt x="1054089" y="612146"/>
                  </a:moveTo>
                  <a:cubicBezTo>
                    <a:pt x="1054089" y="612146"/>
                    <a:pt x="1053159" y="612146"/>
                    <a:pt x="1052693" y="612146"/>
                  </a:cubicBezTo>
                  <a:cubicBezTo>
                    <a:pt x="1045948" y="611215"/>
                    <a:pt x="1041297" y="605164"/>
                    <a:pt x="1041994" y="598647"/>
                  </a:cubicBezTo>
                  <a:lnTo>
                    <a:pt x="1042925" y="590734"/>
                  </a:lnTo>
                  <a:cubicBezTo>
                    <a:pt x="1043623" y="583984"/>
                    <a:pt x="1049670" y="579329"/>
                    <a:pt x="1056415" y="580027"/>
                  </a:cubicBezTo>
                  <a:cubicBezTo>
                    <a:pt x="1063160" y="580726"/>
                    <a:pt x="1067812" y="586777"/>
                    <a:pt x="1067114" y="593527"/>
                  </a:cubicBezTo>
                  <a:lnTo>
                    <a:pt x="1066184" y="601905"/>
                  </a:lnTo>
                  <a:cubicBezTo>
                    <a:pt x="1065486" y="607957"/>
                    <a:pt x="1060136" y="612612"/>
                    <a:pt x="1054089" y="612612"/>
                  </a:cubicBezTo>
                  <a:moveTo>
                    <a:pt x="23026" y="655437"/>
                  </a:moveTo>
                  <a:cubicBezTo>
                    <a:pt x="17444" y="655437"/>
                    <a:pt x="12327" y="651480"/>
                    <a:pt x="11164" y="645661"/>
                  </a:cubicBezTo>
                  <a:lnTo>
                    <a:pt x="9536" y="637515"/>
                  </a:lnTo>
                  <a:cubicBezTo>
                    <a:pt x="8141" y="630998"/>
                    <a:pt x="12560" y="624482"/>
                    <a:pt x="19072" y="623085"/>
                  </a:cubicBezTo>
                  <a:cubicBezTo>
                    <a:pt x="25817" y="621921"/>
                    <a:pt x="32097" y="626111"/>
                    <a:pt x="33260" y="632860"/>
                  </a:cubicBezTo>
                  <a:lnTo>
                    <a:pt x="34888" y="640541"/>
                  </a:lnTo>
                  <a:cubicBezTo>
                    <a:pt x="36284" y="647058"/>
                    <a:pt x="32097" y="653575"/>
                    <a:pt x="25352" y="654971"/>
                  </a:cubicBezTo>
                  <a:cubicBezTo>
                    <a:pt x="24422" y="654971"/>
                    <a:pt x="23724" y="655204"/>
                    <a:pt x="22794" y="655204"/>
                  </a:cubicBezTo>
                  <a:moveTo>
                    <a:pt x="1044088" y="668237"/>
                  </a:moveTo>
                  <a:cubicBezTo>
                    <a:pt x="1044088" y="668237"/>
                    <a:pt x="1042227" y="668237"/>
                    <a:pt x="1041297" y="668005"/>
                  </a:cubicBezTo>
                  <a:cubicBezTo>
                    <a:pt x="1034784" y="666376"/>
                    <a:pt x="1030598" y="659859"/>
                    <a:pt x="1032226" y="653342"/>
                  </a:cubicBezTo>
                  <a:lnTo>
                    <a:pt x="1034087" y="645661"/>
                  </a:lnTo>
                  <a:cubicBezTo>
                    <a:pt x="1035482" y="639144"/>
                    <a:pt x="1041994" y="634955"/>
                    <a:pt x="1048507" y="636352"/>
                  </a:cubicBezTo>
                  <a:cubicBezTo>
                    <a:pt x="1055019" y="637748"/>
                    <a:pt x="1059206" y="644265"/>
                    <a:pt x="1057810" y="650782"/>
                  </a:cubicBezTo>
                  <a:lnTo>
                    <a:pt x="1055950" y="658928"/>
                  </a:lnTo>
                  <a:cubicBezTo>
                    <a:pt x="1054554" y="664514"/>
                    <a:pt x="1049670" y="668237"/>
                    <a:pt x="1044088" y="668237"/>
                  </a:cubicBezTo>
                  <a:moveTo>
                    <a:pt x="37912" y="710364"/>
                  </a:moveTo>
                  <a:cubicBezTo>
                    <a:pt x="32795" y="710364"/>
                    <a:pt x="27911" y="707106"/>
                    <a:pt x="26282" y="701986"/>
                  </a:cubicBezTo>
                  <a:lnTo>
                    <a:pt x="23724" y="694072"/>
                  </a:lnTo>
                  <a:cubicBezTo>
                    <a:pt x="21631" y="687555"/>
                    <a:pt x="25352" y="680806"/>
                    <a:pt x="31865" y="678944"/>
                  </a:cubicBezTo>
                  <a:cubicBezTo>
                    <a:pt x="38377" y="676849"/>
                    <a:pt x="45122" y="680573"/>
                    <a:pt x="46983" y="687090"/>
                  </a:cubicBezTo>
                  <a:lnTo>
                    <a:pt x="49309" y="694538"/>
                  </a:lnTo>
                  <a:cubicBezTo>
                    <a:pt x="51402" y="700822"/>
                    <a:pt x="47913" y="707804"/>
                    <a:pt x="41401" y="709899"/>
                  </a:cubicBezTo>
                  <a:cubicBezTo>
                    <a:pt x="40238" y="710364"/>
                    <a:pt x="38842" y="710364"/>
                    <a:pt x="37679" y="710364"/>
                  </a:cubicBezTo>
                  <a:moveTo>
                    <a:pt x="1028039" y="722700"/>
                  </a:moveTo>
                  <a:cubicBezTo>
                    <a:pt x="1026644" y="722700"/>
                    <a:pt x="1025248" y="722467"/>
                    <a:pt x="1023853" y="722002"/>
                  </a:cubicBezTo>
                  <a:cubicBezTo>
                    <a:pt x="1017573" y="719674"/>
                    <a:pt x="1014316" y="712692"/>
                    <a:pt x="1016410" y="706408"/>
                  </a:cubicBezTo>
                  <a:lnTo>
                    <a:pt x="1018968" y="698960"/>
                  </a:lnTo>
                  <a:cubicBezTo>
                    <a:pt x="1021061" y="692676"/>
                    <a:pt x="1028039" y="689185"/>
                    <a:pt x="1034319" y="691279"/>
                  </a:cubicBezTo>
                  <a:cubicBezTo>
                    <a:pt x="1040599" y="693374"/>
                    <a:pt x="1044088" y="700356"/>
                    <a:pt x="1041994" y="706640"/>
                  </a:cubicBezTo>
                  <a:lnTo>
                    <a:pt x="1039203" y="714554"/>
                  </a:lnTo>
                  <a:cubicBezTo>
                    <a:pt x="1037343" y="719441"/>
                    <a:pt x="1032691" y="722700"/>
                    <a:pt x="1027807" y="722700"/>
                  </a:cubicBezTo>
                  <a:moveTo>
                    <a:pt x="58380" y="763430"/>
                  </a:moveTo>
                  <a:cubicBezTo>
                    <a:pt x="53728" y="763430"/>
                    <a:pt x="49309" y="760870"/>
                    <a:pt x="47215" y="756215"/>
                  </a:cubicBezTo>
                  <a:lnTo>
                    <a:pt x="43959" y="748534"/>
                  </a:lnTo>
                  <a:cubicBezTo>
                    <a:pt x="41401" y="742483"/>
                    <a:pt x="43959" y="735268"/>
                    <a:pt x="50239" y="732475"/>
                  </a:cubicBezTo>
                  <a:cubicBezTo>
                    <a:pt x="56519" y="729915"/>
                    <a:pt x="63497" y="732475"/>
                    <a:pt x="66288" y="738759"/>
                  </a:cubicBezTo>
                  <a:lnTo>
                    <a:pt x="69544" y="745974"/>
                  </a:lnTo>
                  <a:cubicBezTo>
                    <a:pt x="72335" y="752025"/>
                    <a:pt x="69544" y="759241"/>
                    <a:pt x="63497" y="762033"/>
                  </a:cubicBezTo>
                  <a:cubicBezTo>
                    <a:pt x="61868" y="762732"/>
                    <a:pt x="60240" y="763197"/>
                    <a:pt x="58380" y="763197"/>
                  </a:cubicBezTo>
                  <a:moveTo>
                    <a:pt x="1005943" y="775067"/>
                  </a:moveTo>
                  <a:cubicBezTo>
                    <a:pt x="1004083" y="775067"/>
                    <a:pt x="1002455" y="774602"/>
                    <a:pt x="1000594" y="773903"/>
                  </a:cubicBezTo>
                  <a:cubicBezTo>
                    <a:pt x="994546" y="771111"/>
                    <a:pt x="991988" y="763663"/>
                    <a:pt x="995012" y="757611"/>
                  </a:cubicBezTo>
                  <a:lnTo>
                    <a:pt x="998500" y="750396"/>
                  </a:lnTo>
                  <a:cubicBezTo>
                    <a:pt x="1001292" y="744345"/>
                    <a:pt x="1008502" y="741552"/>
                    <a:pt x="1014782" y="744578"/>
                  </a:cubicBezTo>
                  <a:cubicBezTo>
                    <a:pt x="1020829" y="747371"/>
                    <a:pt x="1023620" y="754586"/>
                    <a:pt x="1020596" y="760870"/>
                  </a:cubicBezTo>
                  <a:lnTo>
                    <a:pt x="1017108" y="768318"/>
                  </a:lnTo>
                  <a:cubicBezTo>
                    <a:pt x="1015014" y="772740"/>
                    <a:pt x="1010595" y="775300"/>
                    <a:pt x="1006176" y="775300"/>
                  </a:cubicBezTo>
                  <a:moveTo>
                    <a:pt x="84662" y="813703"/>
                  </a:moveTo>
                  <a:cubicBezTo>
                    <a:pt x="80475" y="813703"/>
                    <a:pt x="76521" y="811608"/>
                    <a:pt x="74196" y="807652"/>
                  </a:cubicBezTo>
                  <a:lnTo>
                    <a:pt x="70009" y="800436"/>
                  </a:lnTo>
                  <a:cubicBezTo>
                    <a:pt x="66753" y="794618"/>
                    <a:pt x="68613" y="787170"/>
                    <a:pt x="74661" y="783911"/>
                  </a:cubicBezTo>
                  <a:cubicBezTo>
                    <a:pt x="80475" y="780653"/>
                    <a:pt x="87918" y="782748"/>
                    <a:pt x="91174" y="788566"/>
                  </a:cubicBezTo>
                  <a:lnTo>
                    <a:pt x="95129" y="795316"/>
                  </a:lnTo>
                  <a:cubicBezTo>
                    <a:pt x="98617" y="801135"/>
                    <a:pt x="96524" y="808582"/>
                    <a:pt x="90942" y="812074"/>
                  </a:cubicBezTo>
                  <a:cubicBezTo>
                    <a:pt x="89081" y="813237"/>
                    <a:pt x="86755" y="813703"/>
                    <a:pt x="84662" y="813703"/>
                  </a:cubicBezTo>
                  <a:moveTo>
                    <a:pt x="978498" y="824875"/>
                  </a:moveTo>
                  <a:cubicBezTo>
                    <a:pt x="976172" y="824875"/>
                    <a:pt x="974079" y="824176"/>
                    <a:pt x="971985" y="823013"/>
                  </a:cubicBezTo>
                  <a:cubicBezTo>
                    <a:pt x="966171" y="819521"/>
                    <a:pt x="964543" y="811841"/>
                    <a:pt x="968031" y="806255"/>
                  </a:cubicBezTo>
                  <a:lnTo>
                    <a:pt x="972218" y="799505"/>
                  </a:lnTo>
                  <a:cubicBezTo>
                    <a:pt x="975707" y="793687"/>
                    <a:pt x="983150" y="791825"/>
                    <a:pt x="988964" y="795316"/>
                  </a:cubicBezTo>
                  <a:cubicBezTo>
                    <a:pt x="994779" y="798807"/>
                    <a:pt x="996640" y="806255"/>
                    <a:pt x="993151" y="812074"/>
                  </a:cubicBezTo>
                  <a:lnTo>
                    <a:pt x="988732" y="819056"/>
                  </a:lnTo>
                  <a:cubicBezTo>
                    <a:pt x="986406" y="822780"/>
                    <a:pt x="982452" y="824875"/>
                    <a:pt x="978265" y="824875"/>
                  </a:cubicBezTo>
                  <a:moveTo>
                    <a:pt x="116294" y="860950"/>
                  </a:moveTo>
                  <a:cubicBezTo>
                    <a:pt x="112573" y="860950"/>
                    <a:pt x="108851" y="859321"/>
                    <a:pt x="106525" y="856062"/>
                  </a:cubicBezTo>
                  <a:lnTo>
                    <a:pt x="101641" y="849313"/>
                  </a:lnTo>
                  <a:cubicBezTo>
                    <a:pt x="97687" y="843960"/>
                    <a:pt x="98850" y="836279"/>
                    <a:pt x="104199" y="832322"/>
                  </a:cubicBezTo>
                  <a:cubicBezTo>
                    <a:pt x="109549" y="828366"/>
                    <a:pt x="117224" y="829529"/>
                    <a:pt x="121178" y="834883"/>
                  </a:cubicBezTo>
                  <a:lnTo>
                    <a:pt x="125830" y="841167"/>
                  </a:lnTo>
                  <a:cubicBezTo>
                    <a:pt x="129784" y="846520"/>
                    <a:pt x="128854" y="854200"/>
                    <a:pt x="123504" y="858157"/>
                  </a:cubicBezTo>
                  <a:cubicBezTo>
                    <a:pt x="121178" y="859786"/>
                    <a:pt x="118853" y="860717"/>
                    <a:pt x="116061" y="860717"/>
                  </a:cubicBezTo>
                  <a:moveTo>
                    <a:pt x="945703" y="871423"/>
                  </a:moveTo>
                  <a:cubicBezTo>
                    <a:pt x="943145" y="871423"/>
                    <a:pt x="940353" y="870492"/>
                    <a:pt x="938260" y="868863"/>
                  </a:cubicBezTo>
                  <a:cubicBezTo>
                    <a:pt x="932911" y="864674"/>
                    <a:pt x="931980" y="856993"/>
                    <a:pt x="936167" y="851873"/>
                  </a:cubicBezTo>
                  <a:lnTo>
                    <a:pt x="941051" y="845589"/>
                  </a:lnTo>
                  <a:cubicBezTo>
                    <a:pt x="945238" y="840236"/>
                    <a:pt x="952913" y="839305"/>
                    <a:pt x="958030" y="843261"/>
                  </a:cubicBezTo>
                  <a:cubicBezTo>
                    <a:pt x="963380" y="847451"/>
                    <a:pt x="964310" y="855131"/>
                    <a:pt x="960356" y="860484"/>
                  </a:cubicBezTo>
                  <a:lnTo>
                    <a:pt x="955239" y="867001"/>
                  </a:lnTo>
                  <a:cubicBezTo>
                    <a:pt x="952913" y="870027"/>
                    <a:pt x="949192" y="871656"/>
                    <a:pt x="945703" y="871656"/>
                  </a:cubicBezTo>
                  <a:moveTo>
                    <a:pt x="152810" y="904473"/>
                  </a:moveTo>
                  <a:cubicBezTo>
                    <a:pt x="149554" y="904473"/>
                    <a:pt x="146298" y="903077"/>
                    <a:pt x="143972" y="900516"/>
                  </a:cubicBezTo>
                  <a:lnTo>
                    <a:pt x="138390" y="894465"/>
                  </a:lnTo>
                  <a:cubicBezTo>
                    <a:pt x="133971" y="889577"/>
                    <a:pt x="134203" y="881664"/>
                    <a:pt x="139320" y="877242"/>
                  </a:cubicBezTo>
                  <a:cubicBezTo>
                    <a:pt x="144205" y="872820"/>
                    <a:pt x="151880" y="873053"/>
                    <a:pt x="156532" y="878173"/>
                  </a:cubicBezTo>
                  <a:lnTo>
                    <a:pt x="161881" y="883992"/>
                  </a:lnTo>
                  <a:cubicBezTo>
                    <a:pt x="166533" y="888879"/>
                    <a:pt x="166300" y="896560"/>
                    <a:pt x="161184" y="901215"/>
                  </a:cubicBezTo>
                  <a:cubicBezTo>
                    <a:pt x="158858" y="903542"/>
                    <a:pt x="155834" y="904473"/>
                    <a:pt x="152810" y="904473"/>
                  </a:cubicBezTo>
                  <a:moveTo>
                    <a:pt x="908256" y="914016"/>
                  </a:moveTo>
                  <a:cubicBezTo>
                    <a:pt x="905233" y="914016"/>
                    <a:pt x="901977" y="912852"/>
                    <a:pt x="899650" y="910525"/>
                  </a:cubicBezTo>
                  <a:cubicBezTo>
                    <a:pt x="894766" y="905870"/>
                    <a:pt x="894766" y="897956"/>
                    <a:pt x="899650" y="893301"/>
                  </a:cubicBezTo>
                  <a:lnTo>
                    <a:pt x="905233" y="887715"/>
                  </a:lnTo>
                  <a:cubicBezTo>
                    <a:pt x="909884" y="882828"/>
                    <a:pt x="917560" y="882595"/>
                    <a:pt x="922444" y="887250"/>
                  </a:cubicBezTo>
                  <a:cubicBezTo>
                    <a:pt x="927329" y="891905"/>
                    <a:pt x="927561" y="899585"/>
                    <a:pt x="922909" y="904473"/>
                  </a:cubicBezTo>
                  <a:lnTo>
                    <a:pt x="917095" y="910525"/>
                  </a:lnTo>
                  <a:cubicBezTo>
                    <a:pt x="914769" y="912852"/>
                    <a:pt x="911513" y="914248"/>
                    <a:pt x="908489" y="914248"/>
                  </a:cubicBezTo>
                  <a:moveTo>
                    <a:pt x="193746" y="944040"/>
                  </a:moveTo>
                  <a:cubicBezTo>
                    <a:pt x="190955" y="944040"/>
                    <a:pt x="188164" y="943109"/>
                    <a:pt x="185838" y="941014"/>
                  </a:cubicBezTo>
                  <a:lnTo>
                    <a:pt x="179558" y="935661"/>
                  </a:lnTo>
                  <a:cubicBezTo>
                    <a:pt x="174441" y="931239"/>
                    <a:pt x="173976" y="923558"/>
                    <a:pt x="178628" y="918438"/>
                  </a:cubicBezTo>
                  <a:cubicBezTo>
                    <a:pt x="183047" y="913317"/>
                    <a:pt x="190722" y="912852"/>
                    <a:pt x="195839" y="917507"/>
                  </a:cubicBezTo>
                  <a:lnTo>
                    <a:pt x="201886" y="922860"/>
                  </a:lnTo>
                  <a:cubicBezTo>
                    <a:pt x="207003" y="927282"/>
                    <a:pt x="207468" y="934963"/>
                    <a:pt x="203282" y="940083"/>
                  </a:cubicBezTo>
                  <a:cubicBezTo>
                    <a:pt x="200956" y="942876"/>
                    <a:pt x="197467" y="944272"/>
                    <a:pt x="193978" y="944272"/>
                  </a:cubicBezTo>
                  <a:moveTo>
                    <a:pt x="866390" y="952418"/>
                  </a:moveTo>
                  <a:cubicBezTo>
                    <a:pt x="862902" y="952418"/>
                    <a:pt x="859413" y="950789"/>
                    <a:pt x="856854" y="947996"/>
                  </a:cubicBezTo>
                  <a:cubicBezTo>
                    <a:pt x="852668" y="942876"/>
                    <a:pt x="853366" y="935195"/>
                    <a:pt x="858482" y="930773"/>
                  </a:cubicBezTo>
                  <a:lnTo>
                    <a:pt x="864530" y="925653"/>
                  </a:lnTo>
                  <a:cubicBezTo>
                    <a:pt x="869647" y="921231"/>
                    <a:pt x="877322" y="921929"/>
                    <a:pt x="881741" y="927049"/>
                  </a:cubicBezTo>
                  <a:cubicBezTo>
                    <a:pt x="886161" y="932170"/>
                    <a:pt x="885463" y="939850"/>
                    <a:pt x="880346" y="944272"/>
                  </a:cubicBezTo>
                  <a:lnTo>
                    <a:pt x="874066" y="949626"/>
                  </a:lnTo>
                  <a:cubicBezTo>
                    <a:pt x="871740" y="951488"/>
                    <a:pt x="868949" y="952418"/>
                    <a:pt x="866390" y="952418"/>
                  </a:cubicBezTo>
                  <a:moveTo>
                    <a:pt x="238635" y="978719"/>
                  </a:moveTo>
                  <a:cubicBezTo>
                    <a:pt x="236309" y="978719"/>
                    <a:pt x="233751" y="978020"/>
                    <a:pt x="231658" y="976624"/>
                  </a:cubicBezTo>
                  <a:lnTo>
                    <a:pt x="224913" y="971969"/>
                  </a:lnTo>
                  <a:cubicBezTo>
                    <a:pt x="219331" y="968012"/>
                    <a:pt x="218168" y="960565"/>
                    <a:pt x="222122" y="954979"/>
                  </a:cubicBezTo>
                  <a:cubicBezTo>
                    <a:pt x="226076" y="949393"/>
                    <a:pt x="233751" y="948229"/>
                    <a:pt x="239100" y="952186"/>
                  </a:cubicBezTo>
                  <a:lnTo>
                    <a:pt x="245613" y="956841"/>
                  </a:lnTo>
                  <a:cubicBezTo>
                    <a:pt x="251195" y="960565"/>
                    <a:pt x="252591" y="968245"/>
                    <a:pt x="248637" y="973831"/>
                  </a:cubicBezTo>
                  <a:cubicBezTo>
                    <a:pt x="246311" y="977322"/>
                    <a:pt x="242589" y="979184"/>
                    <a:pt x="238635" y="979184"/>
                  </a:cubicBezTo>
                  <a:moveTo>
                    <a:pt x="820571" y="985934"/>
                  </a:moveTo>
                  <a:cubicBezTo>
                    <a:pt x="816617" y="985934"/>
                    <a:pt x="812663" y="984072"/>
                    <a:pt x="810337" y="980348"/>
                  </a:cubicBezTo>
                  <a:cubicBezTo>
                    <a:pt x="806615" y="974762"/>
                    <a:pt x="808243" y="967081"/>
                    <a:pt x="813826" y="963357"/>
                  </a:cubicBezTo>
                  <a:lnTo>
                    <a:pt x="820338" y="958935"/>
                  </a:lnTo>
                  <a:cubicBezTo>
                    <a:pt x="825920" y="955211"/>
                    <a:pt x="833596" y="956608"/>
                    <a:pt x="837317" y="962194"/>
                  </a:cubicBezTo>
                  <a:cubicBezTo>
                    <a:pt x="841038" y="967780"/>
                    <a:pt x="839643" y="975460"/>
                    <a:pt x="834061" y="979184"/>
                  </a:cubicBezTo>
                  <a:lnTo>
                    <a:pt x="827083" y="983839"/>
                  </a:lnTo>
                  <a:cubicBezTo>
                    <a:pt x="824990" y="985235"/>
                    <a:pt x="822664" y="985934"/>
                    <a:pt x="820338" y="985934"/>
                  </a:cubicBezTo>
                  <a:moveTo>
                    <a:pt x="287246" y="1008277"/>
                  </a:moveTo>
                  <a:cubicBezTo>
                    <a:pt x="285386" y="1008277"/>
                    <a:pt x="283292" y="1007812"/>
                    <a:pt x="281432" y="1006881"/>
                  </a:cubicBezTo>
                  <a:lnTo>
                    <a:pt x="274221" y="1002924"/>
                  </a:lnTo>
                  <a:cubicBezTo>
                    <a:pt x="268407" y="999666"/>
                    <a:pt x="266313" y="992218"/>
                    <a:pt x="269570" y="986399"/>
                  </a:cubicBezTo>
                  <a:cubicBezTo>
                    <a:pt x="272826" y="980581"/>
                    <a:pt x="280269" y="978486"/>
                    <a:pt x="286083" y="981744"/>
                  </a:cubicBezTo>
                  <a:lnTo>
                    <a:pt x="293061" y="985468"/>
                  </a:lnTo>
                  <a:cubicBezTo>
                    <a:pt x="298876" y="988727"/>
                    <a:pt x="301202" y="996174"/>
                    <a:pt x="297945" y="1001993"/>
                  </a:cubicBezTo>
                  <a:cubicBezTo>
                    <a:pt x="295619" y="1006182"/>
                    <a:pt x="291433" y="1008277"/>
                    <a:pt x="287246" y="1008277"/>
                  </a:cubicBezTo>
                  <a:moveTo>
                    <a:pt x="771262" y="1014328"/>
                  </a:moveTo>
                  <a:cubicBezTo>
                    <a:pt x="766843" y="1014328"/>
                    <a:pt x="762424" y="1011768"/>
                    <a:pt x="760330" y="1007579"/>
                  </a:cubicBezTo>
                  <a:cubicBezTo>
                    <a:pt x="757307" y="1001527"/>
                    <a:pt x="759633" y="994312"/>
                    <a:pt x="765680" y="991287"/>
                  </a:cubicBezTo>
                  <a:lnTo>
                    <a:pt x="772657" y="987563"/>
                  </a:lnTo>
                  <a:cubicBezTo>
                    <a:pt x="778705" y="984304"/>
                    <a:pt x="785915" y="986632"/>
                    <a:pt x="789171" y="992683"/>
                  </a:cubicBezTo>
                  <a:cubicBezTo>
                    <a:pt x="792195" y="998735"/>
                    <a:pt x="790102" y="1005950"/>
                    <a:pt x="784054" y="1009208"/>
                  </a:cubicBezTo>
                  <a:lnTo>
                    <a:pt x="776611" y="1012932"/>
                  </a:lnTo>
                  <a:cubicBezTo>
                    <a:pt x="774751" y="1013863"/>
                    <a:pt x="772890" y="1014328"/>
                    <a:pt x="771029" y="1014328"/>
                  </a:cubicBezTo>
                  <a:moveTo>
                    <a:pt x="338648" y="1032715"/>
                  </a:moveTo>
                  <a:cubicBezTo>
                    <a:pt x="337020" y="1032715"/>
                    <a:pt x="335625" y="1032483"/>
                    <a:pt x="333996" y="1031784"/>
                  </a:cubicBezTo>
                  <a:lnTo>
                    <a:pt x="326321" y="1028526"/>
                  </a:lnTo>
                  <a:cubicBezTo>
                    <a:pt x="320041" y="1025966"/>
                    <a:pt x="317250" y="1018751"/>
                    <a:pt x="319809" y="1012467"/>
                  </a:cubicBezTo>
                  <a:cubicBezTo>
                    <a:pt x="322367" y="1006182"/>
                    <a:pt x="329577" y="1003389"/>
                    <a:pt x="335857" y="1005950"/>
                  </a:cubicBezTo>
                  <a:lnTo>
                    <a:pt x="343300" y="1008975"/>
                  </a:lnTo>
                  <a:cubicBezTo>
                    <a:pt x="349580" y="1011536"/>
                    <a:pt x="352603" y="1018518"/>
                    <a:pt x="350045" y="1024802"/>
                  </a:cubicBezTo>
                  <a:cubicBezTo>
                    <a:pt x="348184" y="1029457"/>
                    <a:pt x="343533" y="1032483"/>
                    <a:pt x="338881" y="1032483"/>
                  </a:cubicBezTo>
                  <a:moveTo>
                    <a:pt x="719395" y="1037370"/>
                  </a:moveTo>
                  <a:cubicBezTo>
                    <a:pt x="714510" y="1037370"/>
                    <a:pt x="709859" y="1034345"/>
                    <a:pt x="707998" y="1029457"/>
                  </a:cubicBezTo>
                  <a:cubicBezTo>
                    <a:pt x="705672" y="1023173"/>
                    <a:pt x="708928" y="1016190"/>
                    <a:pt x="715208" y="1013863"/>
                  </a:cubicBezTo>
                  <a:lnTo>
                    <a:pt x="722651" y="1011070"/>
                  </a:lnTo>
                  <a:cubicBezTo>
                    <a:pt x="728931" y="1008510"/>
                    <a:pt x="735908" y="1011536"/>
                    <a:pt x="738467" y="1017820"/>
                  </a:cubicBezTo>
                  <a:cubicBezTo>
                    <a:pt x="741025" y="1024104"/>
                    <a:pt x="737769" y="1031086"/>
                    <a:pt x="731489" y="1033646"/>
                  </a:cubicBezTo>
                  <a:lnTo>
                    <a:pt x="723814" y="1036672"/>
                  </a:lnTo>
                  <a:cubicBezTo>
                    <a:pt x="722419" y="1037137"/>
                    <a:pt x="721023" y="1037370"/>
                    <a:pt x="719627" y="1037370"/>
                  </a:cubicBezTo>
                  <a:moveTo>
                    <a:pt x="392376" y="1051102"/>
                  </a:moveTo>
                  <a:cubicBezTo>
                    <a:pt x="392376" y="1051102"/>
                    <a:pt x="390050" y="1051102"/>
                    <a:pt x="389120" y="1050637"/>
                  </a:cubicBezTo>
                  <a:lnTo>
                    <a:pt x="381212" y="1048309"/>
                  </a:lnTo>
                  <a:cubicBezTo>
                    <a:pt x="374699" y="1046447"/>
                    <a:pt x="371211" y="1039465"/>
                    <a:pt x="373071" y="1033181"/>
                  </a:cubicBezTo>
                  <a:cubicBezTo>
                    <a:pt x="374932" y="1026664"/>
                    <a:pt x="381910" y="1023173"/>
                    <a:pt x="388189" y="1025035"/>
                  </a:cubicBezTo>
                  <a:lnTo>
                    <a:pt x="395865" y="1027362"/>
                  </a:lnTo>
                  <a:cubicBezTo>
                    <a:pt x="402377" y="1029224"/>
                    <a:pt x="406099" y="1035974"/>
                    <a:pt x="404238" y="1042491"/>
                  </a:cubicBezTo>
                  <a:cubicBezTo>
                    <a:pt x="402610" y="1047844"/>
                    <a:pt x="397726" y="1051335"/>
                    <a:pt x="392609" y="1051335"/>
                  </a:cubicBezTo>
                  <a:moveTo>
                    <a:pt x="665202" y="1054361"/>
                  </a:moveTo>
                  <a:cubicBezTo>
                    <a:pt x="659852" y="1054361"/>
                    <a:pt x="654735" y="1050637"/>
                    <a:pt x="653340" y="1045284"/>
                  </a:cubicBezTo>
                  <a:cubicBezTo>
                    <a:pt x="651712" y="1038767"/>
                    <a:pt x="655666" y="1032017"/>
                    <a:pt x="662178" y="1030388"/>
                  </a:cubicBezTo>
                  <a:lnTo>
                    <a:pt x="669854" y="1028293"/>
                  </a:lnTo>
                  <a:cubicBezTo>
                    <a:pt x="676366" y="1026664"/>
                    <a:pt x="683111" y="1030388"/>
                    <a:pt x="684739" y="1036905"/>
                  </a:cubicBezTo>
                  <a:cubicBezTo>
                    <a:pt x="686600" y="1043422"/>
                    <a:pt x="682646" y="1050171"/>
                    <a:pt x="676133" y="1051800"/>
                  </a:cubicBezTo>
                  <a:lnTo>
                    <a:pt x="667993" y="1053895"/>
                  </a:lnTo>
                  <a:cubicBezTo>
                    <a:pt x="667993" y="1053895"/>
                    <a:pt x="665900" y="1054361"/>
                    <a:pt x="664969" y="1054361"/>
                  </a:cubicBezTo>
                  <a:moveTo>
                    <a:pt x="447732" y="1063438"/>
                  </a:moveTo>
                  <a:cubicBezTo>
                    <a:pt x="447732" y="1063438"/>
                    <a:pt x="446336" y="1063438"/>
                    <a:pt x="445639" y="1063438"/>
                  </a:cubicBezTo>
                  <a:lnTo>
                    <a:pt x="437498" y="1062041"/>
                  </a:lnTo>
                  <a:cubicBezTo>
                    <a:pt x="430986" y="1060877"/>
                    <a:pt x="426566" y="1054361"/>
                    <a:pt x="427729" y="1047844"/>
                  </a:cubicBezTo>
                  <a:cubicBezTo>
                    <a:pt x="428892" y="1041094"/>
                    <a:pt x="435405" y="1036905"/>
                    <a:pt x="441917" y="1038068"/>
                  </a:cubicBezTo>
                  <a:lnTo>
                    <a:pt x="449825" y="1039465"/>
                  </a:lnTo>
                  <a:cubicBezTo>
                    <a:pt x="456570" y="1040629"/>
                    <a:pt x="460989" y="1046913"/>
                    <a:pt x="459827" y="1053430"/>
                  </a:cubicBezTo>
                  <a:cubicBezTo>
                    <a:pt x="458896" y="1059481"/>
                    <a:pt x="453779" y="1063670"/>
                    <a:pt x="447732" y="1063670"/>
                  </a:cubicBezTo>
                  <a:moveTo>
                    <a:pt x="609381" y="1065532"/>
                  </a:moveTo>
                  <a:cubicBezTo>
                    <a:pt x="603333" y="1065532"/>
                    <a:pt x="598216" y="1061110"/>
                    <a:pt x="597286" y="1055059"/>
                  </a:cubicBezTo>
                  <a:cubicBezTo>
                    <a:pt x="596356" y="1048309"/>
                    <a:pt x="601008" y="1042258"/>
                    <a:pt x="607753" y="1041327"/>
                  </a:cubicBezTo>
                  <a:lnTo>
                    <a:pt x="615661" y="1040163"/>
                  </a:lnTo>
                  <a:cubicBezTo>
                    <a:pt x="622406" y="1038999"/>
                    <a:pt x="628453" y="1043654"/>
                    <a:pt x="629616" y="1050404"/>
                  </a:cubicBezTo>
                  <a:cubicBezTo>
                    <a:pt x="630779" y="1057153"/>
                    <a:pt x="626127" y="1063205"/>
                    <a:pt x="619382" y="1064369"/>
                  </a:cubicBezTo>
                  <a:lnTo>
                    <a:pt x="611241" y="1065532"/>
                  </a:lnTo>
                  <a:cubicBezTo>
                    <a:pt x="611241" y="1065532"/>
                    <a:pt x="610078" y="1065532"/>
                    <a:pt x="609613" y="1065532"/>
                  </a:cubicBezTo>
                  <a:moveTo>
                    <a:pt x="504251" y="1069954"/>
                  </a:moveTo>
                  <a:cubicBezTo>
                    <a:pt x="504251" y="1069954"/>
                    <a:pt x="503786" y="1069954"/>
                    <a:pt x="503553" y="1069954"/>
                  </a:cubicBezTo>
                  <a:lnTo>
                    <a:pt x="495180" y="1069489"/>
                  </a:lnTo>
                  <a:cubicBezTo>
                    <a:pt x="488435" y="1069023"/>
                    <a:pt x="483550" y="1063205"/>
                    <a:pt x="484016" y="1056455"/>
                  </a:cubicBezTo>
                  <a:cubicBezTo>
                    <a:pt x="484481" y="1049706"/>
                    <a:pt x="490296" y="1044585"/>
                    <a:pt x="497041" y="1045284"/>
                  </a:cubicBezTo>
                  <a:lnTo>
                    <a:pt x="504949" y="1045749"/>
                  </a:lnTo>
                  <a:cubicBezTo>
                    <a:pt x="511694" y="1046215"/>
                    <a:pt x="516811" y="1051800"/>
                    <a:pt x="516345" y="1058550"/>
                  </a:cubicBezTo>
                  <a:cubicBezTo>
                    <a:pt x="516113" y="1065067"/>
                    <a:pt x="510531" y="1069954"/>
                    <a:pt x="504251" y="1069954"/>
                  </a:cubicBezTo>
                  <a:moveTo>
                    <a:pt x="552862" y="1070420"/>
                  </a:moveTo>
                  <a:cubicBezTo>
                    <a:pt x="546349" y="1070420"/>
                    <a:pt x="541000" y="1065300"/>
                    <a:pt x="540767" y="1058550"/>
                  </a:cubicBezTo>
                  <a:cubicBezTo>
                    <a:pt x="540767" y="1051800"/>
                    <a:pt x="545884" y="1046215"/>
                    <a:pt x="552629" y="1045982"/>
                  </a:cubicBezTo>
                  <a:lnTo>
                    <a:pt x="560537" y="1045982"/>
                  </a:lnTo>
                  <a:cubicBezTo>
                    <a:pt x="567050" y="1045284"/>
                    <a:pt x="572864" y="1050404"/>
                    <a:pt x="573329" y="1057153"/>
                  </a:cubicBezTo>
                  <a:cubicBezTo>
                    <a:pt x="573562" y="1063903"/>
                    <a:pt x="568445" y="1069489"/>
                    <a:pt x="561700" y="1069954"/>
                  </a:cubicBezTo>
                  <a:lnTo>
                    <a:pt x="553327" y="1070420"/>
                  </a:lnTo>
                  <a:lnTo>
                    <a:pt x="552862" y="1070420"/>
                  </a:ln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073046-E827-1192-929E-EE027CC9136E}"/>
                </a:ext>
              </a:extLst>
            </p:cNvPr>
            <p:cNvSpPr/>
            <p:nvPr/>
          </p:nvSpPr>
          <p:spPr>
            <a:xfrm>
              <a:off x="8398744" y="-685298"/>
              <a:ext cx="1070370" cy="1070419"/>
            </a:xfrm>
            <a:custGeom>
              <a:avLst/>
              <a:gdLst>
                <a:gd name="connsiteX0" fmla="*/ 513787 w 1070370"/>
                <a:gd name="connsiteY0" fmla="*/ 24466 h 1070419"/>
                <a:gd name="connsiteX1" fmla="*/ 501692 w 1070370"/>
                <a:gd name="connsiteY1" fmla="*/ 12829 h 1070419"/>
                <a:gd name="connsiteX2" fmla="*/ 513322 w 1070370"/>
                <a:gd name="connsiteY2" fmla="*/ 28 h 1070419"/>
                <a:gd name="connsiteX3" fmla="*/ 521695 w 1070370"/>
                <a:gd name="connsiteY3" fmla="*/ 28 h 1070419"/>
                <a:gd name="connsiteX4" fmla="*/ 534255 w 1070370"/>
                <a:gd name="connsiteY4" fmla="*/ 11665 h 1070419"/>
                <a:gd name="connsiteX5" fmla="*/ 522393 w 1070370"/>
                <a:gd name="connsiteY5" fmla="*/ 24234 h 1070419"/>
                <a:gd name="connsiteX6" fmla="*/ 514485 w 1070370"/>
                <a:gd name="connsiteY6" fmla="*/ 24234 h 1070419"/>
                <a:gd name="connsiteX7" fmla="*/ 514020 w 1070370"/>
                <a:gd name="connsiteY7" fmla="*/ 24466 h 1070419"/>
                <a:gd name="connsiteX8" fmla="*/ 578679 w 1070370"/>
                <a:gd name="connsiteY8" fmla="*/ 25863 h 1070419"/>
                <a:gd name="connsiteX9" fmla="*/ 577749 w 1070370"/>
                <a:gd name="connsiteY9" fmla="*/ 25863 h 1070419"/>
                <a:gd name="connsiteX10" fmla="*/ 569841 w 1070370"/>
                <a:gd name="connsiteY10" fmla="*/ 25165 h 1070419"/>
                <a:gd name="connsiteX11" fmla="*/ 558444 w 1070370"/>
                <a:gd name="connsiteY11" fmla="*/ 12131 h 1070419"/>
                <a:gd name="connsiteX12" fmla="*/ 571469 w 1070370"/>
                <a:gd name="connsiteY12" fmla="*/ 727 h 1070419"/>
                <a:gd name="connsiteX13" fmla="*/ 579842 w 1070370"/>
                <a:gd name="connsiteY13" fmla="*/ 1425 h 1070419"/>
                <a:gd name="connsiteX14" fmla="*/ 591006 w 1070370"/>
                <a:gd name="connsiteY14" fmla="*/ 14691 h 1070419"/>
                <a:gd name="connsiteX15" fmla="*/ 578912 w 1070370"/>
                <a:gd name="connsiteY15" fmla="*/ 25863 h 1070419"/>
                <a:gd name="connsiteX16" fmla="*/ 457268 w 1070370"/>
                <a:gd name="connsiteY16" fmla="*/ 29820 h 1070419"/>
                <a:gd name="connsiteX17" fmla="*/ 445174 w 1070370"/>
                <a:gd name="connsiteY17" fmla="*/ 19346 h 1070419"/>
                <a:gd name="connsiteX18" fmla="*/ 455407 w 1070370"/>
                <a:gd name="connsiteY18" fmla="*/ 5381 h 1070419"/>
                <a:gd name="connsiteX19" fmla="*/ 463781 w 1070370"/>
                <a:gd name="connsiteY19" fmla="*/ 4218 h 1070419"/>
                <a:gd name="connsiteX20" fmla="*/ 477503 w 1070370"/>
                <a:gd name="connsiteY20" fmla="*/ 14691 h 1070419"/>
                <a:gd name="connsiteX21" fmla="*/ 467037 w 1070370"/>
                <a:gd name="connsiteY21" fmla="*/ 28423 h 1070419"/>
                <a:gd name="connsiteX22" fmla="*/ 459129 w 1070370"/>
                <a:gd name="connsiteY22" fmla="*/ 29587 h 1070419"/>
                <a:gd name="connsiteX23" fmla="*/ 457268 w 1070370"/>
                <a:gd name="connsiteY23" fmla="*/ 29587 h 1070419"/>
                <a:gd name="connsiteX24" fmla="*/ 634965 w 1070370"/>
                <a:gd name="connsiteY24" fmla="*/ 33543 h 1070419"/>
                <a:gd name="connsiteX25" fmla="*/ 632639 w 1070370"/>
                <a:gd name="connsiteY25" fmla="*/ 33543 h 1070419"/>
                <a:gd name="connsiteX26" fmla="*/ 624964 w 1070370"/>
                <a:gd name="connsiteY26" fmla="*/ 32147 h 1070419"/>
                <a:gd name="connsiteX27" fmla="*/ 615195 w 1070370"/>
                <a:gd name="connsiteY27" fmla="*/ 17950 h 1070419"/>
                <a:gd name="connsiteX28" fmla="*/ 629383 w 1070370"/>
                <a:gd name="connsiteY28" fmla="*/ 8174 h 1070419"/>
                <a:gd name="connsiteX29" fmla="*/ 637524 w 1070370"/>
                <a:gd name="connsiteY29" fmla="*/ 9804 h 1070419"/>
                <a:gd name="connsiteX30" fmla="*/ 647060 w 1070370"/>
                <a:gd name="connsiteY30" fmla="*/ 24001 h 1070419"/>
                <a:gd name="connsiteX31" fmla="*/ 635198 w 1070370"/>
                <a:gd name="connsiteY31" fmla="*/ 33776 h 1070419"/>
                <a:gd name="connsiteX32" fmla="*/ 401680 w 1070370"/>
                <a:gd name="connsiteY32" fmla="*/ 41224 h 1070419"/>
                <a:gd name="connsiteX33" fmla="*/ 389818 w 1070370"/>
                <a:gd name="connsiteY33" fmla="*/ 32147 h 1070419"/>
                <a:gd name="connsiteX34" fmla="*/ 398423 w 1070370"/>
                <a:gd name="connsiteY34" fmla="*/ 17251 h 1070419"/>
                <a:gd name="connsiteX35" fmla="*/ 406564 w 1070370"/>
                <a:gd name="connsiteY35" fmla="*/ 15157 h 1070419"/>
                <a:gd name="connsiteX36" fmla="*/ 421217 w 1070370"/>
                <a:gd name="connsiteY36" fmla="*/ 24001 h 1070419"/>
                <a:gd name="connsiteX37" fmla="*/ 412379 w 1070370"/>
                <a:gd name="connsiteY37" fmla="*/ 38664 h 1070419"/>
                <a:gd name="connsiteX38" fmla="*/ 404703 w 1070370"/>
                <a:gd name="connsiteY38" fmla="*/ 40526 h 1070419"/>
                <a:gd name="connsiteX39" fmla="*/ 401680 w 1070370"/>
                <a:gd name="connsiteY39" fmla="*/ 40991 h 1070419"/>
                <a:gd name="connsiteX40" fmla="*/ 690089 w 1070370"/>
                <a:gd name="connsiteY40" fmla="*/ 47508 h 1070419"/>
                <a:gd name="connsiteX41" fmla="*/ 686600 w 1070370"/>
                <a:gd name="connsiteY41" fmla="*/ 47043 h 1070419"/>
                <a:gd name="connsiteX42" fmla="*/ 678925 w 1070370"/>
                <a:gd name="connsiteY42" fmla="*/ 44715 h 1070419"/>
                <a:gd name="connsiteX43" fmla="*/ 670551 w 1070370"/>
                <a:gd name="connsiteY43" fmla="*/ 29587 h 1070419"/>
                <a:gd name="connsiteX44" fmla="*/ 685670 w 1070370"/>
                <a:gd name="connsiteY44" fmla="*/ 21208 h 1070419"/>
                <a:gd name="connsiteX45" fmla="*/ 693578 w 1070370"/>
                <a:gd name="connsiteY45" fmla="*/ 23535 h 1070419"/>
                <a:gd name="connsiteX46" fmla="*/ 701718 w 1070370"/>
                <a:gd name="connsiteY46" fmla="*/ 38664 h 1070419"/>
                <a:gd name="connsiteX47" fmla="*/ 690089 w 1070370"/>
                <a:gd name="connsiteY47" fmla="*/ 47275 h 1070419"/>
                <a:gd name="connsiteX48" fmla="*/ 347487 w 1070370"/>
                <a:gd name="connsiteY48" fmla="*/ 58680 h 1070419"/>
                <a:gd name="connsiteX49" fmla="*/ 336090 w 1070370"/>
                <a:gd name="connsiteY49" fmla="*/ 50767 h 1070419"/>
                <a:gd name="connsiteX50" fmla="*/ 343067 w 1070370"/>
                <a:gd name="connsiteY50" fmla="*/ 34940 h 1070419"/>
                <a:gd name="connsiteX51" fmla="*/ 350743 w 1070370"/>
                <a:gd name="connsiteY51" fmla="*/ 31914 h 1070419"/>
                <a:gd name="connsiteX52" fmla="*/ 366326 w 1070370"/>
                <a:gd name="connsiteY52" fmla="*/ 39129 h 1070419"/>
                <a:gd name="connsiteX53" fmla="*/ 359116 w 1070370"/>
                <a:gd name="connsiteY53" fmla="*/ 54723 h 1070419"/>
                <a:gd name="connsiteX54" fmla="*/ 351673 w 1070370"/>
                <a:gd name="connsiteY54" fmla="*/ 57516 h 1070419"/>
                <a:gd name="connsiteX55" fmla="*/ 347254 w 1070370"/>
                <a:gd name="connsiteY55" fmla="*/ 58214 h 1070419"/>
                <a:gd name="connsiteX56" fmla="*/ 743351 w 1070370"/>
                <a:gd name="connsiteY56" fmla="*/ 67291 h 1070419"/>
                <a:gd name="connsiteX57" fmla="*/ 738467 w 1070370"/>
                <a:gd name="connsiteY57" fmla="*/ 66360 h 1070419"/>
                <a:gd name="connsiteX58" fmla="*/ 731024 w 1070370"/>
                <a:gd name="connsiteY58" fmla="*/ 63335 h 1070419"/>
                <a:gd name="connsiteX59" fmla="*/ 724512 w 1070370"/>
                <a:gd name="connsiteY59" fmla="*/ 47508 h 1070419"/>
                <a:gd name="connsiteX60" fmla="*/ 740328 w 1070370"/>
                <a:gd name="connsiteY60" fmla="*/ 40991 h 1070419"/>
                <a:gd name="connsiteX61" fmla="*/ 748003 w 1070370"/>
                <a:gd name="connsiteY61" fmla="*/ 44250 h 1070419"/>
                <a:gd name="connsiteX62" fmla="*/ 754283 w 1070370"/>
                <a:gd name="connsiteY62" fmla="*/ 60309 h 1070419"/>
                <a:gd name="connsiteX63" fmla="*/ 743119 w 1070370"/>
                <a:gd name="connsiteY63" fmla="*/ 67757 h 1070419"/>
                <a:gd name="connsiteX64" fmla="*/ 295852 w 1070370"/>
                <a:gd name="connsiteY64" fmla="*/ 81722 h 1070419"/>
                <a:gd name="connsiteX65" fmla="*/ 285153 w 1070370"/>
                <a:gd name="connsiteY65" fmla="*/ 75205 h 1070419"/>
                <a:gd name="connsiteX66" fmla="*/ 290502 w 1070370"/>
                <a:gd name="connsiteY66" fmla="*/ 58680 h 1070419"/>
                <a:gd name="connsiteX67" fmla="*/ 297945 w 1070370"/>
                <a:gd name="connsiteY67" fmla="*/ 54956 h 1070419"/>
                <a:gd name="connsiteX68" fmla="*/ 314226 w 1070370"/>
                <a:gd name="connsiteY68" fmla="*/ 60542 h 1070419"/>
                <a:gd name="connsiteX69" fmla="*/ 308644 w 1070370"/>
                <a:gd name="connsiteY69" fmla="*/ 76834 h 1070419"/>
                <a:gd name="connsiteX70" fmla="*/ 301667 w 1070370"/>
                <a:gd name="connsiteY70" fmla="*/ 80325 h 1070419"/>
                <a:gd name="connsiteX71" fmla="*/ 296085 w 1070370"/>
                <a:gd name="connsiteY71" fmla="*/ 81722 h 1070419"/>
                <a:gd name="connsiteX72" fmla="*/ 794056 w 1070370"/>
                <a:gd name="connsiteY72" fmla="*/ 92660 h 1070419"/>
                <a:gd name="connsiteX73" fmla="*/ 788008 w 1070370"/>
                <a:gd name="connsiteY73" fmla="*/ 91031 h 1070419"/>
                <a:gd name="connsiteX74" fmla="*/ 781031 w 1070370"/>
                <a:gd name="connsiteY74" fmla="*/ 87075 h 1070419"/>
                <a:gd name="connsiteX75" fmla="*/ 776146 w 1070370"/>
                <a:gd name="connsiteY75" fmla="*/ 70550 h 1070419"/>
                <a:gd name="connsiteX76" fmla="*/ 792660 w 1070370"/>
                <a:gd name="connsiteY76" fmla="*/ 65662 h 1070419"/>
                <a:gd name="connsiteX77" fmla="*/ 799870 w 1070370"/>
                <a:gd name="connsiteY77" fmla="*/ 69852 h 1070419"/>
                <a:gd name="connsiteX78" fmla="*/ 804289 w 1070370"/>
                <a:gd name="connsiteY78" fmla="*/ 86376 h 1070419"/>
                <a:gd name="connsiteX79" fmla="*/ 793823 w 1070370"/>
                <a:gd name="connsiteY79" fmla="*/ 92428 h 1070419"/>
                <a:gd name="connsiteX80" fmla="*/ 246776 w 1070370"/>
                <a:gd name="connsiteY80" fmla="*/ 110582 h 1070419"/>
                <a:gd name="connsiteX81" fmla="*/ 236542 w 1070370"/>
                <a:gd name="connsiteY81" fmla="*/ 105229 h 1070419"/>
                <a:gd name="connsiteX82" fmla="*/ 240031 w 1070370"/>
                <a:gd name="connsiteY82" fmla="*/ 88238 h 1070419"/>
                <a:gd name="connsiteX83" fmla="*/ 247009 w 1070370"/>
                <a:gd name="connsiteY83" fmla="*/ 83816 h 1070419"/>
                <a:gd name="connsiteX84" fmla="*/ 263755 w 1070370"/>
                <a:gd name="connsiteY84" fmla="*/ 87540 h 1070419"/>
                <a:gd name="connsiteX85" fmla="*/ 260033 w 1070370"/>
                <a:gd name="connsiteY85" fmla="*/ 104298 h 1070419"/>
                <a:gd name="connsiteX86" fmla="*/ 253521 w 1070370"/>
                <a:gd name="connsiteY86" fmla="*/ 108487 h 1070419"/>
                <a:gd name="connsiteX87" fmla="*/ 246776 w 1070370"/>
                <a:gd name="connsiteY87" fmla="*/ 110582 h 1070419"/>
                <a:gd name="connsiteX88" fmla="*/ 841969 w 1070370"/>
                <a:gd name="connsiteY88" fmla="*/ 123616 h 1070419"/>
                <a:gd name="connsiteX89" fmla="*/ 834759 w 1070370"/>
                <a:gd name="connsiteY89" fmla="*/ 121288 h 1070419"/>
                <a:gd name="connsiteX90" fmla="*/ 828246 w 1070370"/>
                <a:gd name="connsiteY90" fmla="*/ 116633 h 1070419"/>
                <a:gd name="connsiteX91" fmla="*/ 825222 w 1070370"/>
                <a:gd name="connsiteY91" fmla="*/ 99643 h 1070419"/>
                <a:gd name="connsiteX92" fmla="*/ 842201 w 1070370"/>
                <a:gd name="connsiteY92" fmla="*/ 96617 h 1070419"/>
                <a:gd name="connsiteX93" fmla="*/ 848946 w 1070370"/>
                <a:gd name="connsiteY93" fmla="*/ 101505 h 1070419"/>
                <a:gd name="connsiteX94" fmla="*/ 851737 w 1070370"/>
                <a:gd name="connsiteY94" fmla="*/ 118495 h 1070419"/>
                <a:gd name="connsiteX95" fmla="*/ 841969 w 1070370"/>
                <a:gd name="connsiteY95" fmla="*/ 123616 h 1070419"/>
                <a:gd name="connsiteX96" fmla="*/ 201189 w 1070370"/>
                <a:gd name="connsiteY96" fmla="*/ 144563 h 1070419"/>
                <a:gd name="connsiteX97" fmla="*/ 191885 w 1070370"/>
                <a:gd name="connsiteY97" fmla="*/ 140140 h 1070419"/>
                <a:gd name="connsiteX98" fmla="*/ 193513 w 1070370"/>
                <a:gd name="connsiteY98" fmla="*/ 122917 h 1070419"/>
                <a:gd name="connsiteX99" fmla="*/ 200026 w 1070370"/>
                <a:gd name="connsiteY99" fmla="*/ 117564 h 1070419"/>
                <a:gd name="connsiteX100" fmla="*/ 217237 w 1070370"/>
                <a:gd name="connsiteY100" fmla="*/ 119426 h 1070419"/>
                <a:gd name="connsiteX101" fmla="*/ 215377 w 1070370"/>
                <a:gd name="connsiteY101" fmla="*/ 136649 h 1070419"/>
                <a:gd name="connsiteX102" fmla="*/ 209097 w 1070370"/>
                <a:gd name="connsiteY102" fmla="*/ 141770 h 1070419"/>
                <a:gd name="connsiteX103" fmla="*/ 201421 w 1070370"/>
                <a:gd name="connsiteY103" fmla="*/ 144563 h 1070419"/>
                <a:gd name="connsiteX104" fmla="*/ 885928 w 1070370"/>
                <a:gd name="connsiteY104" fmla="*/ 159458 h 1070419"/>
                <a:gd name="connsiteX105" fmla="*/ 877787 w 1070370"/>
                <a:gd name="connsiteY105" fmla="*/ 156200 h 1070419"/>
                <a:gd name="connsiteX106" fmla="*/ 871973 w 1070370"/>
                <a:gd name="connsiteY106" fmla="*/ 150847 h 1070419"/>
                <a:gd name="connsiteX107" fmla="*/ 870810 w 1070370"/>
                <a:gd name="connsiteY107" fmla="*/ 133624 h 1070419"/>
                <a:gd name="connsiteX108" fmla="*/ 888021 w 1070370"/>
                <a:gd name="connsiteY108" fmla="*/ 132460 h 1070419"/>
                <a:gd name="connsiteX109" fmla="*/ 894301 w 1070370"/>
                <a:gd name="connsiteY109" fmla="*/ 138046 h 1070419"/>
                <a:gd name="connsiteX110" fmla="*/ 895231 w 1070370"/>
                <a:gd name="connsiteY110" fmla="*/ 155269 h 1070419"/>
                <a:gd name="connsiteX111" fmla="*/ 886160 w 1070370"/>
                <a:gd name="connsiteY111" fmla="*/ 159225 h 1070419"/>
                <a:gd name="connsiteX112" fmla="*/ 159555 w 1070370"/>
                <a:gd name="connsiteY112" fmla="*/ 182965 h 1070419"/>
                <a:gd name="connsiteX113" fmla="*/ 150950 w 1070370"/>
                <a:gd name="connsiteY113" fmla="*/ 179474 h 1070419"/>
                <a:gd name="connsiteX114" fmla="*/ 150950 w 1070370"/>
                <a:gd name="connsiteY114" fmla="*/ 162251 h 1070419"/>
                <a:gd name="connsiteX115" fmla="*/ 156764 w 1070370"/>
                <a:gd name="connsiteY115" fmla="*/ 156433 h 1070419"/>
                <a:gd name="connsiteX116" fmla="*/ 173976 w 1070370"/>
                <a:gd name="connsiteY116" fmla="*/ 156433 h 1070419"/>
                <a:gd name="connsiteX117" fmla="*/ 173976 w 1070370"/>
                <a:gd name="connsiteY117" fmla="*/ 173656 h 1070419"/>
                <a:gd name="connsiteX118" fmla="*/ 168394 w 1070370"/>
                <a:gd name="connsiteY118" fmla="*/ 179241 h 1070419"/>
                <a:gd name="connsiteX119" fmla="*/ 159555 w 1070370"/>
                <a:gd name="connsiteY119" fmla="*/ 182965 h 1070419"/>
                <a:gd name="connsiteX120" fmla="*/ 925933 w 1070370"/>
                <a:gd name="connsiteY120" fmla="*/ 199723 h 1070419"/>
                <a:gd name="connsiteX121" fmla="*/ 916862 w 1070370"/>
                <a:gd name="connsiteY121" fmla="*/ 195534 h 1070419"/>
                <a:gd name="connsiteX122" fmla="*/ 911513 w 1070370"/>
                <a:gd name="connsiteY122" fmla="*/ 189715 h 1070419"/>
                <a:gd name="connsiteX123" fmla="*/ 912210 w 1070370"/>
                <a:gd name="connsiteY123" fmla="*/ 172492 h 1070419"/>
                <a:gd name="connsiteX124" fmla="*/ 929422 w 1070370"/>
                <a:gd name="connsiteY124" fmla="*/ 173190 h 1070419"/>
                <a:gd name="connsiteX125" fmla="*/ 935004 w 1070370"/>
                <a:gd name="connsiteY125" fmla="*/ 179474 h 1070419"/>
                <a:gd name="connsiteX126" fmla="*/ 934074 w 1070370"/>
                <a:gd name="connsiteY126" fmla="*/ 196697 h 1070419"/>
                <a:gd name="connsiteX127" fmla="*/ 925933 w 1070370"/>
                <a:gd name="connsiteY127" fmla="*/ 199723 h 1070419"/>
                <a:gd name="connsiteX128" fmla="*/ 122109 w 1070370"/>
                <a:gd name="connsiteY128" fmla="*/ 226023 h 1070419"/>
                <a:gd name="connsiteX129" fmla="*/ 114666 w 1070370"/>
                <a:gd name="connsiteY129" fmla="*/ 223463 h 1070419"/>
                <a:gd name="connsiteX130" fmla="*/ 112573 w 1070370"/>
                <a:gd name="connsiteY130" fmla="*/ 206240 h 1070419"/>
                <a:gd name="connsiteX131" fmla="*/ 117690 w 1070370"/>
                <a:gd name="connsiteY131" fmla="*/ 199723 h 1070419"/>
                <a:gd name="connsiteX132" fmla="*/ 134901 w 1070370"/>
                <a:gd name="connsiteY132" fmla="*/ 197861 h 1070419"/>
                <a:gd name="connsiteX133" fmla="*/ 136762 w 1070370"/>
                <a:gd name="connsiteY133" fmla="*/ 215084 h 1070419"/>
                <a:gd name="connsiteX134" fmla="*/ 131877 w 1070370"/>
                <a:gd name="connsiteY134" fmla="*/ 221368 h 1070419"/>
                <a:gd name="connsiteX135" fmla="*/ 122341 w 1070370"/>
                <a:gd name="connsiteY135" fmla="*/ 226023 h 1070419"/>
                <a:gd name="connsiteX136" fmla="*/ 961286 w 1070370"/>
                <a:gd name="connsiteY136" fmla="*/ 244177 h 1070419"/>
                <a:gd name="connsiteX137" fmla="*/ 951285 w 1070370"/>
                <a:gd name="connsiteY137" fmla="*/ 239057 h 1070419"/>
                <a:gd name="connsiteX138" fmla="*/ 946633 w 1070370"/>
                <a:gd name="connsiteY138" fmla="*/ 232540 h 1070419"/>
                <a:gd name="connsiteX139" fmla="*/ 949192 w 1070370"/>
                <a:gd name="connsiteY139" fmla="*/ 215550 h 1070419"/>
                <a:gd name="connsiteX140" fmla="*/ 966171 w 1070370"/>
                <a:gd name="connsiteY140" fmla="*/ 218110 h 1070419"/>
                <a:gd name="connsiteX141" fmla="*/ 971055 w 1070370"/>
                <a:gd name="connsiteY141" fmla="*/ 224859 h 1070419"/>
                <a:gd name="connsiteX142" fmla="*/ 968264 w 1070370"/>
                <a:gd name="connsiteY142" fmla="*/ 241850 h 1070419"/>
                <a:gd name="connsiteX143" fmla="*/ 961286 w 1070370"/>
                <a:gd name="connsiteY143" fmla="*/ 244177 h 1070419"/>
                <a:gd name="connsiteX144" fmla="*/ 89779 w 1070370"/>
                <a:gd name="connsiteY144" fmla="*/ 272572 h 1070419"/>
                <a:gd name="connsiteX145" fmla="*/ 83499 w 1070370"/>
                <a:gd name="connsiteY145" fmla="*/ 270710 h 1070419"/>
                <a:gd name="connsiteX146" fmla="*/ 79545 w 1070370"/>
                <a:gd name="connsiteY146" fmla="*/ 253952 h 1070419"/>
                <a:gd name="connsiteX147" fmla="*/ 83964 w 1070370"/>
                <a:gd name="connsiteY147" fmla="*/ 246970 h 1070419"/>
                <a:gd name="connsiteX148" fmla="*/ 100711 w 1070370"/>
                <a:gd name="connsiteY148" fmla="*/ 243246 h 1070419"/>
                <a:gd name="connsiteX149" fmla="*/ 104432 w 1070370"/>
                <a:gd name="connsiteY149" fmla="*/ 260004 h 1070419"/>
                <a:gd name="connsiteX150" fmla="*/ 100245 w 1070370"/>
                <a:gd name="connsiteY150" fmla="*/ 266753 h 1070419"/>
                <a:gd name="connsiteX151" fmla="*/ 89779 w 1070370"/>
                <a:gd name="connsiteY151" fmla="*/ 272572 h 1070419"/>
                <a:gd name="connsiteX152" fmla="*/ 991755 w 1070370"/>
                <a:gd name="connsiteY152" fmla="*/ 292123 h 1070419"/>
                <a:gd name="connsiteX153" fmla="*/ 981056 w 1070370"/>
                <a:gd name="connsiteY153" fmla="*/ 285838 h 1070419"/>
                <a:gd name="connsiteX154" fmla="*/ 977102 w 1070370"/>
                <a:gd name="connsiteY154" fmla="*/ 279089 h 1070419"/>
                <a:gd name="connsiteX155" fmla="*/ 981522 w 1070370"/>
                <a:gd name="connsiteY155" fmla="*/ 262331 h 1070419"/>
                <a:gd name="connsiteX156" fmla="*/ 998268 w 1070370"/>
                <a:gd name="connsiteY156" fmla="*/ 266753 h 1070419"/>
                <a:gd name="connsiteX157" fmla="*/ 1002454 w 1070370"/>
                <a:gd name="connsiteY157" fmla="*/ 273968 h 1070419"/>
                <a:gd name="connsiteX158" fmla="*/ 997803 w 1070370"/>
                <a:gd name="connsiteY158" fmla="*/ 290493 h 1070419"/>
                <a:gd name="connsiteX159" fmla="*/ 991755 w 1070370"/>
                <a:gd name="connsiteY159" fmla="*/ 292123 h 1070419"/>
                <a:gd name="connsiteX160" fmla="*/ 62566 w 1070370"/>
                <a:gd name="connsiteY160" fmla="*/ 322612 h 1070419"/>
                <a:gd name="connsiteX161" fmla="*/ 57217 w 1070370"/>
                <a:gd name="connsiteY161" fmla="*/ 321448 h 1070419"/>
                <a:gd name="connsiteX162" fmla="*/ 51402 w 1070370"/>
                <a:gd name="connsiteY162" fmla="*/ 305156 h 1070419"/>
                <a:gd name="connsiteX163" fmla="*/ 55123 w 1070370"/>
                <a:gd name="connsiteY163" fmla="*/ 297708 h 1070419"/>
                <a:gd name="connsiteX164" fmla="*/ 71405 w 1070370"/>
                <a:gd name="connsiteY164" fmla="*/ 292123 h 1070419"/>
                <a:gd name="connsiteX165" fmla="*/ 76987 w 1070370"/>
                <a:gd name="connsiteY165" fmla="*/ 308415 h 1070419"/>
                <a:gd name="connsiteX166" fmla="*/ 73498 w 1070370"/>
                <a:gd name="connsiteY166" fmla="*/ 315630 h 1070419"/>
                <a:gd name="connsiteX167" fmla="*/ 62566 w 1070370"/>
                <a:gd name="connsiteY167" fmla="*/ 322612 h 1070419"/>
                <a:gd name="connsiteX168" fmla="*/ 1016642 w 1070370"/>
                <a:gd name="connsiteY168" fmla="*/ 343326 h 1070419"/>
                <a:gd name="connsiteX169" fmla="*/ 1005478 w 1070370"/>
                <a:gd name="connsiteY169" fmla="*/ 335878 h 1070419"/>
                <a:gd name="connsiteX170" fmla="*/ 1002222 w 1070370"/>
                <a:gd name="connsiteY170" fmla="*/ 328663 h 1070419"/>
                <a:gd name="connsiteX171" fmla="*/ 1008502 w 1070370"/>
                <a:gd name="connsiteY171" fmla="*/ 312604 h 1070419"/>
                <a:gd name="connsiteX172" fmla="*/ 1024550 w 1070370"/>
                <a:gd name="connsiteY172" fmla="*/ 318888 h 1070419"/>
                <a:gd name="connsiteX173" fmla="*/ 1027807 w 1070370"/>
                <a:gd name="connsiteY173" fmla="*/ 326569 h 1070419"/>
                <a:gd name="connsiteX174" fmla="*/ 1021294 w 1070370"/>
                <a:gd name="connsiteY174" fmla="*/ 342628 h 1070419"/>
                <a:gd name="connsiteX175" fmla="*/ 1016642 w 1070370"/>
                <a:gd name="connsiteY175" fmla="*/ 343559 h 1070419"/>
                <a:gd name="connsiteX176" fmla="*/ 40935 w 1070370"/>
                <a:gd name="connsiteY176" fmla="*/ 375212 h 1070419"/>
                <a:gd name="connsiteX177" fmla="*/ 36982 w 1070370"/>
                <a:gd name="connsiteY177" fmla="*/ 374514 h 1070419"/>
                <a:gd name="connsiteX178" fmla="*/ 29539 w 1070370"/>
                <a:gd name="connsiteY178" fmla="*/ 358920 h 1070419"/>
                <a:gd name="connsiteX179" fmla="*/ 32330 w 1070370"/>
                <a:gd name="connsiteY179" fmla="*/ 351007 h 1070419"/>
                <a:gd name="connsiteX180" fmla="*/ 47913 w 1070370"/>
                <a:gd name="connsiteY180" fmla="*/ 343792 h 1070419"/>
                <a:gd name="connsiteX181" fmla="*/ 55123 w 1070370"/>
                <a:gd name="connsiteY181" fmla="*/ 359386 h 1070419"/>
                <a:gd name="connsiteX182" fmla="*/ 52565 w 1070370"/>
                <a:gd name="connsiteY182" fmla="*/ 366833 h 1070419"/>
                <a:gd name="connsiteX183" fmla="*/ 41168 w 1070370"/>
                <a:gd name="connsiteY183" fmla="*/ 374980 h 1070419"/>
                <a:gd name="connsiteX184" fmla="*/ 1035947 w 1070370"/>
                <a:gd name="connsiteY184" fmla="*/ 396625 h 1070419"/>
                <a:gd name="connsiteX185" fmla="*/ 1024318 w 1070370"/>
                <a:gd name="connsiteY185" fmla="*/ 388013 h 1070419"/>
                <a:gd name="connsiteX186" fmla="*/ 1021992 w 1070370"/>
                <a:gd name="connsiteY186" fmla="*/ 380333 h 1070419"/>
                <a:gd name="connsiteX187" fmla="*/ 1029900 w 1070370"/>
                <a:gd name="connsiteY187" fmla="*/ 364972 h 1070419"/>
                <a:gd name="connsiteX188" fmla="*/ 1045251 w 1070370"/>
                <a:gd name="connsiteY188" fmla="*/ 372885 h 1070419"/>
                <a:gd name="connsiteX189" fmla="*/ 1047577 w 1070370"/>
                <a:gd name="connsiteY189" fmla="*/ 380798 h 1070419"/>
                <a:gd name="connsiteX190" fmla="*/ 1039436 w 1070370"/>
                <a:gd name="connsiteY190" fmla="*/ 395927 h 1070419"/>
                <a:gd name="connsiteX191" fmla="*/ 1035947 w 1070370"/>
                <a:gd name="connsiteY191" fmla="*/ 396392 h 1070419"/>
                <a:gd name="connsiteX192" fmla="*/ 25120 w 1070370"/>
                <a:gd name="connsiteY192" fmla="*/ 429907 h 1070419"/>
                <a:gd name="connsiteX193" fmla="*/ 22328 w 1070370"/>
                <a:gd name="connsiteY193" fmla="*/ 429674 h 1070419"/>
                <a:gd name="connsiteX194" fmla="*/ 13258 w 1070370"/>
                <a:gd name="connsiteY194" fmla="*/ 415012 h 1070419"/>
                <a:gd name="connsiteX195" fmla="*/ 15118 w 1070370"/>
                <a:gd name="connsiteY195" fmla="*/ 406865 h 1070419"/>
                <a:gd name="connsiteX196" fmla="*/ 29771 w 1070370"/>
                <a:gd name="connsiteY196" fmla="*/ 398021 h 1070419"/>
                <a:gd name="connsiteX197" fmla="*/ 38610 w 1070370"/>
                <a:gd name="connsiteY197" fmla="*/ 412684 h 1070419"/>
                <a:gd name="connsiteX198" fmla="*/ 36749 w 1070370"/>
                <a:gd name="connsiteY198" fmla="*/ 420365 h 1070419"/>
                <a:gd name="connsiteX199" fmla="*/ 24887 w 1070370"/>
                <a:gd name="connsiteY199" fmla="*/ 429907 h 1070419"/>
                <a:gd name="connsiteX200" fmla="*/ 1049437 w 1070370"/>
                <a:gd name="connsiteY200" fmla="*/ 452018 h 1070419"/>
                <a:gd name="connsiteX201" fmla="*/ 1037575 w 1070370"/>
                <a:gd name="connsiteY201" fmla="*/ 442010 h 1070419"/>
                <a:gd name="connsiteX202" fmla="*/ 1035947 w 1070370"/>
                <a:gd name="connsiteY202" fmla="*/ 434329 h 1070419"/>
                <a:gd name="connsiteX203" fmla="*/ 1045483 w 1070370"/>
                <a:gd name="connsiteY203" fmla="*/ 419899 h 1070419"/>
                <a:gd name="connsiteX204" fmla="*/ 1059904 w 1070370"/>
                <a:gd name="connsiteY204" fmla="*/ 429442 h 1070419"/>
                <a:gd name="connsiteX205" fmla="*/ 1061532 w 1070370"/>
                <a:gd name="connsiteY205" fmla="*/ 437588 h 1070419"/>
                <a:gd name="connsiteX206" fmla="*/ 1051763 w 1070370"/>
                <a:gd name="connsiteY206" fmla="*/ 451785 h 1070419"/>
                <a:gd name="connsiteX207" fmla="*/ 1049437 w 1070370"/>
                <a:gd name="connsiteY207" fmla="*/ 451785 h 1070419"/>
                <a:gd name="connsiteX208" fmla="*/ 15583 w 1070370"/>
                <a:gd name="connsiteY208" fmla="*/ 485766 h 1070419"/>
                <a:gd name="connsiteX209" fmla="*/ 14188 w 1070370"/>
                <a:gd name="connsiteY209" fmla="*/ 485766 h 1070419"/>
                <a:gd name="connsiteX210" fmla="*/ 3489 w 1070370"/>
                <a:gd name="connsiteY210" fmla="*/ 472267 h 1070419"/>
                <a:gd name="connsiteX211" fmla="*/ 4652 w 1070370"/>
                <a:gd name="connsiteY211" fmla="*/ 464121 h 1070419"/>
                <a:gd name="connsiteX212" fmla="*/ 18374 w 1070370"/>
                <a:gd name="connsiteY212" fmla="*/ 453647 h 1070419"/>
                <a:gd name="connsiteX213" fmla="*/ 28841 w 1070370"/>
                <a:gd name="connsiteY213" fmla="*/ 467379 h 1070419"/>
                <a:gd name="connsiteX214" fmla="*/ 27911 w 1070370"/>
                <a:gd name="connsiteY214" fmla="*/ 475292 h 1070419"/>
                <a:gd name="connsiteX215" fmla="*/ 15816 w 1070370"/>
                <a:gd name="connsiteY215" fmla="*/ 485999 h 1070419"/>
                <a:gd name="connsiteX216" fmla="*/ 1056648 w 1070370"/>
                <a:gd name="connsiteY216" fmla="*/ 508342 h 1070419"/>
                <a:gd name="connsiteX217" fmla="*/ 1044553 w 1070370"/>
                <a:gd name="connsiteY217" fmla="*/ 496938 h 1070419"/>
                <a:gd name="connsiteX218" fmla="*/ 1043855 w 1070370"/>
                <a:gd name="connsiteY218" fmla="*/ 489024 h 1070419"/>
                <a:gd name="connsiteX219" fmla="*/ 1055019 w 1070370"/>
                <a:gd name="connsiteY219" fmla="*/ 475758 h 1070419"/>
                <a:gd name="connsiteX220" fmla="*/ 1068277 w 1070370"/>
                <a:gd name="connsiteY220" fmla="*/ 486930 h 1070419"/>
                <a:gd name="connsiteX221" fmla="*/ 1068975 w 1070370"/>
                <a:gd name="connsiteY221" fmla="*/ 495308 h 1070419"/>
                <a:gd name="connsiteX222" fmla="*/ 1057810 w 1070370"/>
                <a:gd name="connsiteY222" fmla="*/ 508342 h 1070419"/>
                <a:gd name="connsiteX223" fmla="*/ 1056880 w 1070370"/>
                <a:gd name="connsiteY223" fmla="*/ 508342 h 1070419"/>
                <a:gd name="connsiteX224" fmla="*/ 12095 w 1070370"/>
                <a:gd name="connsiteY224" fmla="*/ 542555 h 1070419"/>
                <a:gd name="connsiteX225" fmla="*/ 12095 w 1070370"/>
                <a:gd name="connsiteY225" fmla="*/ 542555 h 1070419"/>
                <a:gd name="connsiteX226" fmla="*/ 0 w 1070370"/>
                <a:gd name="connsiteY226" fmla="*/ 530220 h 1070419"/>
                <a:gd name="connsiteX227" fmla="*/ 0 w 1070370"/>
                <a:gd name="connsiteY227" fmla="*/ 521841 h 1070419"/>
                <a:gd name="connsiteX228" fmla="*/ 12560 w 1070370"/>
                <a:gd name="connsiteY228" fmla="*/ 509971 h 1070419"/>
                <a:gd name="connsiteX229" fmla="*/ 24422 w 1070370"/>
                <a:gd name="connsiteY229" fmla="*/ 522540 h 1070419"/>
                <a:gd name="connsiteX230" fmla="*/ 24422 w 1070370"/>
                <a:gd name="connsiteY230" fmla="*/ 530453 h 1070419"/>
                <a:gd name="connsiteX231" fmla="*/ 12095 w 1070370"/>
                <a:gd name="connsiteY231" fmla="*/ 542555 h 1070419"/>
                <a:gd name="connsiteX232" fmla="*/ 1058043 w 1070370"/>
                <a:gd name="connsiteY232" fmla="*/ 555589 h 1070419"/>
                <a:gd name="connsiteX233" fmla="*/ 1058043 w 1070370"/>
                <a:gd name="connsiteY233" fmla="*/ 555589 h 1070419"/>
                <a:gd name="connsiteX234" fmla="*/ 1045948 w 1070370"/>
                <a:gd name="connsiteY234" fmla="*/ 543254 h 1070419"/>
                <a:gd name="connsiteX235" fmla="*/ 1045948 w 1070370"/>
                <a:gd name="connsiteY235" fmla="*/ 535340 h 1070419"/>
                <a:gd name="connsiteX236" fmla="*/ 1058276 w 1070370"/>
                <a:gd name="connsiteY236" fmla="*/ 523238 h 1070419"/>
                <a:gd name="connsiteX237" fmla="*/ 1070370 w 1070370"/>
                <a:gd name="connsiteY237" fmla="*/ 535340 h 1070419"/>
                <a:gd name="connsiteX238" fmla="*/ 1070370 w 1070370"/>
                <a:gd name="connsiteY238" fmla="*/ 543719 h 1070419"/>
                <a:gd name="connsiteX239" fmla="*/ 1058043 w 1070370"/>
                <a:gd name="connsiteY239" fmla="*/ 555822 h 1070419"/>
                <a:gd name="connsiteX240" fmla="*/ 14420 w 1070370"/>
                <a:gd name="connsiteY240" fmla="*/ 599345 h 1070419"/>
                <a:gd name="connsiteX241" fmla="*/ 2326 w 1070370"/>
                <a:gd name="connsiteY241" fmla="*/ 588406 h 1070419"/>
                <a:gd name="connsiteX242" fmla="*/ 1628 w 1070370"/>
                <a:gd name="connsiteY242" fmla="*/ 580027 h 1070419"/>
                <a:gd name="connsiteX243" fmla="*/ 12792 w 1070370"/>
                <a:gd name="connsiteY243" fmla="*/ 566994 h 1070419"/>
                <a:gd name="connsiteX244" fmla="*/ 26050 w 1070370"/>
                <a:gd name="connsiteY244" fmla="*/ 578165 h 1070419"/>
                <a:gd name="connsiteX245" fmla="*/ 26748 w 1070370"/>
                <a:gd name="connsiteY245" fmla="*/ 586079 h 1070419"/>
                <a:gd name="connsiteX246" fmla="*/ 15816 w 1070370"/>
                <a:gd name="connsiteY246" fmla="*/ 599345 h 1070419"/>
                <a:gd name="connsiteX247" fmla="*/ 14653 w 1070370"/>
                <a:gd name="connsiteY247" fmla="*/ 599345 h 1070419"/>
                <a:gd name="connsiteX248" fmla="*/ 1054089 w 1070370"/>
                <a:gd name="connsiteY248" fmla="*/ 612146 h 1070419"/>
                <a:gd name="connsiteX249" fmla="*/ 1052461 w 1070370"/>
                <a:gd name="connsiteY249" fmla="*/ 612146 h 1070419"/>
                <a:gd name="connsiteX250" fmla="*/ 1041762 w 1070370"/>
                <a:gd name="connsiteY250" fmla="*/ 598647 h 1070419"/>
                <a:gd name="connsiteX251" fmla="*/ 1042692 w 1070370"/>
                <a:gd name="connsiteY251" fmla="*/ 590734 h 1070419"/>
                <a:gd name="connsiteX252" fmla="*/ 1056182 w 1070370"/>
                <a:gd name="connsiteY252" fmla="*/ 580027 h 1070419"/>
                <a:gd name="connsiteX253" fmla="*/ 1066881 w 1070370"/>
                <a:gd name="connsiteY253" fmla="*/ 593527 h 1070419"/>
                <a:gd name="connsiteX254" fmla="*/ 1065951 w 1070370"/>
                <a:gd name="connsiteY254" fmla="*/ 601905 h 1070419"/>
                <a:gd name="connsiteX255" fmla="*/ 1053856 w 1070370"/>
                <a:gd name="connsiteY255" fmla="*/ 612612 h 1070419"/>
                <a:gd name="connsiteX256" fmla="*/ 23026 w 1070370"/>
                <a:gd name="connsiteY256" fmla="*/ 655437 h 1070419"/>
                <a:gd name="connsiteX257" fmla="*/ 11164 w 1070370"/>
                <a:gd name="connsiteY257" fmla="*/ 645661 h 1070419"/>
                <a:gd name="connsiteX258" fmla="*/ 9536 w 1070370"/>
                <a:gd name="connsiteY258" fmla="*/ 637515 h 1070419"/>
                <a:gd name="connsiteX259" fmla="*/ 19072 w 1070370"/>
                <a:gd name="connsiteY259" fmla="*/ 623085 h 1070419"/>
                <a:gd name="connsiteX260" fmla="*/ 33260 w 1070370"/>
                <a:gd name="connsiteY260" fmla="*/ 632860 h 1070419"/>
                <a:gd name="connsiteX261" fmla="*/ 34888 w 1070370"/>
                <a:gd name="connsiteY261" fmla="*/ 640541 h 1070419"/>
                <a:gd name="connsiteX262" fmla="*/ 25585 w 1070370"/>
                <a:gd name="connsiteY262" fmla="*/ 654971 h 1070419"/>
                <a:gd name="connsiteX263" fmla="*/ 23026 w 1070370"/>
                <a:gd name="connsiteY263" fmla="*/ 655204 h 1070419"/>
                <a:gd name="connsiteX264" fmla="*/ 1044088 w 1070370"/>
                <a:gd name="connsiteY264" fmla="*/ 668237 h 1070419"/>
                <a:gd name="connsiteX265" fmla="*/ 1041297 w 1070370"/>
                <a:gd name="connsiteY265" fmla="*/ 668005 h 1070419"/>
                <a:gd name="connsiteX266" fmla="*/ 1032226 w 1070370"/>
                <a:gd name="connsiteY266" fmla="*/ 653342 h 1070419"/>
                <a:gd name="connsiteX267" fmla="*/ 1033854 w 1070370"/>
                <a:gd name="connsiteY267" fmla="*/ 645661 h 1070419"/>
                <a:gd name="connsiteX268" fmla="*/ 1048274 w 1070370"/>
                <a:gd name="connsiteY268" fmla="*/ 636352 h 1070419"/>
                <a:gd name="connsiteX269" fmla="*/ 1057578 w 1070370"/>
                <a:gd name="connsiteY269" fmla="*/ 650782 h 1070419"/>
                <a:gd name="connsiteX270" fmla="*/ 1055717 w 1070370"/>
                <a:gd name="connsiteY270" fmla="*/ 658928 h 1070419"/>
                <a:gd name="connsiteX271" fmla="*/ 1043855 w 1070370"/>
                <a:gd name="connsiteY271" fmla="*/ 668237 h 1070419"/>
                <a:gd name="connsiteX272" fmla="*/ 37912 w 1070370"/>
                <a:gd name="connsiteY272" fmla="*/ 710364 h 1070419"/>
                <a:gd name="connsiteX273" fmla="*/ 26282 w 1070370"/>
                <a:gd name="connsiteY273" fmla="*/ 701986 h 1070419"/>
                <a:gd name="connsiteX274" fmla="*/ 23724 w 1070370"/>
                <a:gd name="connsiteY274" fmla="*/ 694072 h 1070419"/>
                <a:gd name="connsiteX275" fmla="*/ 31865 w 1070370"/>
                <a:gd name="connsiteY275" fmla="*/ 678944 h 1070419"/>
                <a:gd name="connsiteX276" fmla="*/ 46983 w 1070370"/>
                <a:gd name="connsiteY276" fmla="*/ 687090 h 1070419"/>
                <a:gd name="connsiteX277" fmla="*/ 49309 w 1070370"/>
                <a:gd name="connsiteY277" fmla="*/ 694538 h 1070419"/>
                <a:gd name="connsiteX278" fmla="*/ 41401 w 1070370"/>
                <a:gd name="connsiteY278" fmla="*/ 709899 h 1070419"/>
                <a:gd name="connsiteX279" fmla="*/ 37679 w 1070370"/>
                <a:gd name="connsiteY279" fmla="*/ 710364 h 1070419"/>
                <a:gd name="connsiteX280" fmla="*/ 1028039 w 1070370"/>
                <a:gd name="connsiteY280" fmla="*/ 722700 h 1070419"/>
                <a:gd name="connsiteX281" fmla="*/ 1023853 w 1070370"/>
                <a:gd name="connsiteY281" fmla="*/ 722002 h 1070419"/>
                <a:gd name="connsiteX282" fmla="*/ 1016410 w 1070370"/>
                <a:gd name="connsiteY282" fmla="*/ 706408 h 1070419"/>
                <a:gd name="connsiteX283" fmla="*/ 1018968 w 1070370"/>
                <a:gd name="connsiteY283" fmla="*/ 698960 h 1070419"/>
                <a:gd name="connsiteX284" fmla="*/ 1034319 w 1070370"/>
                <a:gd name="connsiteY284" fmla="*/ 691279 h 1070419"/>
                <a:gd name="connsiteX285" fmla="*/ 1041994 w 1070370"/>
                <a:gd name="connsiteY285" fmla="*/ 706640 h 1070419"/>
                <a:gd name="connsiteX286" fmla="*/ 1039203 w 1070370"/>
                <a:gd name="connsiteY286" fmla="*/ 714554 h 1070419"/>
                <a:gd name="connsiteX287" fmla="*/ 1027807 w 1070370"/>
                <a:gd name="connsiteY287" fmla="*/ 722700 h 1070419"/>
                <a:gd name="connsiteX288" fmla="*/ 58380 w 1070370"/>
                <a:gd name="connsiteY288" fmla="*/ 763430 h 1070419"/>
                <a:gd name="connsiteX289" fmla="*/ 47215 w 1070370"/>
                <a:gd name="connsiteY289" fmla="*/ 756215 h 1070419"/>
                <a:gd name="connsiteX290" fmla="*/ 43959 w 1070370"/>
                <a:gd name="connsiteY290" fmla="*/ 748534 h 1070419"/>
                <a:gd name="connsiteX291" fmla="*/ 50239 w 1070370"/>
                <a:gd name="connsiteY291" fmla="*/ 732475 h 1070419"/>
                <a:gd name="connsiteX292" fmla="*/ 66288 w 1070370"/>
                <a:gd name="connsiteY292" fmla="*/ 738759 h 1070419"/>
                <a:gd name="connsiteX293" fmla="*/ 69544 w 1070370"/>
                <a:gd name="connsiteY293" fmla="*/ 745974 h 1070419"/>
                <a:gd name="connsiteX294" fmla="*/ 63497 w 1070370"/>
                <a:gd name="connsiteY294" fmla="*/ 762033 h 1070419"/>
                <a:gd name="connsiteX295" fmla="*/ 58380 w 1070370"/>
                <a:gd name="connsiteY295" fmla="*/ 763197 h 1070419"/>
                <a:gd name="connsiteX296" fmla="*/ 1005943 w 1070370"/>
                <a:gd name="connsiteY296" fmla="*/ 775067 h 1070419"/>
                <a:gd name="connsiteX297" fmla="*/ 1000594 w 1070370"/>
                <a:gd name="connsiteY297" fmla="*/ 773903 h 1070419"/>
                <a:gd name="connsiteX298" fmla="*/ 995012 w 1070370"/>
                <a:gd name="connsiteY298" fmla="*/ 757611 h 1070419"/>
                <a:gd name="connsiteX299" fmla="*/ 998501 w 1070370"/>
                <a:gd name="connsiteY299" fmla="*/ 750396 h 1070419"/>
                <a:gd name="connsiteX300" fmla="*/ 1014782 w 1070370"/>
                <a:gd name="connsiteY300" fmla="*/ 744578 h 1070419"/>
                <a:gd name="connsiteX301" fmla="*/ 1020596 w 1070370"/>
                <a:gd name="connsiteY301" fmla="*/ 760870 h 1070419"/>
                <a:gd name="connsiteX302" fmla="*/ 1017108 w 1070370"/>
                <a:gd name="connsiteY302" fmla="*/ 768318 h 1070419"/>
                <a:gd name="connsiteX303" fmla="*/ 1006176 w 1070370"/>
                <a:gd name="connsiteY303" fmla="*/ 775300 h 1070419"/>
                <a:gd name="connsiteX304" fmla="*/ 84662 w 1070370"/>
                <a:gd name="connsiteY304" fmla="*/ 813703 h 1070419"/>
                <a:gd name="connsiteX305" fmla="*/ 74196 w 1070370"/>
                <a:gd name="connsiteY305" fmla="*/ 807652 h 1070419"/>
                <a:gd name="connsiteX306" fmla="*/ 70009 w 1070370"/>
                <a:gd name="connsiteY306" fmla="*/ 800436 h 1070419"/>
                <a:gd name="connsiteX307" fmla="*/ 74661 w 1070370"/>
                <a:gd name="connsiteY307" fmla="*/ 783911 h 1070419"/>
                <a:gd name="connsiteX308" fmla="*/ 91175 w 1070370"/>
                <a:gd name="connsiteY308" fmla="*/ 788566 h 1070419"/>
                <a:gd name="connsiteX309" fmla="*/ 95129 w 1070370"/>
                <a:gd name="connsiteY309" fmla="*/ 795316 h 1070419"/>
                <a:gd name="connsiteX310" fmla="*/ 90942 w 1070370"/>
                <a:gd name="connsiteY310" fmla="*/ 812074 h 1070419"/>
                <a:gd name="connsiteX311" fmla="*/ 84662 w 1070370"/>
                <a:gd name="connsiteY311" fmla="*/ 813703 h 1070419"/>
                <a:gd name="connsiteX312" fmla="*/ 978498 w 1070370"/>
                <a:gd name="connsiteY312" fmla="*/ 824875 h 1070419"/>
                <a:gd name="connsiteX313" fmla="*/ 971985 w 1070370"/>
                <a:gd name="connsiteY313" fmla="*/ 823013 h 1070419"/>
                <a:gd name="connsiteX314" fmla="*/ 968031 w 1070370"/>
                <a:gd name="connsiteY314" fmla="*/ 806255 h 1070419"/>
                <a:gd name="connsiteX315" fmla="*/ 972218 w 1070370"/>
                <a:gd name="connsiteY315" fmla="*/ 799505 h 1070419"/>
                <a:gd name="connsiteX316" fmla="*/ 988964 w 1070370"/>
                <a:gd name="connsiteY316" fmla="*/ 795316 h 1070419"/>
                <a:gd name="connsiteX317" fmla="*/ 993151 w 1070370"/>
                <a:gd name="connsiteY317" fmla="*/ 812074 h 1070419"/>
                <a:gd name="connsiteX318" fmla="*/ 988732 w 1070370"/>
                <a:gd name="connsiteY318" fmla="*/ 819056 h 1070419"/>
                <a:gd name="connsiteX319" fmla="*/ 978265 w 1070370"/>
                <a:gd name="connsiteY319" fmla="*/ 824875 h 1070419"/>
                <a:gd name="connsiteX320" fmla="*/ 116294 w 1070370"/>
                <a:gd name="connsiteY320" fmla="*/ 860950 h 1070419"/>
                <a:gd name="connsiteX321" fmla="*/ 106525 w 1070370"/>
                <a:gd name="connsiteY321" fmla="*/ 856062 h 1070419"/>
                <a:gd name="connsiteX322" fmla="*/ 101641 w 1070370"/>
                <a:gd name="connsiteY322" fmla="*/ 849313 h 1070419"/>
                <a:gd name="connsiteX323" fmla="*/ 104432 w 1070370"/>
                <a:gd name="connsiteY323" fmla="*/ 832322 h 1070419"/>
                <a:gd name="connsiteX324" fmla="*/ 121411 w 1070370"/>
                <a:gd name="connsiteY324" fmla="*/ 834883 h 1070419"/>
                <a:gd name="connsiteX325" fmla="*/ 126063 w 1070370"/>
                <a:gd name="connsiteY325" fmla="*/ 841167 h 1070419"/>
                <a:gd name="connsiteX326" fmla="*/ 123737 w 1070370"/>
                <a:gd name="connsiteY326" fmla="*/ 858157 h 1070419"/>
                <a:gd name="connsiteX327" fmla="*/ 116294 w 1070370"/>
                <a:gd name="connsiteY327" fmla="*/ 860717 h 1070419"/>
                <a:gd name="connsiteX328" fmla="*/ 945703 w 1070370"/>
                <a:gd name="connsiteY328" fmla="*/ 871423 h 1070419"/>
                <a:gd name="connsiteX329" fmla="*/ 938260 w 1070370"/>
                <a:gd name="connsiteY329" fmla="*/ 868863 h 1070419"/>
                <a:gd name="connsiteX330" fmla="*/ 936167 w 1070370"/>
                <a:gd name="connsiteY330" fmla="*/ 851873 h 1070419"/>
                <a:gd name="connsiteX331" fmla="*/ 941051 w 1070370"/>
                <a:gd name="connsiteY331" fmla="*/ 845589 h 1070419"/>
                <a:gd name="connsiteX332" fmla="*/ 958030 w 1070370"/>
                <a:gd name="connsiteY332" fmla="*/ 843261 h 1070419"/>
                <a:gd name="connsiteX333" fmla="*/ 960356 w 1070370"/>
                <a:gd name="connsiteY333" fmla="*/ 860484 h 1070419"/>
                <a:gd name="connsiteX334" fmla="*/ 955239 w 1070370"/>
                <a:gd name="connsiteY334" fmla="*/ 867001 h 1070419"/>
                <a:gd name="connsiteX335" fmla="*/ 945703 w 1070370"/>
                <a:gd name="connsiteY335" fmla="*/ 871656 h 1070419"/>
                <a:gd name="connsiteX336" fmla="*/ 152578 w 1070370"/>
                <a:gd name="connsiteY336" fmla="*/ 904473 h 1070419"/>
                <a:gd name="connsiteX337" fmla="*/ 143739 w 1070370"/>
                <a:gd name="connsiteY337" fmla="*/ 900516 h 1070419"/>
                <a:gd name="connsiteX338" fmla="*/ 138157 w 1070370"/>
                <a:gd name="connsiteY338" fmla="*/ 894465 h 1070419"/>
                <a:gd name="connsiteX339" fmla="*/ 139088 w 1070370"/>
                <a:gd name="connsiteY339" fmla="*/ 877242 h 1070419"/>
                <a:gd name="connsiteX340" fmla="*/ 156299 w 1070370"/>
                <a:gd name="connsiteY340" fmla="*/ 878173 h 1070419"/>
                <a:gd name="connsiteX341" fmla="*/ 161649 w 1070370"/>
                <a:gd name="connsiteY341" fmla="*/ 883992 h 1070419"/>
                <a:gd name="connsiteX342" fmla="*/ 161184 w 1070370"/>
                <a:gd name="connsiteY342" fmla="*/ 901215 h 1070419"/>
                <a:gd name="connsiteX343" fmla="*/ 152810 w 1070370"/>
                <a:gd name="connsiteY343" fmla="*/ 904473 h 1070419"/>
                <a:gd name="connsiteX344" fmla="*/ 908256 w 1070370"/>
                <a:gd name="connsiteY344" fmla="*/ 914016 h 1070419"/>
                <a:gd name="connsiteX345" fmla="*/ 899651 w 1070370"/>
                <a:gd name="connsiteY345" fmla="*/ 910525 h 1070419"/>
                <a:gd name="connsiteX346" fmla="*/ 899651 w 1070370"/>
                <a:gd name="connsiteY346" fmla="*/ 893301 h 1070419"/>
                <a:gd name="connsiteX347" fmla="*/ 905233 w 1070370"/>
                <a:gd name="connsiteY347" fmla="*/ 887715 h 1070419"/>
                <a:gd name="connsiteX348" fmla="*/ 922444 w 1070370"/>
                <a:gd name="connsiteY348" fmla="*/ 887250 h 1070419"/>
                <a:gd name="connsiteX349" fmla="*/ 922909 w 1070370"/>
                <a:gd name="connsiteY349" fmla="*/ 904473 h 1070419"/>
                <a:gd name="connsiteX350" fmla="*/ 917095 w 1070370"/>
                <a:gd name="connsiteY350" fmla="*/ 910525 h 1070419"/>
                <a:gd name="connsiteX351" fmla="*/ 908489 w 1070370"/>
                <a:gd name="connsiteY351" fmla="*/ 914248 h 1070419"/>
                <a:gd name="connsiteX352" fmla="*/ 193746 w 1070370"/>
                <a:gd name="connsiteY352" fmla="*/ 944040 h 1070419"/>
                <a:gd name="connsiteX353" fmla="*/ 185838 w 1070370"/>
                <a:gd name="connsiteY353" fmla="*/ 941014 h 1070419"/>
                <a:gd name="connsiteX354" fmla="*/ 179558 w 1070370"/>
                <a:gd name="connsiteY354" fmla="*/ 935661 h 1070419"/>
                <a:gd name="connsiteX355" fmla="*/ 178628 w 1070370"/>
                <a:gd name="connsiteY355" fmla="*/ 918438 h 1070419"/>
                <a:gd name="connsiteX356" fmla="*/ 195839 w 1070370"/>
                <a:gd name="connsiteY356" fmla="*/ 917507 h 1070419"/>
                <a:gd name="connsiteX357" fmla="*/ 201886 w 1070370"/>
                <a:gd name="connsiteY357" fmla="*/ 922860 h 1070419"/>
                <a:gd name="connsiteX358" fmla="*/ 203282 w 1070370"/>
                <a:gd name="connsiteY358" fmla="*/ 940083 h 1070419"/>
                <a:gd name="connsiteX359" fmla="*/ 193978 w 1070370"/>
                <a:gd name="connsiteY359" fmla="*/ 944272 h 1070419"/>
                <a:gd name="connsiteX360" fmla="*/ 866390 w 1070370"/>
                <a:gd name="connsiteY360" fmla="*/ 952418 h 1070419"/>
                <a:gd name="connsiteX361" fmla="*/ 856854 w 1070370"/>
                <a:gd name="connsiteY361" fmla="*/ 947996 h 1070419"/>
                <a:gd name="connsiteX362" fmla="*/ 858482 w 1070370"/>
                <a:gd name="connsiteY362" fmla="*/ 930773 h 1070419"/>
                <a:gd name="connsiteX363" fmla="*/ 864530 w 1070370"/>
                <a:gd name="connsiteY363" fmla="*/ 925653 h 1070419"/>
                <a:gd name="connsiteX364" fmla="*/ 881741 w 1070370"/>
                <a:gd name="connsiteY364" fmla="*/ 927049 h 1070419"/>
                <a:gd name="connsiteX365" fmla="*/ 880346 w 1070370"/>
                <a:gd name="connsiteY365" fmla="*/ 944272 h 1070419"/>
                <a:gd name="connsiteX366" fmla="*/ 874066 w 1070370"/>
                <a:gd name="connsiteY366" fmla="*/ 949626 h 1070419"/>
                <a:gd name="connsiteX367" fmla="*/ 866390 w 1070370"/>
                <a:gd name="connsiteY367" fmla="*/ 952418 h 1070419"/>
                <a:gd name="connsiteX368" fmla="*/ 238635 w 1070370"/>
                <a:gd name="connsiteY368" fmla="*/ 978719 h 1070419"/>
                <a:gd name="connsiteX369" fmla="*/ 231658 w 1070370"/>
                <a:gd name="connsiteY369" fmla="*/ 976624 h 1070419"/>
                <a:gd name="connsiteX370" fmla="*/ 224913 w 1070370"/>
                <a:gd name="connsiteY370" fmla="*/ 971969 h 1070419"/>
                <a:gd name="connsiteX371" fmla="*/ 222122 w 1070370"/>
                <a:gd name="connsiteY371" fmla="*/ 954979 h 1070419"/>
                <a:gd name="connsiteX372" fmla="*/ 239101 w 1070370"/>
                <a:gd name="connsiteY372" fmla="*/ 952186 h 1070419"/>
                <a:gd name="connsiteX373" fmla="*/ 245613 w 1070370"/>
                <a:gd name="connsiteY373" fmla="*/ 956841 h 1070419"/>
                <a:gd name="connsiteX374" fmla="*/ 248637 w 1070370"/>
                <a:gd name="connsiteY374" fmla="*/ 973831 h 1070419"/>
                <a:gd name="connsiteX375" fmla="*/ 238635 w 1070370"/>
                <a:gd name="connsiteY375" fmla="*/ 979184 h 1070419"/>
                <a:gd name="connsiteX376" fmla="*/ 820571 w 1070370"/>
                <a:gd name="connsiteY376" fmla="*/ 985934 h 1070419"/>
                <a:gd name="connsiteX377" fmla="*/ 810337 w 1070370"/>
                <a:gd name="connsiteY377" fmla="*/ 980348 h 1070419"/>
                <a:gd name="connsiteX378" fmla="*/ 813826 w 1070370"/>
                <a:gd name="connsiteY378" fmla="*/ 963357 h 1070419"/>
                <a:gd name="connsiteX379" fmla="*/ 820338 w 1070370"/>
                <a:gd name="connsiteY379" fmla="*/ 958935 h 1070419"/>
                <a:gd name="connsiteX380" fmla="*/ 837317 w 1070370"/>
                <a:gd name="connsiteY380" fmla="*/ 962194 h 1070419"/>
                <a:gd name="connsiteX381" fmla="*/ 834061 w 1070370"/>
                <a:gd name="connsiteY381" fmla="*/ 979184 h 1070419"/>
                <a:gd name="connsiteX382" fmla="*/ 827083 w 1070370"/>
                <a:gd name="connsiteY382" fmla="*/ 983839 h 1070419"/>
                <a:gd name="connsiteX383" fmla="*/ 820338 w 1070370"/>
                <a:gd name="connsiteY383" fmla="*/ 985934 h 1070419"/>
                <a:gd name="connsiteX384" fmla="*/ 287014 w 1070370"/>
                <a:gd name="connsiteY384" fmla="*/ 1008277 h 1070419"/>
                <a:gd name="connsiteX385" fmla="*/ 281199 w 1070370"/>
                <a:gd name="connsiteY385" fmla="*/ 1006881 h 1070419"/>
                <a:gd name="connsiteX386" fmla="*/ 273989 w 1070370"/>
                <a:gd name="connsiteY386" fmla="*/ 1002924 h 1070419"/>
                <a:gd name="connsiteX387" fmla="*/ 269337 w 1070370"/>
                <a:gd name="connsiteY387" fmla="*/ 986399 h 1070419"/>
                <a:gd name="connsiteX388" fmla="*/ 285851 w 1070370"/>
                <a:gd name="connsiteY388" fmla="*/ 981744 h 1070419"/>
                <a:gd name="connsiteX389" fmla="*/ 292828 w 1070370"/>
                <a:gd name="connsiteY389" fmla="*/ 985468 h 1070419"/>
                <a:gd name="connsiteX390" fmla="*/ 297713 w 1070370"/>
                <a:gd name="connsiteY390" fmla="*/ 1001993 h 1070419"/>
                <a:gd name="connsiteX391" fmla="*/ 287014 w 1070370"/>
                <a:gd name="connsiteY391" fmla="*/ 1008277 h 1070419"/>
                <a:gd name="connsiteX392" fmla="*/ 771262 w 1070370"/>
                <a:gd name="connsiteY392" fmla="*/ 1014328 h 1070419"/>
                <a:gd name="connsiteX393" fmla="*/ 760330 w 1070370"/>
                <a:gd name="connsiteY393" fmla="*/ 1007579 h 1070419"/>
                <a:gd name="connsiteX394" fmla="*/ 765680 w 1070370"/>
                <a:gd name="connsiteY394" fmla="*/ 991287 h 1070419"/>
                <a:gd name="connsiteX395" fmla="*/ 772657 w 1070370"/>
                <a:gd name="connsiteY395" fmla="*/ 987563 h 1070419"/>
                <a:gd name="connsiteX396" fmla="*/ 789171 w 1070370"/>
                <a:gd name="connsiteY396" fmla="*/ 992683 h 1070419"/>
                <a:gd name="connsiteX397" fmla="*/ 784054 w 1070370"/>
                <a:gd name="connsiteY397" fmla="*/ 1009208 h 1070419"/>
                <a:gd name="connsiteX398" fmla="*/ 776611 w 1070370"/>
                <a:gd name="connsiteY398" fmla="*/ 1012932 h 1070419"/>
                <a:gd name="connsiteX399" fmla="*/ 771029 w 1070370"/>
                <a:gd name="connsiteY399" fmla="*/ 1014328 h 1070419"/>
                <a:gd name="connsiteX400" fmla="*/ 338648 w 1070370"/>
                <a:gd name="connsiteY400" fmla="*/ 1032715 h 1070419"/>
                <a:gd name="connsiteX401" fmla="*/ 333996 w 1070370"/>
                <a:gd name="connsiteY401" fmla="*/ 1031784 h 1070419"/>
                <a:gd name="connsiteX402" fmla="*/ 326321 w 1070370"/>
                <a:gd name="connsiteY402" fmla="*/ 1028526 h 1070419"/>
                <a:gd name="connsiteX403" fmla="*/ 319809 w 1070370"/>
                <a:gd name="connsiteY403" fmla="*/ 1012467 h 1070419"/>
                <a:gd name="connsiteX404" fmla="*/ 335857 w 1070370"/>
                <a:gd name="connsiteY404" fmla="*/ 1005950 h 1070419"/>
                <a:gd name="connsiteX405" fmla="*/ 343300 w 1070370"/>
                <a:gd name="connsiteY405" fmla="*/ 1008975 h 1070419"/>
                <a:gd name="connsiteX406" fmla="*/ 350045 w 1070370"/>
                <a:gd name="connsiteY406" fmla="*/ 1024802 h 1070419"/>
                <a:gd name="connsiteX407" fmla="*/ 338881 w 1070370"/>
                <a:gd name="connsiteY407" fmla="*/ 1032483 h 1070419"/>
                <a:gd name="connsiteX408" fmla="*/ 719395 w 1070370"/>
                <a:gd name="connsiteY408" fmla="*/ 1037370 h 1070419"/>
                <a:gd name="connsiteX409" fmla="*/ 707998 w 1070370"/>
                <a:gd name="connsiteY409" fmla="*/ 1029457 h 1070419"/>
                <a:gd name="connsiteX410" fmla="*/ 715208 w 1070370"/>
                <a:gd name="connsiteY410" fmla="*/ 1013863 h 1070419"/>
                <a:gd name="connsiteX411" fmla="*/ 722651 w 1070370"/>
                <a:gd name="connsiteY411" fmla="*/ 1011070 h 1070419"/>
                <a:gd name="connsiteX412" fmla="*/ 738467 w 1070370"/>
                <a:gd name="connsiteY412" fmla="*/ 1017820 h 1070419"/>
                <a:gd name="connsiteX413" fmla="*/ 731489 w 1070370"/>
                <a:gd name="connsiteY413" fmla="*/ 1033646 h 1070419"/>
                <a:gd name="connsiteX414" fmla="*/ 723814 w 1070370"/>
                <a:gd name="connsiteY414" fmla="*/ 1036672 h 1070419"/>
                <a:gd name="connsiteX415" fmla="*/ 719627 w 1070370"/>
                <a:gd name="connsiteY415" fmla="*/ 1037370 h 1070419"/>
                <a:gd name="connsiteX416" fmla="*/ 392376 w 1070370"/>
                <a:gd name="connsiteY416" fmla="*/ 1051102 h 1070419"/>
                <a:gd name="connsiteX417" fmla="*/ 389120 w 1070370"/>
                <a:gd name="connsiteY417" fmla="*/ 1050637 h 1070419"/>
                <a:gd name="connsiteX418" fmla="*/ 381212 w 1070370"/>
                <a:gd name="connsiteY418" fmla="*/ 1048309 h 1070419"/>
                <a:gd name="connsiteX419" fmla="*/ 373071 w 1070370"/>
                <a:gd name="connsiteY419" fmla="*/ 1033181 h 1070419"/>
                <a:gd name="connsiteX420" fmla="*/ 388189 w 1070370"/>
                <a:gd name="connsiteY420" fmla="*/ 1025035 h 1070419"/>
                <a:gd name="connsiteX421" fmla="*/ 395865 w 1070370"/>
                <a:gd name="connsiteY421" fmla="*/ 1027362 h 1070419"/>
                <a:gd name="connsiteX422" fmla="*/ 404238 w 1070370"/>
                <a:gd name="connsiteY422" fmla="*/ 1042491 h 1070419"/>
                <a:gd name="connsiteX423" fmla="*/ 392609 w 1070370"/>
                <a:gd name="connsiteY423" fmla="*/ 1051335 h 1070419"/>
                <a:gd name="connsiteX424" fmla="*/ 665202 w 1070370"/>
                <a:gd name="connsiteY424" fmla="*/ 1054361 h 1070419"/>
                <a:gd name="connsiteX425" fmla="*/ 653340 w 1070370"/>
                <a:gd name="connsiteY425" fmla="*/ 1045284 h 1070419"/>
                <a:gd name="connsiteX426" fmla="*/ 662178 w 1070370"/>
                <a:gd name="connsiteY426" fmla="*/ 1030388 h 1070419"/>
                <a:gd name="connsiteX427" fmla="*/ 669854 w 1070370"/>
                <a:gd name="connsiteY427" fmla="*/ 1028293 h 1070419"/>
                <a:gd name="connsiteX428" fmla="*/ 684739 w 1070370"/>
                <a:gd name="connsiteY428" fmla="*/ 1036905 h 1070419"/>
                <a:gd name="connsiteX429" fmla="*/ 676133 w 1070370"/>
                <a:gd name="connsiteY429" fmla="*/ 1051800 h 1070419"/>
                <a:gd name="connsiteX430" fmla="*/ 667993 w 1070370"/>
                <a:gd name="connsiteY430" fmla="*/ 1053895 h 1070419"/>
                <a:gd name="connsiteX431" fmla="*/ 664969 w 1070370"/>
                <a:gd name="connsiteY431" fmla="*/ 1054361 h 1070419"/>
                <a:gd name="connsiteX432" fmla="*/ 447732 w 1070370"/>
                <a:gd name="connsiteY432" fmla="*/ 1063438 h 1070419"/>
                <a:gd name="connsiteX433" fmla="*/ 445639 w 1070370"/>
                <a:gd name="connsiteY433" fmla="*/ 1063438 h 1070419"/>
                <a:gd name="connsiteX434" fmla="*/ 437498 w 1070370"/>
                <a:gd name="connsiteY434" fmla="*/ 1062041 h 1070419"/>
                <a:gd name="connsiteX435" fmla="*/ 427729 w 1070370"/>
                <a:gd name="connsiteY435" fmla="*/ 1047844 h 1070419"/>
                <a:gd name="connsiteX436" fmla="*/ 441917 w 1070370"/>
                <a:gd name="connsiteY436" fmla="*/ 1038068 h 1070419"/>
                <a:gd name="connsiteX437" fmla="*/ 449825 w 1070370"/>
                <a:gd name="connsiteY437" fmla="*/ 1039465 h 1070419"/>
                <a:gd name="connsiteX438" fmla="*/ 459827 w 1070370"/>
                <a:gd name="connsiteY438" fmla="*/ 1053430 h 1070419"/>
                <a:gd name="connsiteX439" fmla="*/ 447732 w 1070370"/>
                <a:gd name="connsiteY439" fmla="*/ 1063670 h 1070419"/>
                <a:gd name="connsiteX440" fmla="*/ 609381 w 1070370"/>
                <a:gd name="connsiteY440" fmla="*/ 1065532 h 1070419"/>
                <a:gd name="connsiteX441" fmla="*/ 597286 w 1070370"/>
                <a:gd name="connsiteY441" fmla="*/ 1055059 h 1070419"/>
                <a:gd name="connsiteX442" fmla="*/ 607753 w 1070370"/>
                <a:gd name="connsiteY442" fmla="*/ 1041327 h 1070419"/>
                <a:gd name="connsiteX443" fmla="*/ 615661 w 1070370"/>
                <a:gd name="connsiteY443" fmla="*/ 1040163 h 1070419"/>
                <a:gd name="connsiteX444" fmla="*/ 629616 w 1070370"/>
                <a:gd name="connsiteY444" fmla="*/ 1050404 h 1070419"/>
                <a:gd name="connsiteX445" fmla="*/ 619382 w 1070370"/>
                <a:gd name="connsiteY445" fmla="*/ 1064369 h 1070419"/>
                <a:gd name="connsiteX446" fmla="*/ 611241 w 1070370"/>
                <a:gd name="connsiteY446" fmla="*/ 1065532 h 1070419"/>
                <a:gd name="connsiteX447" fmla="*/ 609613 w 1070370"/>
                <a:gd name="connsiteY447" fmla="*/ 1065532 h 1070419"/>
                <a:gd name="connsiteX448" fmla="*/ 504251 w 1070370"/>
                <a:gd name="connsiteY448" fmla="*/ 1069954 h 1070419"/>
                <a:gd name="connsiteX449" fmla="*/ 503553 w 1070370"/>
                <a:gd name="connsiteY449" fmla="*/ 1069954 h 1070419"/>
                <a:gd name="connsiteX450" fmla="*/ 495180 w 1070370"/>
                <a:gd name="connsiteY450" fmla="*/ 1069489 h 1070419"/>
                <a:gd name="connsiteX451" fmla="*/ 484016 w 1070370"/>
                <a:gd name="connsiteY451" fmla="*/ 1056455 h 1070419"/>
                <a:gd name="connsiteX452" fmla="*/ 497041 w 1070370"/>
                <a:gd name="connsiteY452" fmla="*/ 1045284 h 1070419"/>
                <a:gd name="connsiteX453" fmla="*/ 504949 w 1070370"/>
                <a:gd name="connsiteY453" fmla="*/ 1045749 h 1070419"/>
                <a:gd name="connsiteX454" fmla="*/ 516345 w 1070370"/>
                <a:gd name="connsiteY454" fmla="*/ 1058550 h 1070419"/>
                <a:gd name="connsiteX455" fmla="*/ 504251 w 1070370"/>
                <a:gd name="connsiteY455" fmla="*/ 1069954 h 1070419"/>
                <a:gd name="connsiteX456" fmla="*/ 552862 w 1070370"/>
                <a:gd name="connsiteY456" fmla="*/ 1070420 h 1070419"/>
                <a:gd name="connsiteX457" fmla="*/ 540767 w 1070370"/>
                <a:gd name="connsiteY457" fmla="*/ 1058550 h 1070419"/>
                <a:gd name="connsiteX458" fmla="*/ 552629 w 1070370"/>
                <a:gd name="connsiteY458" fmla="*/ 1045982 h 1070419"/>
                <a:gd name="connsiteX459" fmla="*/ 560537 w 1070370"/>
                <a:gd name="connsiteY459" fmla="*/ 1045982 h 1070419"/>
                <a:gd name="connsiteX460" fmla="*/ 573330 w 1070370"/>
                <a:gd name="connsiteY460" fmla="*/ 1057153 h 1070419"/>
                <a:gd name="connsiteX461" fmla="*/ 561700 w 1070370"/>
                <a:gd name="connsiteY461" fmla="*/ 1069954 h 1070419"/>
                <a:gd name="connsiteX462" fmla="*/ 553327 w 1070370"/>
                <a:gd name="connsiteY462" fmla="*/ 1070420 h 1070419"/>
                <a:gd name="connsiteX463" fmla="*/ 552862 w 1070370"/>
                <a:gd name="connsiteY463" fmla="*/ 1070420 h 107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370" h="1070419">
                  <a:moveTo>
                    <a:pt x="513787" y="24466"/>
                  </a:moveTo>
                  <a:cubicBezTo>
                    <a:pt x="507275" y="24466"/>
                    <a:pt x="501925" y="19346"/>
                    <a:pt x="501692" y="12829"/>
                  </a:cubicBezTo>
                  <a:cubicBezTo>
                    <a:pt x="501460" y="6080"/>
                    <a:pt x="506577" y="494"/>
                    <a:pt x="513322" y="28"/>
                  </a:cubicBezTo>
                  <a:lnTo>
                    <a:pt x="521695" y="28"/>
                  </a:lnTo>
                  <a:cubicBezTo>
                    <a:pt x="528207" y="-437"/>
                    <a:pt x="534022" y="4916"/>
                    <a:pt x="534255" y="11665"/>
                  </a:cubicBezTo>
                  <a:cubicBezTo>
                    <a:pt x="534255" y="18415"/>
                    <a:pt x="529138" y="24001"/>
                    <a:pt x="522393" y="24234"/>
                  </a:cubicBezTo>
                  <a:lnTo>
                    <a:pt x="514485" y="24234"/>
                  </a:lnTo>
                  <a:cubicBezTo>
                    <a:pt x="514485" y="24234"/>
                    <a:pt x="514252" y="24466"/>
                    <a:pt x="514020" y="24466"/>
                  </a:cubicBezTo>
                  <a:moveTo>
                    <a:pt x="578679" y="25863"/>
                  </a:moveTo>
                  <a:cubicBezTo>
                    <a:pt x="578679" y="25863"/>
                    <a:pt x="577981" y="25863"/>
                    <a:pt x="577749" y="25863"/>
                  </a:cubicBezTo>
                  <a:lnTo>
                    <a:pt x="569841" y="25165"/>
                  </a:lnTo>
                  <a:cubicBezTo>
                    <a:pt x="563096" y="24699"/>
                    <a:pt x="557979" y="18881"/>
                    <a:pt x="558444" y="12131"/>
                  </a:cubicBezTo>
                  <a:cubicBezTo>
                    <a:pt x="558909" y="5381"/>
                    <a:pt x="564956" y="261"/>
                    <a:pt x="571469" y="727"/>
                  </a:cubicBezTo>
                  <a:lnTo>
                    <a:pt x="579842" y="1425"/>
                  </a:lnTo>
                  <a:cubicBezTo>
                    <a:pt x="586587" y="1890"/>
                    <a:pt x="591471" y="7942"/>
                    <a:pt x="591006" y="14691"/>
                  </a:cubicBezTo>
                  <a:cubicBezTo>
                    <a:pt x="590541" y="20975"/>
                    <a:pt x="585192" y="25863"/>
                    <a:pt x="578912" y="25863"/>
                  </a:cubicBezTo>
                  <a:moveTo>
                    <a:pt x="457268" y="29820"/>
                  </a:moveTo>
                  <a:cubicBezTo>
                    <a:pt x="451221" y="29820"/>
                    <a:pt x="446104" y="25397"/>
                    <a:pt x="445174" y="19346"/>
                  </a:cubicBezTo>
                  <a:cubicBezTo>
                    <a:pt x="444243" y="12596"/>
                    <a:pt x="448895" y="6545"/>
                    <a:pt x="455407" y="5381"/>
                  </a:cubicBezTo>
                  <a:lnTo>
                    <a:pt x="463781" y="4218"/>
                  </a:lnTo>
                  <a:cubicBezTo>
                    <a:pt x="470293" y="3287"/>
                    <a:pt x="476573" y="7942"/>
                    <a:pt x="477503" y="14691"/>
                  </a:cubicBezTo>
                  <a:cubicBezTo>
                    <a:pt x="478434" y="21441"/>
                    <a:pt x="473782" y="27492"/>
                    <a:pt x="467037" y="28423"/>
                  </a:cubicBezTo>
                  <a:lnTo>
                    <a:pt x="459129" y="29587"/>
                  </a:lnTo>
                  <a:cubicBezTo>
                    <a:pt x="459129" y="29587"/>
                    <a:pt x="457966" y="29587"/>
                    <a:pt x="457268" y="29587"/>
                  </a:cubicBezTo>
                  <a:moveTo>
                    <a:pt x="634965" y="33543"/>
                  </a:moveTo>
                  <a:cubicBezTo>
                    <a:pt x="634965" y="33543"/>
                    <a:pt x="633337" y="33543"/>
                    <a:pt x="632639" y="33543"/>
                  </a:cubicBezTo>
                  <a:lnTo>
                    <a:pt x="624964" y="32147"/>
                  </a:lnTo>
                  <a:cubicBezTo>
                    <a:pt x="618219" y="30983"/>
                    <a:pt x="613800" y="24699"/>
                    <a:pt x="615195" y="17950"/>
                  </a:cubicBezTo>
                  <a:cubicBezTo>
                    <a:pt x="616358" y="11200"/>
                    <a:pt x="622638" y="6778"/>
                    <a:pt x="629383" y="8174"/>
                  </a:cubicBezTo>
                  <a:lnTo>
                    <a:pt x="637524" y="9804"/>
                  </a:lnTo>
                  <a:cubicBezTo>
                    <a:pt x="644036" y="11200"/>
                    <a:pt x="648455" y="17484"/>
                    <a:pt x="647060" y="24001"/>
                  </a:cubicBezTo>
                  <a:cubicBezTo>
                    <a:pt x="645897" y="29820"/>
                    <a:pt x="640780" y="33776"/>
                    <a:pt x="635198" y="33776"/>
                  </a:cubicBezTo>
                  <a:moveTo>
                    <a:pt x="401680" y="41224"/>
                  </a:moveTo>
                  <a:cubicBezTo>
                    <a:pt x="396330" y="41224"/>
                    <a:pt x="391213" y="37500"/>
                    <a:pt x="389818" y="32147"/>
                  </a:cubicBezTo>
                  <a:cubicBezTo>
                    <a:pt x="388189" y="25630"/>
                    <a:pt x="391911" y="18881"/>
                    <a:pt x="398423" y="17251"/>
                  </a:cubicBezTo>
                  <a:lnTo>
                    <a:pt x="406564" y="15157"/>
                  </a:lnTo>
                  <a:cubicBezTo>
                    <a:pt x="413309" y="13527"/>
                    <a:pt x="419589" y="17484"/>
                    <a:pt x="421217" y="24001"/>
                  </a:cubicBezTo>
                  <a:cubicBezTo>
                    <a:pt x="422845" y="30518"/>
                    <a:pt x="418891" y="37267"/>
                    <a:pt x="412379" y="38664"/>
                  </a:cubicBezTo>
                  <a:lnTo>
                    <a:pt x="404703" y="40526"/>
                  </a:lnTo>
                  <a:cubicBezTo>
                    <a:pt x="404703" y="40526"/>
                    <a:pt x="402610" y="40991"/>
                    <a:pt x="401680" y="40991"/>
                  </a:cubicBezTo>
                  <a:moveTo>
                    <a:pt x="690089" y="47508"/>
                  </a:moveTo>
                  <a:cubicBezTo>
                    <a:pt x="688926" y="47508"/>
                    <a:pt x="687763" y="47508"/>
                    <a:pt x="686600" y="47043"/>
                  </a:cubicBezTo>
                  <a:lnTo>
                    <a:pt x="678925" y="44715"/>
                  </a:lnTo>
                  <a:cubicBezTo>
                    <a:pt x="672412" y="42853"/>
                    <a:pt x="668691" y="36104"/>
                    <a:pt x="670551" y="29587"/>
                  </a:cubicBezTo>
                  <a:cubicBezTo>
                    <a:pt x="672412" y="23070"/>
                    <a:pt x="679157" y="19346"/>
                    <a:pt x="685670" y="21208"/>
                  </a:cubicBezTo>
                  <a:lnTo>
                    <a:pt x="693578" y="23535"/>
                  </a:lnTo>
                  <a:cubicBezTo>
                    <a:pt x="700090" y="25397"/>
                    <a:pt x="703579" y="32380"/>
                    <a:pt x="701718" y="38664"/>
                  </a:cubicBezTo>
                  <a:cubicBezTo>
                    <a:pt x="700090" y="43784"/>
                    <a:pt x="695206" y="47275"/>
                    <a:pt x="690089" y="47275"/>
                  </a:cubicBezTo>
                  <a:moveTo>
                    <a:pt x="347487" y="58680"/>
                  </a:moveTo>
                  <a:cubicBezTo>
                    <a:pt x="342602" y="58680"/>
                    <a:pt x="337950" y="55654"/>
                    <a:pt x="336090" y="50767"/>
                  </a:cubicBezTo>
                  <a:cubicBezTo>
                    <a:pt x="333764" y="44482"/>
                    <a:pt x="336788" y="37500"/>
                    <a:pt x="343067" y="34940"/>
                  </a:cubicBezTo>
                  <a:lnTo>
                    <a:pt x="350743" y="31914"/>
                  </a:lnTo>
                  <a:cubicBezTo>
                    <a:pt x="357023" y="29587"/>
                    <a:pt x="364000" y="32845"/>
                    <a:pt x="366326" y="39129"/>
                  </a:cubicBezTo>
                  <a:cubicBezTo>
                    <a:pt x="368652" y="45413"/>
                    <a:pt x="365396" y="52396"/>
                    <a:pt x="359116" y="54723"/>
                  </a:cubicBezTo>
                  <a:lnTo>
                    <a:pt x="351673" y="57516"/>
                  </a:lnTo>
                  <a:cubicBezTo>
                    <a:pt x="350278" y="57982"/>
                    <a:pt x="348650" y="58214"/>
                    <a:pt x="347254" y="58214"/>
                  </a:cubicBezTo>
                  <a:moveTo>
                    <a:pt x="743351" y="67291"/>
                  </a:moveTo>
                  <a:cubicBezTo>
                    <a:pt x="741723" y="67291"/>
                    <a:pt x="740095" y="67059"/>
                    <a:pt x="738467" y="66360"/>
                  </a:cubicBezTo>
                  <a:lnTo>
                    <a:pt x="731024" y="63335"/>
                  </a:lnTo>
                  <a:cubicBezTo>
                    <a:pt x="724744" y="60775"/>
                    <a:pt x="721953" y="53560"/>
                    <a:pt x="724512" y="47508"/>
                  </a:cubicBezTo>
                  <a:cubicBezTo>
                    <a:pt x="727070" y="41224"/>
                    <a:pt x="734280" y="38431"/>
                    <a:pt x="740328" y="40991"/>
                  </a:cubicBezTo>
                  <a:lnTo>
                    <a:pt x="748003" y="44250"/>
                  </a:lnTo>
                  <a:cubicBezTo>
                    <a:pt x="754283" y="46810"/>
                    <a:pt x="757074" y="54025"/>
                    <a:pt x="754283" y="60309"/>
                  </a:cubicBezTo>
                  <a:cubicBezTo>
                    <a:pt x="752422" y="64964"/>
                    <a:pt x="747771" y="67757"/>
                    <a:pt x="743119" y="67757"/>
                  </a:cubicBezTo>
                  <a:moveTo>
                    <a:pt x="295852" y="81722"/>
                  </a:moveTo>
                  <a:cubicBezTo>
                    <a:pt x="291433" y="81722"/>
                    <a:pt x="287246" y="79394"/>
                    <a:pt x="285153" y="75205"/>
                  </a:cubicBezTo>
                  <a:cubicBezTo>
                    <a:pt x="282129" y="69153"/>
                    <a:pt x="284455" y="61938"/>
                    <a:pt x="290502" y="58680"/>
                  </a:cubicBezTo>
                  <a:lnTo>
                    <a:pt x="297945" y="54956"/>
                  </a:lnTo>
                  <a:cubicBezTo>
                    <a:pt x="303993" y="51930"/>
                    <a:pt x="311203" y="54490"/>
                    <a:pt x="314226" y="60542"/>
                  </a:cubicBezTo>
                  <a:cubicBezTo>
                    <a:pt x="317250" y="66593"/>
                    <a:pt x="314692" y="73808"/>
                    <a:pt x="308644" y="76834"/>
                  </a:cubicBezTo>
                  <a:lnTo>
                    <a:pt x="301667" y="80325"/>
                  </a:lnTo>
                  <a:cubicBezTo>
                    <a:pt x="299806" y="81256"/>
                    <a:pt x="297945" y="81722"/>
                    <a:pt x="296085" y="81722"/>
                  </a:cubicBezTo>
                  <a:moveTo>
                    <a:pt x="794056" y="92660"/>
                  </a:moveTo>
                  <a:cubicBezTo>
                    <a:pt x="791962" y="92660"/>
                    <a:pt x="789869" y="92195"/>
                    <a:pt x="788008" y="91031"/>
                  </a:cubicBezTo>
                  <a:lnTo>
                    <a:pt x="781031" y="87075"/>
                  </a:lnTo>
                  <a:cubicBezTo>
                    <a:pt x="775216" y="83816"/>
                    <a:pt x="772890" y="76368"/>
                    <a:pt x="776146" y="70550"/>
                  </a:cubicBezTo>
                  <a:cubicBezTo>
                    <a:pt x="779403" y="64731"/>
                    <a:pt x="786845" y="62404"/>
                    <a:pt x="792660" y="65662"/>
                  </a:cubicBezTo>
                  <a:lnTo>
                    <a:pt x="799870" y="69852"/>
                  </a:lnTo>
                  <a:cubicBezTo>
                    <a:pt x="805685" y="73110"/>
                    <a:pt x="807778" y="80558"/>
                    <a:pt x="804289" y="86376"/>
                  </a:cubicBezTo>
                  <a:cubicBezTo>
                    <a:pt x="801964" y="90333"/>
                    <a:pt x="798010" y="92428"/>
                    <a:pt x="793823" y="92428"/>
                  </a:cubicBezTo>
                  <a:moveTo>
                    <a:pt x="246776" y="110582"/>
                  </a:moveTo>
                  <a:cubicBezTo>
                    <a:pt x="242822" y="110582"/>
                    <a:pt x="238868" y="108720"/>
                    <a:pt x="236542" y="105229"/>
                  </a:cubicBezTo>
                  <a:cubicBezTo>
                    <a:pt x="232821" y="99643"/>
                    <a:pt x="234449" y="91962"/>
                    <a:pt x="240031" y="88238"/>
                  </a:cubicBezTo>
                  <a:lnTo>
                    <a:pt x="247009" y="83816"/>
                  </a:lnTo>
                  <a:cubicBezTo>
                    <a:pt x="252591" y="80092"/>
                    <a:pt x="260266" y="81954"/>
                    <a:pt x="263755" y="87540"/>
                  </a:cubicBezTo>
                  <a:cubicBezTo>
                    <a:pt x="267476" y="93126"/>
                    <a:pt x="265616" y="100807"/>
                    <a:pt x="260033" y="104298"/>
                  </a:cubicBezTo>
                  <a:lnTo>
                    <a:pt x="253521" y="108487"/>
                  </a:lnTo>
                  <a:cubicBezTo>
                    <a:pt x="251428" y="109884"/>
                    <a:pt x="249102" y="110582"/>
                    <a:pt x="246776" y="110582"/>
                  </a:cubicBezTo>
                  <a:moveTo>
                    <a:pt x="841969" y="123616"/>
                  </a:moveTo>
                  <a:cubicBezTo>
                    <a:pt x="839410" y="123616"/>
                    <a:pt x="837084" y="122917"/>
                    <a:pt x="834759" y="121288"/>
                  </a:cubicBezTo>
                  <a:lnTo>
                    <a:pt x="828246" y="116633"/>
                  </a:lnTo>
                  <a:cubicBezTo>
                    <a:pt x="822664" y="112677"/>
                    <a:pt x="821501" y="105229"/>
                    <a:pt x="825222" y="99643"/>
                  </a:cubicBezTo>
                  <a:cubicBezTo>
                    <a:pt x="829176" y="94057"/>
                    <a:pt x="836619" y="92893"/>
                    <a:pt x="842201" y="96617"/>
                  </a:cubicBezTo>
                  <a:lnTo>
                    <a:pt x="848946" y="101505"/>
                  </a:lnTo>
                  <a:cubicBezTo>
                    <a:pt x="854528" y="105462"/>
                    <a:pt x="855691" y="113142"/>
                    <a:pt x="851737" y="118495"/>
                  </a:cubicBezTo>
                  <a:cubicBezTo>
                    <a:pt x="849412" y="121754"/>
                    <a:pt x="845690" y="123616"/>
                    <a:pt x="841969" y="123616"/>
                  </a:cubicBezTo>
                  <a:moveTo>
                    <a:pt x="201189" y="144563"/>
                  </a:moveTo>
                  <a:cubicBezTo>
                    <a:pt x="197700" y="144563"/>
                    <a:pt x="194211" y="143166"/>
                    <a:pt x="191885" y="140140"/>
                  </a:cubicBezTo>
                  <a:cubicBezTo>
                    <a:pt x="187699" y="135020"/>
                    <a:pt x="188396" y="127339"/>
                    <a:pt x="193513" y="122917"/>
                  </a:cubicBezTo>
                  <a:lnTo>
                    <a:pt x="200026" y="117564"/>
                  </a:lnTo>
                  <a:cubicBezTo>
                    <a:pt x="205143" y="113375"/>
                    <a:pt x="212818" y="114073"/>
                    <a:pt x="217237" y="119426"/>
                  </a:cubicBezTo>
                  <a:cubicBezTo>
                    <a:pt x="221424" y="124779"/>
                    <a:pt x="220726" y="132460"/>
                    <a:pt x="215377" y="136649"/>
                  </a:cubicBezTo>
                  <a:lnTo>
                    <a:pt x="209097" y="141770"/>
                  </a:lnTo>
                  <a:cubicBezTo>
                    <a:pt x="206771" y="143632"/>
                    <a:pt x="203980" y="144563"/>
                    <a:pt x="201421" y="144563"/>
                  </a:cubicBezTo>
                  <a:moveTo>
                    <a:pt x="885928" y="159458"/>
                  </a:moveTo>
                  <a:cubicBezTo>
                    <a:pt x="882904" y="159458"/>
                    <a:pt x="880113" y="158295"/>
                    <a:pt x="877787" y="156200"/>
                  </a:cubicBezTo>
                  <a:lnTo>
                    <a:pt x="871973" y="150847"/>
                  </a:lnTo>
                  <a:cubicBezTo>
                    <a:pt x="866856" y="146424"/>
                    <a:pt x="866390" y="138744"/>
                    <a:pt x="870810" y="133624"/>
                  </a:cubicBezTo>
                  <a:cubicBezTo>
                    <a:pt x="875229" y="128503"/>
                    <a:pt x="882904" y="128038"/>
                    <a:pt x="888021" y="132460"/>
                  </a:cubicBezTo>
                  <a:lnTo>
                    <a:pt x="894301" y="138046"/>
                  </a:lnTo>
                  <a:cubicBezTo>
                    <a:pt x="899418" y="142468"/>
                    <a:pt x="899651" y="150148"/>
                    <a:pt x="895231" y="155269"/>
                  </a:cubicBezTo>
                  <a:cubicBezTo>
                    <a:pt x="892906" y="157829"/>
                    <a:pt x="889417" y="159225"/>
                    <a:pt x="886160" y="159225"/>
                  </a:cubicBezTo>
                  <a:moveTo>
                    <a:pt x="159555" y="182965"/>
                  </a:moveTo>
                  <a:cubicBezTo>
                    <a:pt x="156532" y="182965"/>
                    <a:pt x="153508" y="181802"/>
                    <a:pt x="150950" y="179474"/>
                  </a:cubicBezTo>
                  <a:cubicBezTo>
                    <a:pt x="146065" y="174819"/>
                    <a:pt x="146065" y="167139"/>
                    <a:pt x="150950" y="162251"/>
                  </a:cubicBezTo>
                  <a:lnTo>
                    <a:pt x="156764" y="156433"/>
                  </a:lnTo>
                  <a:cubicBezTo>
                    <a:pt x="161416" y="151778"/>
                    <a:pt x="169324" y="151778"/>
                    <a:pt x="173976" y="156433"/>
                  </a:cubicBezTo>
                  <a:cubicBezTo>
                    <a:pt x="178860" y="161087"/>
                    <a:pt x="178860" y="169001"/>
                    <a:pt x="173976" y="173656"/>
                  </a:cubicBezTo>
                  <a:lnTo>
                    <a:pt x="168394" y="179241"/>
                  </a:lnTo>
                  <a:cubicBezTo>
                    <a:pt x="166068" y="181802"/>
                    <a:pt x="162812" y="182965"/>
                    <a:pt x="159555" y="182965"/>
                  </a:cubicBezTo>
                  <a:moveTo>
                    <a:pt x="925933" y="199723"/>
                  </a:moveTo>
                  <a:cubicBezTo>
                    <a:pt x="922444" y="199723"/>
                    <a:pt x="919188" y="198326"/>
                    <a:pt x="916862" y="195534"/>
                  </a:cubicBezTo>
                  <a:lnTo>
                    <a:pt x="911513" y="189715"/>
                  </a:lnTo>
                  <a:cubicBezTo>
                    <a:pt x="906861" y="184827"/>
                    <a:pt x="907326" y="177147"/>
                    <a:pt x="912210" y="172492"/>
                  </a:cubicBezTo>
                  <a:cubicBezTo>
                    <a:pt x="917095" y="168070"/>
                    <a:pt x="924770" y="168302"/>
                    <a:pt x="929422" y="173190"/>
                  </a:cubicBezTo>
                  <a:lnTo>
                    <a:pt x="935004" y="179474"/>
                  </a:lnTo>
                  <a:cubicBezTo>
                    <a:pt x="939423" y="184595"/>
                    <a:pt x="938958" y="192275"/>
                    <a:pt x="934074" y="196697"/>
                  </a:cubicBezTo>
                  <a:cubicBezTo>
                    <a:pt x="931748" y="198792"/>
                    <a:pt x="928957" y="199723"/>
                    <a:pt x="925933" y="199723"/>
                  </a:cubicBezTo>
                  <a:moveTo>
                    <a:pt x="122109" y="226023"/>
                  </a:moveTo>
                  <a:cubicBezTo>
                    <a:pt x="119550" y="226023"/>
                    <a:pt x="116759" y="225092"/>
                    <a:pt x="114666" y="223463"/>
                  </a:cubicBezTo>
                  <a:cubicBezTo>
                    <a:pt x="109316" y="219274"/>
                    <a:pt x="108386" y="211593"/>
                    <a:pt x="112573" y="206240"/>
                  </a:cubicBezTo>
                  <a:lnTo>
                    <a:pt x="117690" y="199723"/>
                  </a:lnTo>
                  <a:cubicBezTo>
                    <a:pt x="121876" y="194370"/>
                    <a:pt x="129552" y="193672"/>
                    <a:pt x="134901" y="197861"/>
                  </a:cubicBezTo>
                  <a:cubicBezTo>
                    <a:pt x="140251" y="202050"/>
                    <a:pt x="140948" y="209731"/>
                    <a:pt x="136762" y="215084"/>
                  </a:cubicBezTo>
                  <a:lnTo>
                    <a:pt x="131877" y="221368"/>
                  </a:lnTo>
                  <a:cubicBezTo>
                    <a:pt x="129552" y="224394"/>
                    <a:pt x="125830" y="226023"/>
                    <a:pt x="122341" y="226023"/>
                  </a:cubicBezTo>
                  <a:moveTo>
                    <a:pt x="961286" y="244177"/>
                  </a:moveTo>
                  <a:cubicBezTo>
                    <a:pt x="957565" y="244177"/>
                    <a:pt x="953844" y="242315"/>
                    <a:pt x="951285" y="239057"/>
                  </a:cubicBezTo>
                  <a:lnTo>
                    <a:pt x="946633" y="232540"/>
                  </a:lnTo>
                  <a:cubicBezTo>
                    <a:pt x="942679" y="227187"/>
                    <a:pt x="943842" y="219506"/>
                    <a:pt x="949192" y="215550"/>
                  </a:cubicBezTo>
                  <a:cubicBezTo>
                    <a:pt x="954541" y="211593"/>
                    <a:pt x="962217" y="212757"/>
                    <a:pt x="966171" y="218110"/>
                  </a:cubicBezTo>
                  <a:lnTo>
                    <a:pt x="971055" y="224859"/>
                  </a:lnTo>
                  <a:cubicBezTo>
                    <a:pt x="975009" y="230445"/>
                    <a:pt x="973614" y="237893"/>
                    <a:pt x="968264" y="241850"/>
                  </a:cubicBezTo>
                  <a:cubicBezTo>
                    <a:pt x="966171" y="243479"/>
                    <a:pt x="963612" y="244177"/>
                    <a:pt x="961286" y="244177"/>
                  </a:cubicBezTo>
                  <a:moveTo>
                    <a:pt x="89779" y="272572"/>
                  </a:moveTo>
                  <a:cubicBezTo>
                    <a:pt x="87686" y="272572"/>
                    <a:pt x="85360" y="271874"/>
                    <a:pt x="83499" y="270710"/>
                  </a:cubicBezTo>
                  <a:cubicBezTo>
                    <a:pt x="77684" y="267219"/>
                    <a:pt x="76056" y="259771"/>
                    <a:pt x="79545" y="253952"/>
                  </a:cubicBezTo>
                  <a:lnTo>
                    <a:pt x="83964" y="246970"/>
                  </a:lnTo>
                  <a:cubicBezTo>
                    <a:pt x="87686" y="241384"/>
                    <a:pt x="95129" y="239522"/>
                    <a:pt x="100711" y="243246"/>
                  </a:cubicBezTo>
                  <a:cubicBezTo>
                    <a:pt x="106293" y="246970"/>
                    <a:pt x="107921" y="254418"/>
                    <a:pt x="104432" y="260004"/>
                  </a:cubicBezTo>
                  <a:lnTo>
                    <a:pt x="100245" y="266753"/>
                  </a:lnTo>
                  <a:cubicBezTo>
                    <a:pt x="97920" y="270477"/>
                    <a:pt x="93966" y="272572"/>
                    <a:pt x="89779" y="272572"/>
                  </a:cubicBezTo>
                  <a:moveTo>
                    <a:pt x="991755" y="292123"/>
                  </a:moveTo>
                  <a:cubicBezTo>
                    <a:pt x="987569" y="292123"/>
                    <a:pt x="983382" y="289795"/>
                    <a:pt x="981056" y="285838"/>
                  </a:cubicBezTo>
                  <a:lnTo>
                    <a:pt x="977102" y="279089"/>
                  </a:lnTo>
                  <a:cubicBezTo>
                    <a:pt x="973846" y="273270"/>
                    <a:pt x="975707" y="265822"/>
                    <a:pt x="981522" y="262331"/>
                  </a:cubicBezTo>
                  <a:cubicBezTo>
                    <a:pt x="987336" y="259073"/>
                    <a:pt x="994779" y="260935"/>
                    <a:pt x="998268" y="266753"/>
                  </a:cubicBezTo>
                  <a:lnTo>
                    <a:pt x="1002454" y="273968"/>
                  </a:lnTo>
                  <a:cubicBezTo>
                    <a:pt x="1005711" y="279787"/>
                    <a:pt x="1003617" y="287235"/>
                    <a:pt x="997803" y="290493"/>
                  </a:cubicBezTo>
                  <a:cubicBezTo>
                    <a:pt x="995942" y="291657"/>
                    <a:pt x="993849" y="292123"/>
                    <a:pt x="991755" y="292123"/>
                  </a:cubicBezTo>
                  <a:moveTo>
                    <a:pt x="62566" y="322612"/>
                  </a:moveTo>
                  <a:cubicBezTo>
                    <a:pt x="60705" y="322612"/>
                    <a:pt x="59077" y="322147"/>
                    <a:pt x="57217" y="321448"/>
                  </a:cubicBezTo>
                  <a:cubicBezTo>
                    <a:pt x="51169" y="318655"/>
                    <a:pt x="48611" y="311208"/>
                    <a:pt x="51402" y="305156"/>
                  </a:cubicBezTo>
                  <a:lnTo>
                    <a:pt x="55123" y="297708"/>
                  </a:lnTo>
                  <a:cubicBezTo>
                    <a:pt x="58147" y="291657"/>
                    <a:pt x="65357" y="289097"/>
                    <a:pt x="71405" y="292123"/>
                  </a:cubicBezTo>
                  <a:cubicBezTo>
                    <a:pt x="77452" y="295148"/>
                    <a:pt x="79778" y="302363"/>
                    <a:pt x="76987" y="308415"/>
                  </a:cubicBezTo>
                  <a:lnTo>
                    <a:pt x="73498" y="315630"/>
                  </a:lnTo>
                  <a:cubicBezTo>
                    <a:pt x="71405" y="320052"/>
                    <a:pt x="66985" y="322612"/>
                    <a:pt x="62566" y="322612"/>
                  </a:cubicBezTo>
                  <a:moveTo>
                    <a:pt x="1016642" y="343326"/>
                  </a:moveTo>
                  <a:cubicBezTo>
                    <a:pt x="1011991" y="343326"/>
                    <a:pt x="1007339" y="340533"/>
                    <a:pt x="1005478" y="335878"/>
                  </a:cubicBezTo>
                  <a:lnTo>
                    <a:pt x="1002222" y="328663"/>
                  </a:lnTo>
                  <a:cubicBezTo>
                    <a:pt x="999431" y="322612"/>
                    <a:pt x="1002222" y="315397"/>
                    <a:pt x="1008502" y="312604"/>
                  </a:cubicBezTo>
                  <a:cubicBezTo>
                    <a:pt x="1014782" y="309811"/>
                    <a:pt x="1021759" y="312604"/>
                    <a:pt x="1024550" y="318888"/>
                  </a:cubicBezTo>
                  <a:lnTo>
                    <a:pt x="1027807" y="326569"/>
                  </a:lnTo>
                  <a:cubicBezTo>
                    <a:pt x="1030365" y="332853"/>
                    <a:pt x="1027574" y="339835"/>
                    <a:pt x="1021294" y="342628"/>
                  </a:cubicBezTo>
                  <a:cubicBezTo>
                    <a:pt x="1019666" y="343326"/>
                    <a:pt x="1018038" y="343559"/>
                    <a:pt x="1016642" y="343559"/>
                  </a:cubicBezTo>
                  <a:moveTo>
                    <a:pt x="40935" y="375212"/>
                  </a:moveTo>
                  <a:cubicBezTo>
                    <a:pt x="39540" y="375212"/>
                    <a:pt x="38377" y="375212"/>
                    <a:pt x="36982" y="374514"/>
                  </a:cubicBezTo>
                  <a:cubicBezTo>
                    <a:pt x="30702" y="372187"/>
                    <a:pt x="27213" y="365437"/>
                    <a:pt x="29539" y="358920"/>
                  </a:cubicBezTo>
                  <a:cubicBezTo>
                    <a:pt x="30469" y="356360"/>
                    <a:pt x="31399" y="353567"/>
                    <a:pt x="32330" y="351007"/>
                  </a:cubicBezTo>
                  <a:cubicBezTo>
                    <a:pt x="34656" y="344723"/>
                    <a:pt x="41633" y="341464"/>
                    <a:pt x="47913" y="343792"/>
                  </a:cubicBezTo>
                  <a:cubicBezTo>
                    <a:pt x="54193" y="346119"/>
                    <a:pt x="57449" y="353102"/>
                    <a:pt x="55123" y="359386"/>
                  </a:cubicBezTo>
                  <a:lnTo>
                    <a:pt x="52565" y="366833"/>
                  </a:lnTo>
                  <a:cubicBezTo>
                    <a:pt x="50704" y="371954"/>
                    <a:pt x="46052" y="374980"/>
                    <a:pt x="41168" y="374980"/>
                  </a:cubicBezTo>
                  <a:moveTo>
                    <a:pt x="1035947" y="396625"/>
                  </a:moveTo>
                  <a:cubicBezTo>
                    <a:pt x="1030598" y="396625"/>
                    <a:pt x="1025946" y="393134"/>
                    <a:pt x="1024318" y="388013"/>
                  </a:cubicBezTo>
                  <a:lnTo>
                    <a:pt x="1021992" y="380333"/>
                  </a:lnTo>
                  <a:cubicBezTo>
                    <a:pt x="1019899" y="373816"/>
                    <a:pt x="1023620" y="367066"/>
                    <a:pt x="1029900" y="364972"/>
                  </a:cubicBezTo>
                  <a:cubicBezTo>
                    <a:pt x="1036180" y="362877"/>
                    <a:pt x="1043157" y="366601"/>
                    <a:pt x="1045251" y="372885"/>
                  </a:cubicBezTo>
                  <a:lnTo>
                    <a:pt x="1047577" y="380798"/>
                  </a:lnTo>
                  <a:cubicBezTo>
                    <a:pt x="1049437" y="387315"/>
                    <a:pt x="1045948" y="394065"/>
                    <a:pt x="1039436" y="395927"/>
                  </a:cubicBezTo>
                  <a:cubicBezTo>
                    <a:pt x="1038273" y="396392"/>
                    <a:pt x="1037110" y="396392"/>
                    <a:pt x="1035947" y="396392"/>
                  </a:cubicBezTo>
                  <a:moveTo>
                    <a:pt x="25120" y="429907"/>
                  </a:moveTo>
                  <a:cubicBezTo>
                    <a:pt x="25120" y="429907"/>
                    <a:pt x="23259" y="429907"/>
                    <a:pt x="22328" y="429674"/>
                  </a:cubicBezTo>
                  <a:cubicBezTo>
                    <a:pt x="15816" y="428045"/>
                    <a:pt x="11629" y="421528"/>
                    <a:pt x="13258" y="415012"/>
                  </a:cubicBezTo>
                  <a:lnTo>
                    <a:pt x="15118" y="406865"/>
                  </a:lnTo>
                  <a:cubicBezTo>
                    <a:pt x="16746" y="400349"/>
                    <a:pt x="23259" y="396392"/>
                    <a:pt x="29771" y="398021"/>
                  </a:cubicBezTo>
                  <a:cubicBezTo>
                    <a:pt x="36284" y="399650"/>
                    <a:pt x="40238" y="406167"/>
                    <a:pt x="38610" y="412684"/>
                  </a:cubicBezTo>
                  <a:lnTo>
                    <a:pt x="36749" y="420365"/>
                  </a:lnTo>
                  <a:cubicBezTo>
                    <a:pt x="35353" y="425951"/>
                    <a:pt x="30469" y="429907"/>
                    <a:pt x="24887" y="429907"/>
                  </a:cubicBezTo>
                  <a:moveTo>
                    <a:pt x="1049437" y="452018"/>
                  </a:moveTo>
                  <a:cubicBezTo>
                    <a:pt x="1043623" y="452018"/>
                    <a:pt x="1038506" y="447828"/>
                    <a:pt x="1037575" y="442010"/>
                  </a:cubicBezTo>
                  <a:lnTo>
                    <a:pt x="1035947" y="434329"/>
                  </a:lnTo>
                  <a:cubicBezTo>
                    <a:pt x="1034552" y="427813"/>
                    <a:pt x="1038971" y="421296"/>
                    <a:pt x="1045483" y="419899"/>
                  </a:cubicBezTo>
                  <a:cubicBezTo>
                    <a:pt x="1051996" y="418503"/>
                    <a:pt x="1058508" y="422925"/>
                    <a:pt x="1059904" y="429442"/>
                  </a:cubicBezTo>
                  <a:lnTo>
                    <a:pt x="1061532" y="437588"/>
                  </a:lnTo>
                  <a:cubicBezTo>
                    <a:pt x="1062695" y="444105"/>
                    <a:pt x="1058276" y="450621"/>
                    <a:pt x="1051763" y="451785"/>
                  </a:cubicBezTo>
                  <a:cubicBezTo>
                    <a:pt x="1051065" y="451785"/>
                    <a:pt x="1050368" y="451785"/>
                    <a:pt x="1049437" y="451785"/>
                  </a:cubicBezTo>
                  <a:moveTo>
                    <a:pt x="15583" y="485766"/>
                  </a:moveTo>
                  <a:cubicBezTo>
                    <a:pt x="15583" y="485766"/>
                    <a:pt x="14653" y="485766"/>
                    <a:pt x="14188" y="485766"/>
                  </a:cubicBezTo>
                  <a:cubicBezTo>
                    <a:pt x="7443" y="485068"/>
                    <a:pt x="2791" y="479016"/>
                    <a:pt x="3489" y="472267"/>
                  </a:cubicBezTo>
                  <a:lnTo>
                    <a:pt x="4652" y="464121"/>
                  </a:lnTo>
                  <a:cubicBezTo>
                    <a:pt x="5582" y="457371"/>
                    <a:pt x="11629" y="452716"/>
                    <a:pt x="18374" y="453647"/>
                  </a:cubicBezTo>
                  <a:cubicBezTo>
                    <a:pt x="25120" y="454578"/>
                    <a:pt x="29771" y="460629"/>
                    <a:pt x="28841" y="467379"/>
                  </a:cubicBezTo>
                  <a:lnTo>
                    <a:pt x="27911" y="475292"/>
                  </a:lnTo>
                  <a:cubicBezTo>
                    <a:pt x="27213" y="481577"/>
                    <a:pt x="21863" y="485999"/>
                    <a:pt x="15816" y="485999"/>
                  </a:cubicBezTo>
                  <a:moveTo>
                    <a:pt x="1056648" y="508342"/>
                  </a:moveTo>
                  <a:cubicBezTo>
                    <a:pt x="1050368" y="508342"/>
                    <a:pt x="1045018" y="503455"/>
                    <a:pt x="1044553" y="496938"/>
                  </a:cubicBezTo>
                  <a:lnTo>
                    <a:pt x="1043855" y="489024"/>
                  </a:lnTo>
                  <a:cubicBezTo>
                    <a:pt x="1043157" y="482275"/>
                    <a:pt x="1048274" y="476456"/>
                    <a:pt x="1055019" y="475758"/>
                  </a:cubicBezTo>
                  <a:cubicBezTo>
                    <a:pt x="1061764" y="475292"/>
                    <a:pt x="1067579" y="480180"/>
                    <a:pt x="1068277" y="486930"/>
                  </a:cubicBezTo>
                  <a:lnTo>
                    <a:pt x="1068975" y="495308"/>
                  </a:lnTo>
                  <a:cubicBezTo>
                    <a:pt x="1069440" y="502058"/>
                    <a:pt x="1064323" y="507877"/>
                    <a:pt x="1057810" y="508342"/>
                  </a:cubicBezTo>
                  <a:cubicBezTo>
                    <a:pt x="1057578" y="508342"/>
                    <a:pt x="1057113" y="508342"/>
                    <a:pt x="1056880" y="508342"/>
                  </a:cubicBezTo>
                  <a:moveTo>
                    <a:pt x="12095" y="542555"/>
                  </a:moveTo>
                  <a:lnTo>
                    <a:pt x="12095" y="542555"/>
                  </a:lnTo>
                  <a:cubicBezTo>
                    <a:pt x="5350" y="542555"/>
                    <a:pt x="0" y="536970"/>
                    <a:pt x="0" y="530220"/>
                  </a:cubicBezTo>
                  <a:lnTo>
                    <a:pt x="0" y="521841"/>
                  </a:lnTo>
                  <a:cubicBezTo>
                    <a:pt x="233" y="515092"/>
                    <a:pt x="6047" y="510204"/>
                    <a:pt x="12560" y="509971"/>
                  </a:cubicBezTo>
                  <a:cubicBezTo>
                    <a:pt x="19305" y="509971"/>
                    <a:pt x="24654" y="515790"/>
                    <a:pt x="24422" y="522540"/>
                  </a:cubicBezTo>
                  <a:lnTo>
                    <a:pt x="24422" y="530453"/>
                  </a:lnTo>
                  <a:cubicBezTo>
                    <a:pt x="24422" y="537202"/>
                    <a:pt x="18840" y="542555"/>
                    <a:pt x="12095" y="542555"/>
                  </a:cubicBezTo>
                  <a:moveTo>
                    <a:pt x="1058043" y="555589"/>
                  </a:moveTo>
                  <a:lnTo>
                    <a:pt x="1058043" y="555589"/>
                  </a:lnTo>
                  <a:cubicBezTo>
                    <a:pt x="1051298" y="555589"/>
                    <a:pt x="1045948" y="550003"/>
                    <a:pt x="1045948" y="543254"/>
                  </a:cubicBezTo>
                  <a:lnTo>
                    <a:pt x="1045948" y="535340"/>
                  </a:lnTo>
                  <a:cubicBezTo>
                    <a:pt x="1045948" y="528591"/>
                    <a:pt x="1051531" y="523238"/>
                    <a:pt x="1058276" y="523238"/>
                  </a:cubicBezTo>
                  <a:cubicBezTo>
                    <a:pt x="1065021" y="523238"/>
                    <a:pt x="1070370" y="528591"/>
                    <a:pt x="1070370" y="535340"/>
                  </a:cubicBezTo>
                  <a:lnTo>
                    <a:pt x="1070370" y="543719"/>
                  </a:lnTo>
                  <a:cubicBezTo>
                    <a:pt x="1070370" y="550469"/>
                    <a:pt x="1064788" y="555822"/>
                    <a:pt x="1058043" y="555822"/>
                  </a:cubicBezTo>
                  <a:moveTo>
                    <a:pt x="14420" y="599345"/>
                  </a:moveTo>
                  <a:cubicBezTo>
                    <a:pt x="8141" y="599345"/>
                    <a:pt x="3024" y="594690"/>
                    <a:pt x="2326" y="588406"/>
                  </a:cubicBezTo>
                  <a:lnTo>
                    <a:pt x="1628" y="580027"/>
                  </a:lnTo>
                  <a:cubicBezTo>
                    <a:pt x="1163" y="573278"/>
                    <a:pt x="6047" y="567459"/>
                    <a:pt x="12792" y="566994"/>
                  </a:cubicBezTo>
                  <a:cubicBezTo>
                    <a:pt x="19305" y="566295"/>
                    <a:pt x="25352" y="571416"/>
                    <a:pt x="26050" y="578165"/>
                  </a:cubicBezTo>
                  <a:lnTo>
                    <a:pt x="26748" y="586079"/>
                  </a:lnTo>
                  <a:cubicBezTo>
                    <a:pt x="27445" y="592828"/>
                    <a:pt x="22561" y="598647"/>
                    <a:pt x="15816" y="599345"/>
                  </a:cubicBezTo>
                  <a:cubicBezTo>
                    <a:pt x="15351" y="599345"/>
                    <a:pt x="15118" y="599345"/>
                    <a:pt x="14653" y="599345"/>
                  </a:cubicBezTo>
                  <a:moveTo>
                    <a:pt x="1054089" y="612146"/>
                  </a:moveTo>
                  <a:cubicBezTo>
                    <a:pt x="1054089" y="612146"/>
                    <a:pt x="1053159" y="612146"/>
                    <a:pt x="1052461" y="612146"/>
                  </a:cubicBezTo>
                  <a:cubicBezTo>
                    <a:pt x="1045716" y="611215"/>
                    <a:pt x="1041064" y="605164"/>
                    <a:pt x="1041762" y="598647"/>
                  </a:cubicBezTo>
                  <a:lnTo>
                    <a:pt x="1042692" y="590734"/>
                  </a:lnTo>
                  <a:cubicBezTo>
                    <a:pt x="1043390" y="583984"/>
                    <a:pt x="1049437" y="579329"/>
                    <a:pt x="1056182" y="580027"/>
                  </a:cubicBezTo>
                  <a:cubicBezTo>
                    <a:pt x="1062927" y="580726"/>
                    <a:pt x="1067579" y="586777"/>
                    <a:pt x="1066881" y="593527"/>
                  </a:cubicBezTo>
                  <a:lnTo>
                    <a:pt x="1065951" y="601905"/>
                  </a:lnTo>
                  <a:cubicBezTo>
                    <a:pt x="1065253" y="607957"/>
                    <a:pt x="1059904" y="612612"/>
                    <a:pt x="1053856" y="612612"/>
                  </a:cubicBezTo>
                  <a:moveTo>
                    <a:pt x="23026" y="655437"/>
                  </a:moveTo>
                  <a:cubicBezTo>
                    <a:pt x="17444" y="655437"/>
                    <a:pt x="12327" y="651480"/>
                    <a:pt x="11164" y="645661"/>
                  </a:cubicBezTo>
                  <a:lnTo>
                    <a:pt x="9536" y="637515"/>
                  </a:lnTo>
                  <a:cubicBezTo>
                    <a:pt x="8141" y="630998"/>
                    <a:pt x="12560" y="624482"/>
                    <a:pt x="19072" y="623085"/>
                  </a:cubicBezTo>
                  <a:cubicBezTo>
                    <a:pt x="25817" y="621921"/>
                    <a:pt x="32097" y="626111"/>
                    <a:pt x="33260" y="632860"/>
                  </a:cubicBezTo>
                  <a:lnTo>
                    <a:pt x="34888" y="640541"/>
                  </a:lnTo>
                  <a:cubicBezTo>
                    <a:pt x="36284" y="647058"/>
                    <a:pt x="32097" y="653575"/>
                    <a:pt x="25585" y="654971"/>
                  </a:cubicBezTo>
                  <a:cubicBezTo>
                    <a:pt x="24654" y="654971"/>
                    <a:pt x="23957" y="655204"/>
                    <a:pt x="23026" y="655204"/>
                  </a:cubicBezTo>
                  <a:moveTo>
                    <a:pt x="1044088" y="668237"/>
                  </a:moveTo>
                  <a:cubicBezTo>
                    <a:pt x="1044088" y="668237"/>
                    <a:pt x="1042227" y="668237"/>
                    <a:pt x="1041297" y="668005"/>
                  </a:cubicBezTo>
                  <a:cubicBezTo>
                    <a:pt x="1034784" y="666376"/>
                    <a:pt x="1030598" y="659859"/>
                    <a:pt x="1032226" y="653342"/>
                  </a:cubicBezTo>
                  <a:lnTo>
                    <a:pt x="1033854" y="645661"/>
                  </a:lnTo>
                  <a:cubicBezTo>
                    <a:pt x="1035249" y="639144"/>
                    <a:pt x="1041762" y="634955"/>
                    <a:pt x="1048274" y="636352"/>
                  </a:cubicBezTo>
                  <a:cubicBezTo>
                    <a:pt x="1054787" y="637748"/>
                    <a:pt x="1058973" y="644265"/>
                    <a:pt x="1057578" y="650782"/>
                  </a:cubicBezTo>
                  <a:lnTo>
                    <a:pt x="1055717" y="658928"/>
                  </a:lnTo>
                  <a:cubicBezTo>
                    <a:pt x="1054322" y="664514"/>
                    <a:pt x="1049437" y="668237"/>
                    <a:pt x="1043855" y="668237"/>
                  </a:cubicBezTo>
                  <a:moveTo>
                    <a:pt x="37912" y="710364"/>
                  </a:moveTo>
                  <a:cubicBezTo>
                    <a:pt x="32795" y="710364"/>
                    <a:pt x="27911" y="707106"/>
                    <a:pt x="26282" y="701986"/>
                  </a:cubicBezTo>
                  <a:lnTo>
                    <a:pt x="23724" y="694072"/>
                  </a:lnTo>
                  <a:cubicBezTo>
                    <a:pt x="21631" y="687555"/>
                    <a:pt x="25352" y="680806"/>
                    <a:pt x="31865" y="678944"/>
                  </a:cubicBezTo>
                  <a:cubicBezTo>
                    <a:pt x="38377" y="676849"/>
                    <a:pt x="45122" y="680573"/>
                    <a:pt x="46983" y="687090"/>
                  </a:cubicBezTo>
                  <a:lnTo>
                    <a:pt x="49309" y="694538"/>
                  </a:lnTo>
                  <a:cubicBezTo>
                    <a:pt x="51402" y="700822"/>
                    <a:pt x="47913" y="707804"/>
                    <a:pt x="41401" y="709899"/>
                  </a:cubicBezTo>
                  <a:cubicBezTo>
                    <a:pt x="40238" y="710364"/>
                    <a:pt x="38842" y="710364"/>
                    <a:pt x="37679" y="710364"/>
                  </a:cubicBezTo>
                  <a:moveTo>
                    <a:pt x="1028039" y="722700"/>
                  </a:moveTo>
                  <a:cubicBezTo>
                    <a:pt x="1026644" y="722700"/>
                    <a:pt x="1025248" y="722467"/>
                    <a:pt x="1023853" y="722002"/>
                  </a:cubicBezTo>
                  <a:cubicBezTo>
                    <a:pt x="1017573" y="719674"/>
                    <a:pt x="1014316" y="712692"/>
                    <a:pt x="1016410" y="706408"/>
                  </a:cubicBezTo>
                  <a:lnTo>
                    <a:pt x="1018968" y="698960"/>
                  </a:lnTo>
                  <a:cubicBezTo>
                    <a:pt x="1021061" y="692676"/>
                    <a:pt x="1028039" y="689185"/>
                    <a:pt x="1034319" y="691279"/>
                  </a:cubicBezTo>
                  <a:cubicBezTo>
                    <a:pt x="1040599" y="693374"/>
                    <a:pt x="1044088" y="700356"/>
                    <a:pt x="1041994" y="706640"/>
                  </a:cubicBezTo>
                  <a:lnTo>
                    <a:pt x="1039203" y="714554"/>
                  </a:lnTo>
                  <a:cubicBezTo>
                    <a:pt x="1037343" y="719441"/>
                    <a:pt x="1032691" y="722700"/>
                    <a:pt x="1027807" y="722700"/>
                  </a:cubicBezTo>
                  <a:moveTo>
                    <a:pt x="58380" y="763430"/>
                  </a:moveTo>
                  <a:cubicBezTo>
                    <a:pt x="53728" y="763430"/>
                    <a:pt x="49309" y="760870"/>
                    <a:pt x="47215" y="756215"/>
                  </a:cubicBezTo>
                  <a:lnTo>
                    <a:pt x="43959" y="748534"/>
                  </a:lnTo>
                  <a:cubicBezTo>
                    <a:pt x="41168" y="742483"/>
                    <a:pt x="43959" y="735268"/>
                    <a:pt x="50239" y="732475"/>
                  </a:cubicBezTo>
                  <a:cubicBezTo>
                    <a:pt x="56519" y="729915"/>
                    <a:pt x="63497" y="732475"/>
                    <a:pt x="66288" y="738759"/>
                  </a:cubicBezTo>
                  <a:lnTo>
                    <a:pt x="69544" y="745974"/>
                  </a:lnTo>
                  <a:cubicBezTo>
                    <a:pt x="72335" y="752025"/>
                    <a:pt x="69544" y="759241"/>
                    <a:pt x="63497" y="762033"/>
                  </a:cubicBezTo>
                  <a:cubicBezTo>
                    <a:pt x="61868" y="762732"/>
                    <a:pt x="60240" y="763197"/>
                    <a:pt x="58380" y="763197"/>
                  </a:cubicBezTo>
                  <a:moveTo>
                    <a:pt x="1005943" y="775067"/>
                  </a:moveTo>
                  <a:cubicBezTo>
                    <a:pt x="1004083" y="775067"/>
                    <a:pt x="1002454" y="774602"/>
                    <a:pt x="1000594" y="773903"/>
                  </a:cubicBezTo>
                  <a:cubicBezTo>
                    <a:pt x="994546" y="771111"/>
                    <a:pt x="991988" y="763663"/>
                    <a:pt x="995012" y="757611"/>
                  </a:cubicBezTo>
                  <a:lnTo>
                    <a:pt x="998501" y="750396"/>
                  </a:lnTo>
                  <a:cubicBezTo>
                    <a:pt x="1001292" y="744345"/>
                    <a:pt x="1008502" y="741552"/>
                    <a:pt x="1014782" y="744578"/>
                  </a:cubicBezTo>
                  <a:cubicBezTo>
                    <a:pt x="1020829" y="747371"/>
                    <a:pt x="1023620" y="754586"/>
                    <a:pt x="1020596" y="760870"/>
                  </a:cubicBezTo>
                  <a:lnTo>
                    <a:pt x="1017108" y="768318"/>
                  </a:lnTo>
                  <a:cubicBezTo>
                    <a:pt x="1015014" y="772740"/>
                    <a:pt x="1010595" y="775300"/>
                    <a:pt x="1006176" y="775300"/>
                  </a:cubicBezTo>
                  <a:moveTo>
                    <a:pt x="84662" y="813703"/>
                  </a:moveTo>
                  <a:cubicBezTo>
                    <a:pt x="80475" y="813703"/>
                    <a:pt x="76521" y="811608"/>
                    <a:pt x="74196" y="807652"/>
                  </a:cubicBezTo>
                  <a:lnTo>
                    <a:pt x="70009" y="800436"/>
                  </a:lnTo>
                  <a:cubicBezTo>
                    <a:pt x="66753" y="794618"/>
                    <a:pt x="68613" y="787170"/>
                    <a:pt x="74661" y="783911"/>
                  </a:cubicBezTo>
                  <a:cubicBezTo>
                    <a:pt x="80475" y="780653"/>
                    <a:pt x="87918" y="782748"/>
                    <a:pt x="91175" y="788566"/>
                  </a:cubicBezTo>
                  <a:lnTo>
                    <a:pt x="95129" y="795316"/>
                  </a:lnTo>
                  <a:cubicBezTo>
                    <a:pt x="98617" y="801135"/>
                    <a:pt x="96757" y="808582"/>
                    <a:pt x="90942" y="812074"/>
                  </a:cubicBezTo>
                  <a:cubicBezTo>
                    <a:pt x="89081" y="813237"/>
                    <a:pt x="86755" y="813703"/>
                    <a:pt x="84662" y="813703"/>
                  </a:cubicBezTo>
                  <a:moveTo>
                    <a:pt x="978498" y="824875"/>
                  </a:moveTo>
                  <a:cubicBezTo>
                    <a:pt x="976405" y="824875"/>
                    <a:pt x="974079" y="824176"/>
                    <a:pt x="971985" y="823013"/>
                  </a:cubicBezTo>
                  <a:cubicBezTo>
                    <a:pt x="966403" y="819521"/>
                    <a:pt x="964543" y="811841"/>
                    <a:pt x="968031" y="806255"/>
                  </a:cubicBezTo>
                  <a:lnTo>
                    <a:pt x="972218" y="799505"/>
                  </a:lnTo>
                  <a:cubicBezTo>
                    <a:pt x="975707" y="793687"/>
                    <a:pt x="983150" y="791825"/>
                    <a:pt x="988964" y="795316"/>
                  </a:cubicBezTo>
                  <a:cubicBezTo>
                    <a:pt x="994779" y="798807"/>
                    <a:pt x="996640" y="806255"/>
                    <a:pt x="993151" y="812074"/>
                  </a:cubicBezTo>
                  <a:lnTo>
                    <a:pt x="988732" y="819056"/>
                  </a:lnTo>
                  <a:cubicBezTo>
                    <a:pt x="986406" y="822780"/>
                    <a:pt x="982452" y="824875"/>
                    <a:pt x="978265" y="824875"/>
                  </a:cubicBezTo>
                  <a:moveTo>
                    <a:pt x="116294" y="860950"/>
                  </a:moveTo>
                  <a:cubicBezTo>
                    <a:pt x="112573" y="860950"/>
                    <a:pt x="108851" y="859321"/>
                    <a:pt x="106525" y="856062"/>
                  </a:cubicBezTo>
                  <a:lnTo>
                    <a:pt x="101641" y="849313"/>
                  </a:lnTo>
                  <a:cubicBezTo>
                    <a:pt x="97687" y="843960"/>
                    <a:pt x="98850" y="836279"/>
                    <a:pt x="104432" y="832322"/>
                  </a:cubicBezTo>
                  <a:cubicBezTo>
                    <a:pt x="109782" y="828366"/>
                    <a:pt x="117457" y="829529"/>
                    <a:pt x="121411" y="834883"/>
                  </a:cubicBezTo>
                  <a:lnTo>
                    <a:pt x="126063" y="841167"/>
                  </a:lnTo>
                  <a:cubicBezTo>
                    <a:pt x="130017" y="846520"/>
                    <a:pt x="129086" y="854200"/>
                    <a:pt x="123737" y="858157"/>
                  </a:cubicBezTo>
                  <a:cubicBezTo>
                    <a:pt x="121411" y="859786"/>
                    <a:pt x="119085" y="860717"/>
                    <a:pt x="116294" y="860717"/>
                  </a:cubicBezTo>
                  <a:moveTo>
                    <a:pt x="945703" y="871423"/>
                  </a:moveTo>
                  <a:cubicBezTo>
                    <a:pt x="943145" y="871423"/>
                    <a:pt x="940353" y="870492"/>
                    <a:pt x="938260" y="868863"/>
                  </a:cubicBezTo>
                  <a:cubicBezTo>
                    <a:pt x="932911" y="864674"/>
                    <a:pt x="931980" y="856993"/>
                    <a:pt x="936167" y="851873"/>
                  </a:cubicBezTo>
                  <a:lnTo>
                    <a:pt x="941051" y="845589"/>
                  </a:lnTo>
                  <a:cubicBezTo>
                    <a:pt x="945238" y="840236"/>
                    <a:pt x="952681" y="839305"/>
                    <a:pt x="958030" y="843261"/>
                  </a:cubicBezTo>
                  <a:cubicBezTo>
                    <a:pt x="963380" y="847451"/>
                    <a:pt x="964310" y="855131"/>
                    <a:pt x="960356" y="860484"/>
                  </a:cubicBezTo>
                  <a:lnTo>
                    <a:pt x="955239" y="867001"/>
                  </a:lnTo>
                  <a:cubicBezTo>
                    <a:pt x="952913" y="870027"/>
                    <a:pt x="949192" y="871656"/>
                    <a:pt x="945703" y="871656"/>
                  </a:cubicBezTo>
                  <a:moveTo>
                    <a:pt x="152578" y="904473"/>
                  </a:moveTo>
                  <a:cubicBezTo>
                    <a:pt x="149322" y="904473"/>
                    <a:pt x="146065" y="903077"/>
                    <a:pt x="143739" y="900516"/>
                  </a:cubicBezTo>
                  <a:lnTo>
                    <a:pt x="138157" y="894465"/>
                  </a:lnTo>
                  <a:cubicBezTo>
                    <a:pt x="133738" y="889577"/>
                    <a:pt x="133971" y="881664"/>
                    <a:pt x="139088" y="877242"/>
                  </a:cubicBezTo>
                  <a:cubicBezTo>
                    <a:pt x="143972" y="872820"/>
                    <a:pt x="151880" y="873053"/>
                    <a:pt x="156299" y="878173"/>
                  </a:cubicBezTo>
                  <a:lnTo>
                    <a:pt x="161649" y="883992"/>
                  </a:lnTo>
                  <a:cubicBezTo>
                    <a:pt x="166300" y="888879"/>
                    <a:pt x="166068" y="896560"/>
                    <a:pt x="161184" y="901215"/>
                  </a:cubicBezTo>
                  <a:cubicBezTo>
                    <a:pt x="158858" y="903542"/>
                    <a:pt x="155834" y="904473"/>
                    <a:pt x="152810" y="904473"/>
                  </a:cubicBezTo>
                  <a:moveTo>
                    <a:pt x="908256" y="914016"/>
                  </a:moveTo>
                  <a:cubicBezTo>
                    <a:pt x="905233" y="914016"/>
                    <a:pt x="901976" y="912852"/>
                    <a:pt x="899651" y="910525"/>
                  </a:cubicBezTo>
                  <a:cubicBezTo>
                    <a:pt x="894766" y="905870"/>
                    <a:pt x="894766" y="897956"/>
                    <a:pt x="899651" y="893301"/>
                  </a:cubicBezTo>
                  <a:lnTo>
                    <a:pt x="905233" y="887715"/>
                  </a:lnTo>
                  <a:cubicBezTo>
                    <a:pt x="909884" y="882828"/>
                    <a:pt x="917560" y="882595"/>
                    <a:pt x="922444" y="887250"/>
                  </a:cubicBezTo>
                  <a:cubicBezTo>
                    <a:pt x="927329" y="891905"/>
                    <a:pt x="927561" y="899585"/>
                    <a:pt x="922909" y="904473"/>
                  </a:cubicBezTo>
                  <a:lnTo>
                    <a:pt x="917095" y="910525"/>
                  </a:lnTo>
                  <a:cubicBezTo>
                    <a:pt x="914769" y="912852"/>
                    <a:pt x="911513" y="914248"/>
                    <a:pt x="908489" y="914248"/>
                  </a:cubicBezTo>
                  <a:moveTo>
                    <a:pt x="193746" y="944040"/>
                  </a:moveTo>
                  <a:cubicBezTo>
                    <a:pt x="190955" y="944040"/>
                    <a:pt x="188164" y="943109"/>
                    <a:pt x="185838" y="941014"/>
                  </a:cubicBezTo>
                  <a:lnTo>
                    <a:pt x="179558" y="935661"/>
                  </a:lnTo>
                  <a:cubicBezTo>
                    <a:pt x="174441" y="931239"/>
                    <a:pt x="173976" y="923558"/>
                    <a:pt x="178628" y="918438"/>
                  </a:cubicBezTo>
                  <a:cubicBezTo>
                    <a:pt x="183047" y="913317"/>
                    <a:pt x="190722" y="912852"/>
                    <a:pt x="195839" y="917507"/>
                  </a:cubicBezTo>
                  <a:lnTo>
                    <a:pt x="201886" y="922860"/>
                  </a:lnTo>
                  <a:cubicBezTo>
                    <a:pt x="207003" y="927282"/>
                    <a:pt x="207469" y="934963"/>
                    <a:pt x="203282" y="940083"/>
                  </a:cubicBezTo>
                  <a:cubicBezTo>
                    <a:pt x="200956" y="942876"/>
                    <a:pt x="197467" y="944272"/>
                    <a:pt x="193978" y="944272"/>
                  </a:cubicBezTo>
                  <a:moveTo>
                    <a:pt x="866390" y="952418"/>
                  </a:moveTo>
                  <a:cubicBezTo>
                    <a:pt x="862902" y="952418"/>
                    <a:pt x="859413" y="950789"/>
                    <a:pt x="856854" y="947996"/>
                  </a:cubicBezTo>
                  <a:cubicBezTo>
                    <a:pt x="852668" y="942876"/>
                    <a:pt x="853366" y="935195"/>
                    <a:pt x="858482" y="930773"/>
                  </a:cubicBezTo>
                  <a:lnTo>
                    <a:pt x="864530" y="925653"/>
                  </a:lnTo>
                  <a:cubicBezTo>
                    <a:pt x="869647" y="921231"/>
                    <a:pt x="877322" y="921929"/>
                    <a:pt x="881741" y="927049"/>
                  </a:cubicBezTo>
                  <a:cubicBezTo>
                    <a:pt x="886160" y="932170"/>
                    <a:pt x="885463" y="939850"/>
                    <a:pt x="880346" y="944272"/>
                  </a:cubicBezTo>
                  <a:lnTo>
                    <a:pt x="874066" y="949626"/>
                  </a:lnTo>
                  <a:cubicBezTo>
                    <a:pt x="871740" y="951488"/>
                    <a:pt x="868949" y="952418"/>
                    <a:pt x="866390" y="952418"/>
                  </a:cubicBezTo>
                  <a:moveTo>
                    <a:pt x="238635" y="978719"/>
                  </a:moveTo>
                  <a:cubicBezTo>
                    <a:pt x="236309" y="978719"/>
                    <a:pt x="233751" y="978020"/>
                    <a:pt x="231658" y="976624"/>
                  </a:cubicBezTo>
                  <a:lnTo>
                    <a:pt x="224913" y="971969"/>
                  </a:lnTo>
                  <a:cubicBezTo>
                    <a:pt x="219563" y="968012"/>
                    <a:pt x="218168" y="960565"/>
                    <a:pt x="222122" y="954979"/>
                  </a:cubicBezTo>
                  <a:cubicBezTo>
                    <a:pt x="226076" y="949393"/>
                    <a:pt x="233518" y="948229"/>
                    <a:pt x="239101" y="952186"/>
                  </a:cubicBezTo>
                  <a:lnTo>
                    <a:pt x="245613" y="956841"/>
                  </a:lnTo>
                  <a:cubicBezTo>
                    <a:pt x="251195" y="960565"/>
                    <a:pt x="252591" y="968245"/>
                    <a:pt x="248637" y="973831"/>
                  </a:cubicBezTo>
                  <a:cubicBezTo>
                    <a:pt x="246311" y="977322"/>
                    <a:pt x="242589" y="979184"/>
                    <a:pt x="238635" y="979184"/>
                  </a:cubicBezTo>
                  <a:moveTo>
                    <a:pt x="820571" y="985934"/>
                  </a:moveTo>
                  <a:cubicBezTo>
                    <a:pt x="816617" y="985934"/>
                    <a:pt x="812663" y="984072"/>
                    <a:pt x="810337" y="980348"/>
                  </a:cubicBezTo>
                  <a:cubicBezTo>
                    <a:pt x="806615" y="974762"/>
                    <a:pt x="808243" y="967081"/>
                    <a:pt x="813826" y="963357"/>
                  </a:cubicBezTo>
                  <a:lnTo>
                    <a:pt x="820338" y="958935"/>
                  </a:lnTo>
                  <a:cubicBezTo>
                    <a:pt x="825920" y="955211"/>
                    <a:pt x="833596" y="956608"/>
                    <a:pt x="837317" y="962194"/>
                  </a:cubicBezTo>
                  <a:cubicBezTo>
                    <a:pt x="841038" y="967780"/>
                    <a:pt x="839643" y="975460"/>
                    <a:pt x="834061" y="979184"/>
                  </a:cubicBezTo>
                  <a:lnTo>
                    <a:pt x="827083" y="983839"/>
                  </a:lnTo>
                  <a:cubicBezTo>
                    <a:pt x="824990" y="985235"/>
                    <a:pt x="822664" y="985934"/>
                    <a:pt x="820338" y="985934"/>
                  </a:cubicBezTo>
                  <a:moveTo>
                    <a:pt x="287014" y="1008277"/>
                  </a:moveTo>
                  <a:cubicBezTo>
                    <a:pt x="285153" y="1008277"/>
                    <a:pt x="283060" y="1007812"/>
                    <a:pt x="281199" y="1006881"/>
                  </a:cubicBezTo>
                  <a:lnTo>
                    <a:pt x="273989" y="1002924"/>
                  </a:lnTo>
                  <a:cubicBezTo>
                    <a:pt x="268174" y="999666"/>
                    <a:pt x="266081" y="992218"/>
                    <a:pt x="269337" y="986399"/>
                  </a:cubicBezTo>
                  <a:cubicBezTo>
                    <a:pt x="272593" y="980581"/>
                    <a:pt x="280036" y="978486"/>
                    <a:pt x="285851" y="981744"/>
                  </a:cubicBezTo>
                  <a:lnTo>
                    <a:pt x="292828" y="985468"/>
                  </a:lnTo>
                  <a:cubicBezTo>
                    <a:pt x="298643" y="988727"/>
                    <a:pt x="300969" y="996174"/>
                    <a:pt x="297713" y="1001993"/>
                  </a:cubicBezTo>
                  <a:cubicBezTo>
                    <a:pt x="295387" y="1006182"/>
                    <a:pt x="291200" y="1008277"/>
                    <a:pt x="287014" y="1008277"/>
                  </a:cubicBezTo>
                  <a:moveTo>
                    <a:pt x="771262" y="1014328"/>
                  </a:moveTo>
                  <a:cubicBezTo>
                    <a:pt x="766843" y="1014328"/>
                    <a:pt x="762424" y="1011768"/>
                    <a:pt x="760330" y="1007579"/>
                  </a:cubicBezTo>
                  <a:cubicBezTo>
                    <a:pt x="757307" y="1001527"/>
                    <a:pt x="759633" y="994312"/>
                    <a:pt x="765680" y="991287"/>
                  </a:cubicBezTo>
                  <a:lnTo>
                    <a:pt x="772657" y="987563"/>
                  </a:lnTo>
                  <a:cubicBezTo>
                    <a:pt x="778705" y="984304"/>
                    <a:pt x="785915" y="986632"/>
                    <a:pt x="789171" y="992683"/>
                  </a:cubicBezTo>
                  <a:cubicBezTo>
                    <a:pt x="792195" y="998735"/>
                    <a:pt x="790102" y="1005950"/>
                    <a:pt x="784054" y="1009208"/>
                  </a:cubicBezTo>
                  <a:lnTo>
                    <a:pt x="776611" y="1012932"/>
                  </a:lnTo>
                  <a:cubicBezTo>
                    <a:pt x="774751" y="1013863"/>
                    <a:pt x="772890" y="1014328"/>
                    <a:pt x="771029" y="1014328"/>
                  </a:cubicBezTo>
                  <a:moveTo>
                    <a:pt x="338648" y="1032715"/>
                  </a:moveTo>
                  <a:cubicBezTo>
                    <a:pt x="337020" y="1032715"/>
                    <a:pt x="335625" y="1032483"/>
                    <a:pt x="333996" y="1031784"/>
                  </a:cubicBezTo>
                  <a:lnTo>
                    <a:pt x="326321" y="1028526"/>
                  </a:lnTo>
                  <a:cubicBezTo>
                    <a:pt x="320041" y="1025966"/>
                    <a:pt x="317250" y="1018751"/>
                    <a:pt x="319809" y="1012467"/>
                  </a:cubicBezTo>
                  <a:cubicBezTo>
                    <a:pt x="322367" y="1006182"/>
                    <a:pt x="329577" y="1003389"/>
                    <a:pt x="335857" y="1005950"/>
                  </a:cubicBezTo>
                  <a:lnTo>
                    <a:pt x="343300" y="1008975"/>
                  </a:lnTo>
                  <a:cubicBezTo>
                    <a:pt x="349580" y="1011536"/>
                    <a:pt x="352603" y="1018518"/>
                    <a:pt x="350045" y="1024802"/>
                  </a:cubicBezTo>
                  <a:cubicBezTo>
                    <a:pt x="348184" y="1029457"/>
                    <a:pt x="343533" y="1032483"/>
                    <a:pt x="338881" y="1032483"/>
                  </a:cubicBezTo>
                  <a:moveTo>
                    <a:pt x="719395" y="1037370"/>
                  </a:moveTo>
                  <a:cubicBezTo>
                    <a:pt x="714510" y="1037370"/>
                    <a:pt x="709859" y="1034345"/>
                    <a:pt x="707998" y="1029457"/>
                  </a:cubicBezTo>
                  <a:cubicBezTo>
                    <a:pt x="705672" y="1023173"/>
                    <a:pt x="708928" y="1016190"/>
                    <a:pt x="715208" y="1013863"/>
                  </a:cubicBezTo>
                  <a:lnTo>
                    <a:pt x="722651" y="1011070"/>
                  </a:lnTo>
                  <a:cubicBezTo>
                    <a:pt x="728931" y="1008510"/>
                    <a:pt x="735909" y="1011536"/>
                    <a:pt x="738467" y="1017820"/>
                  </a:cubicBezTo>
                  <a:cubicBezTo>
                    <a:pt x="741026" y="1024104"/>
                    <a:pt x="737769" y="1031086"/>
                    <a:pt x="731489" y="1033646"/>
                  </a:cubicBezTo>
                  <a:lnTo>
                    <a:pt x="723814" y="1036672"/>
                  </a:lnTo>
                  <a:cubicBezTo>
                    <a:pt x="722418" y="1037137"/>
                    <a:pt x="721023" y="1037370"/>
                    <a:pt x="719627" y="1037370"/>
                  </a:cubicBezTo>
                  <a:moveTo>
                    <a:pt x="392376" y="1051102"/>
                  </a:moveTo>
                  <a:cubicBezTo>
                    <a:pt x="392376" y="1051102"/>
                    <a:pt x="390283" y="1051102"/>
                    <a:pt x="389120" y="1050637"/>
                  </a:cubicBezTo>
                  <a:lnTo>
                    <a:pt x="381212" y="1048309"/>
                  </a:lnTo>
                  <a:cubicBezTo>
                    <a:pt x="374699" y="1046447"/>
                    <a:pt x="371211" y="1039465"/>
                    <a:pt x="373071" y="1033181"/>
                  </a:cubicBezTo>
                  <a:cubicBezTo>
                    <a:pt x="374932" y="1026664"/>
                    <a:pt x="381910" y="1023173"/>
                    <a:pt x="388189" y="1025035"/>
                  </a:cubicBezTo>
                  <a:lnTo>
                    <a:pt x="395865" y="1027362"/>
                  </a:lnTo>
                  <a:cubicBezTo>
                    <a:pt x="402377" y="1029224"/>
                    <a:pt x="406099" y="1035974"/>
                    <a:pt x="404238" y="1042491"/>
                  </a:cubicBezTo>
                  <a:cubicBezTo>
                    <a:pt x="402610" y="1047844"/>
                    <a:pt x="397726" y="1051335"/>
                    <a:pt x="392609" y="1051335"/>
                  </a:cubicBezTo>
                  <a:moveTo>
                    <a:pt x="665202" y="1054361"/>
                  </a:moveTo>
                  <a:cubicBezTo>
                    <a:pt x="659852" y="1054361"/>
                    <a:pt x="654735" y="1050637"/>
                    <a:pt x="653340" y="1045284"/>
                  </a:cubicBezTo>
                  <a:cubicBezTo>
                    <a:pt x="651712" y="1038767"/>
                    <a:pt x="655666" y="1032017"/>
                    <a:pt x="662178" y="1030388"/>
                  </a:cubicBezTo>
                  <a:lnTo>
                    <a:pt x="669854" y="1028293"/>
                  </a:lnTo>
                  <a:cubicBezTo>
                    <a:pt x="676366" y="1026664"/>
                    <a:pt x="683111" y="1030388"/>
                    <a:pt x="684739" y="1036905"/>
                  </a:cubicBezTo>
                  <a:cubicBezTo>
                    <a:pt x="686600" y="1043422"/>
                    <a:pt x="682646" y="1050171"/>
                    <a:pt x="676133" y="1051800"/>
                  </a:cubicBezTo>
                  <a:lnTo>
                    <a:pt x="667993" y="1053895"/>
                  </a:lnTo>
                  <a:cubicBezTo>
                    <a:pt x="667993" y="1053895"/>
                    <a:pt x="665900" y="1054361"/>
                    <a:pt x="664969" y="1054361"/>
                  </a:cubicBezTo>
                  <a:moveTo>
                    <a:pt x="447732" y="1063438"/>
                  </a:moveTo>
                  <a:cubicBezTo>
                    <a:pt x="447732" y="1063438"/>
                    <a:pt x="446336" y="1063438"/>
                    <a:pt x="445639" y="1063438"/>
                  </a:cubicBezTo>
                  <a:lnTo>
                    <a:pt x="437498" y="1062041"/>
                  </a:lnTo>
                  <a:cubicBezTo>
                    <a:pt x="430986" y="1060877"/>
                    <a:pt x="426566" y="1054361"/>
                    <a:pt x="427729" y="1047844"/>
                  </a:cubicBezTo>
                  <a:cubicBezTo>
                    <a:pt x="428892" y="1041094"/>
                    <a:pt x="435405" y="1036905"/>
                    <a:pt x="441917" y="1038068"/>
                  </a:cubicBezTo>
                  <a:lnTo>
                    <a:pt x="449825" y="1039465"/>
                  </a:lnTo>
                  <a:cubicBezTo>
                    <a:pt x="456570" y="1040629"/>
                    <a:pt x="460990" y="1046913"/>
                    <a:pt x="459827" y="1053430"/>
                  </a:cubicBezTo>
                  <a:cubicBezTo>
                    <a:pt x="458896" y="1059481"/>
                    <a:pt x="453779" y="1063670"/>
                    <a:pt x="447732" y="1063670"/>
                  </a:cubicBezTo>
                  <a:moveTo>
                    <a:pt x="609381" y="1065532"/>
                  </a:moveTo>
                  <a:cubicBezTo>
                    <a:pt x="603333" y="1065532"/>
                    <a:pt x="598216" y="1061110"/>
                    <a:pt x="597286" y="1055059"/>
                  </a:cubicBezTo>
                  <a:cubicBezTo>
                    <a:pt x="596356" y="1048309"/>
                    <a:pt x="601008" y="1042258"/>
                    <a:pt x="607753" y="1041327"/>
                  </a:cubicBezTo>
                  <a:lnTo>
                    <a:pt x="615661" y="1040163"/>
                  </a:lnTo>
                  <a:cubicBezTo>
                    <a:pt x="622406" y="1038999"/>
                    <a:pt x="628453" y="1043654"/>
                    <a:pt x="629616" y="1050404"/>
                  </a:cubicBezTo>
                  <a:cubicBezTo>
                    <a:pt x="630779" y="1057153"/>
                    <a:pt x="626127" y="1063205"/>
                    <a:pt x="619382" y="1064369"/>
                  </a:cubicBezTo>
                  <a:lnTo>
                    <a:pt x="611241" y="1065532"/>
                  </a:lnTo>
                  <a:cubicBezTo>
                    <a:pt x="611241" y="1065532"/>
                    <a:pt x="610078" y="1065532"/>
                    <a:pt x="609613" y="1065532"/>
                  </a:cubicBezTo>
                  <a:moveTo>
                    <a:pt x="504251" y="1069954"/>
                  </a:moveTo>
                  <a:cubicBezTo>
                    <a:pt x="504251" y="1069954"/>
                    <a:pt x="503786" y="1069954"/>
                    <a:pt x="503553" y="1069954"/>
                  </a:cubicBezTo>
                  <a:lnTo>
                    <a:pt x="495180" y="1069489"/>
                  </a:lnTo>
                  <a:cubicBezTo>
                    <a:pt x="488435" y="1069023"/>
                    <a:pt x="483551" y="1063205"/>
                    <a:pt x="484016" y="1056455"/>
                  </a:cubicBezTo>
                  <a:cubicBezTo>
                    <a:pt x="484481" y="1049706"/>
                    <a:pt x="490528" y="1044585"/>
                    <a:pt x="497041" y="1045284"/>
                  </a:cubicBezTo>
                  <a:lnTo>
                    <a:pt x="504949" y="1045749"/>
                  </a:lnTo>
                  <a:cubicBezTo>
                    <a:pt x="511694" y="1046215"/>
                    <a:pt x="516811" y="1051800"/>
                    <a:pt x="516345" y="1058550"/>
                  </a:cubicBezTo>
                  <a:cubicBezTo>
                    <a:pt x="516113" y="1065067"/>
                    <a:pt x="510531" y="1069954"/>
                    <a:pt x="504251" y="1069954"/>
                  </a:cubicBezTo>
                  <a:moveTo>
                    <a:pt x="552862" y="1070420"/>
                  </a:moveTo>
                  <a:cubicBezTo>
                    <a:pt x="546349" y="1070420"/>
                    <a:pt x="541000" y="1065300"/>
                    <a:pt x="540767" y="1058550"/>
                  </a:cubicBezTo>
                  <a:cubicBezTo>
                    <a:pt x="540767" y="1051800"/>
                    <a:pt x="545884" y="1046215"/>
                    <a:pt x="552629" y="1045982"/>
                  </a:cubicBezTo>
                  <a:lnTo>
                    <a:pt x="560537" y="1045982"/>
                  </a:lnTo>
                  <a:cubicBezTo>
                    <a:pt x="567050" y="1045284"/>
                    <a:pt x="572864" y="1050404"/>
                    <a:pt x="573330" y="1057153"/>
                  </a:cubicBezTo>
                  <a:cubicBezTo>
                    <a:pt x="573562" y="1063903"/>
                    <a:pt x="568445" y="1069489"/>
                    <a:pt x="561700" y="1069954"/>
                  </a:cubicBezTo>
                  <a:lnTo>
                    <a:pt x="553327" y="1070420"/>
                  </a:lnTo>
                  <a:lnTo>
                    <a:pt x="552862" y="1070420"/>
                  </a:ln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9DE9BE-9F78-7AF9-49CE-0315F3E776EE}"/>
                </a:ext>
              </a:extLst>
            </p:cNvPr>
            <p:cNvSpPr/>
            <p:nvPr/>
          </p:nvSpPr>
          <p:spPr>
            <a:xfrm>
              <a:off x="14763981" y="4577547"/>
              <a:ext cx="1070602" cy="1070392"/>
            </a:xfrm>
            <a:custGeom>
              <a:avLst/>
              <a:gdLst>
                <a:gd name="connsiteX0" fmla="*/ 514020 w 1070602"/>
                <a:gd name="connsiteY0" fmla="*/ 24439 h 1070392"/>
                <a:gd name="connsiteX1" fmla="*/ 501925 w 1070602"/>
                <a:gd name="connsiteY1" fmla="*/ 12801 h 1070392"/>
                <a:gd name="connsiteX2" fmla="*/ 513555 w 1070602"/>
                <a:gd name="connsiteY2" fmla="*/ 0 h 1070392"/>
                <a:gd name="connsiteX3" fmla="*/ 521928 w 1070602"/>
                <a:gd name="connsiteY3" fmla="*/ 0 h 1070392"/>
                <a:gd name="connsiteX4" fmla="*/ 534488 w 1070602"/>
                <a:gd name="connsiteY4" fmla="*/ 11637 h 1070392"/>
                <a:gd name="connsiteX5" fmla="*/ 522625 w 1070602"/>
                <a:gd name="connsiteY5" fmla="*/ 24206 h 1070392"/>
                <a:gd name="connsiteX6" fmla="*/ 514717 w 1070602"/>
                <a:gd name="connsiteY6" fmla="*/ 24206 h 1070392"/>
                <a:gd name="connsiteX7" fmla="*/ 514253 w 1070602"/>
                <a:gd name="connsiteY7" fmla="*/ 24439 h 1070392"/>
                <a:gd name="connsiteX8" fmla="*/ 578912 w 1070602"/>
                <a:gd name="connsiteY8" fmla="*/ 25835 h 1070392"/>
                <a:gd name="connsiteX9" fmla="*/ 577981 w 1070602"/>
                <a:gd name="connsiteY9" fmla="*/ 25835 h 1070392"/>
                <a:gd name="connsiteX10" fmla="*/ 570074 w 1070602"/>
                <a:gd name="connsiteY10" fmla="*/ 25369 h 1070392"/>
                <a:gd name="connsiteX11" fmla="*/ 558677 w 1070602"/>
                <a:gd name="connsiteY11" fmla="*/ 12335 h 1070392"/>
                <a:gd name="connsiteX12" fmla="*/ 571702 w 1070602"/>
                <a:gd name="connsiteY12" fmla="*/ 931 h 1070392"/>
                <a:gd name="connsiteX13" fmla="*/ 579843 w 1070602"/>
                <a:gd name="connsiteY13" fmla="*/ 1629 h 1070392"/>
                <a:gd name="connsiteX14" fmla="*/ 591006 w 1070602"/>
                <a:gd name="connsiteY14" fmla="*/ 14663 h 1070392"/>
                <a:gd name="connsiteX15" fmla="*/ 578912 w 1070602"/>
                <a:gd name="connsiteY15" fmla="*/ 25835 h 1070392"/>
                <a:gd name="connsiteX16" fmla="*/ 457501 w 1070602"/>
                <a:gd name="connsiteY16" fmla="*/ 29791 h 1070392"/>
                <a:gd name="connsiteX17" fmla="*/ 445406 w 1070602"/>
                <a:gd name="connsiteY17" fmla="*/ 19318 h 1070392"/>
                <a:gd name="connsiteX18" fmla="*/ 455640 w 1070602"/>
                <a:gd name="connsiteY18" fmla="*/ 5353 h 1070392"/>
                <a:gd name="connsiteX19" fmla="*/ 463781 w 1070602"/>
                <a:gd name="connsiteY19" fmla="*/ 4189 h 1070392"/>
                <a:gd name="connsiteX20" fmla="*/ 477503 w 1070602"/>
                <a:gd name="connsiteY20" fmla="*/ 14663 h 1070392"/>
                <a:gd name="connsiteX21" fmla="*/ 467037 w 1070602"/>
                <a:gd name="connsiteY21" fmla="*/ 28395 h 1070392"/>
                <a:gd name="connsiteX22" fmla="*/ 459129 w 1070602"/>
                <a:gd name="connsiteY22" fmla="*/ 29559 h 1070392"/>
                <a:gd name="connsiteX23" fmla="*/ 457268 w 1070602"/>
                <a:gd name="connsiteY23" fmla="*/ 29559 h 1070392"/>
                <a:gd name="connsiteX24" fmla="*/ 635198 w 1070602"/>
                <a:gd name="connsiteY24" fmla="*/ 33515 h 1070392"/>
                <a:gd name="connsiteX25" fmla="*/ 632873 w 1070602"/>
                <a:gd name="connsiteY25" fmla="*/ 33515 h 1070392"/>
                <a:gd name="connsiteX26" fmla="*/ 624964 w 1070602"/>
                <a:gd name="connsiteY26" fmla="*/ 32119 h 1070392"/>
                <a:gd name="connsiteX27" fmla="*/ 615196 w 1070602"/>
                <a:gd name="connsiteY27" fmla="*/ 17922 h 1070392"/>
                <a:gd name="connsiteX28" fmla="*/ 629383 w 1070602"/>
                <a:gd name="connsiteY28" fmla="*/ 8146 h 1070392"/>
                <a:gd name="connsiteX29" fmla="*/ 637524 w 1070602"/>
                <a:gd name="connsiteY29" fmla="*/ 9776 h 1070392"/>
                <a:gd name="connsiteX30" fmla="*/ 647293 w 1070602"/>
                <a:gd name="connsiteY30" fmla="*/ 23973 h 1070392"/>
                <a:gd name="connsiteX31" fmla="*/ 635431 w 1070602"/>
                <a:gd name="connsiteY31" fmla="*/ 33980 h 1070392"/>
                <a:gd name="connsiteX32" fmla="*/ 401912 w 1070602"/>
                <a:gd name="connsiteY32" fmla="*/ 41196 h 1070392"/>
                <a:gd name="connsiteX33" fmla="*/ 390051 w 1070602"/>
                <a:gd name="connsiteY33" fmla="*/ 32119 h 1070392"/>
                <a:gd name="connsiteX34" fmla="*/ 398656 w 1070602"/>
                <a:gd name="connsiteY34" fmla="*/ 17224 h 1070392"/>
                <a:gd name="connsiteX35" fmla="*/ 406797 w 1070602"/>
                <a:gd name="connsiteY35" fmla="*/ 15128 h 1070392"/>
                <a:gd name="connsiteX36" fmla="*/ 421449 w 1070602"/>
                <a:gd name="connsiteY36" fmla="*/ 23973 h 1070392"/>
                <a:gd name="connsiteX37" fmla="*/ 412379 w 1070602"/>
                <a:gd name="connsiteY37" fmla="*/ 38636 h 1070392"/>
                <a:gd name="connsiteX38" fmla="*/ 404703 w 1070602"/>
                <a:gd name="connsiteY38" fmla="*/ 40498 h 1070392"/>
                <a:gd name="connsiteX39" fmla="*/ 401680 w 1070602"/>
                <a:gd name="connsiteY39" fmla="*/ 40963 h 1070392"/>
                <a:gd name="connsiteX40" fmla="*/ 690322 w 1070602"/>
                <a:gd name="connsiteY40" fmla="*/ 47480 h 1070392"/>
                <a:gd name="connsiteX41" fmla="*/ 686600 w 1070602"/>
                <a:gd name="connsiteY41" fmla="*/ 47015 h 1070392"/>
                <a:gd name="connsiteX42" fmla="*/ 679157 w 1070602"/>
                <a:gd name="connsiteY42" fmla="*/ 44687 h 1070392"/>
                <a:gd name="connsiteX43" fmla="*/ 670784 w 1070602"/>
                <a:gd name="connsiteY43" fmla="*/ 29559 h 1070392"/>
                <a:gd name="connsiteX44" fmla="*/ 685903 w 1070602"/>
                <a:gd name="connsiteY44" fmla="*/ 21180 h 1070392"/>
                <a:gd name="connsiteX45" fmla="*/ 693811 w 1070602"/>
                <a:gd name="connsiteY45" fmla="*/ 23507 h 1070392"/>
                <a:gd name="connsiteX46" fmla="*/ 701951 w 1070602"/>
                <a:gd name="connsiteY46" fmla="*/ 38636 h 1070392"/>
                <a:gd name="connsiteX47" fmla="*/ 690322 w 1070602"/>
                <a:gd name="connsiteY47" fmla="*/ 47247 h 1070392"/>
                <a:gd name="connsiteX48" fmla="*/ 347719 w 1070602"/>
                <a:gd name="connsiteY48" fmla="*/ 58652 h 1070392"/>
                <a:gd name="connsiteX49" fmla="*/ 336323 w 1070602"/>
                <a:gd name="connsiteY49" fmla="*/ 50738 h 1070392"/>
                <a:gd name="connsiteX50" fmla="*/ 343300 w 1070602"/>
                <a:gd name="connsiteY50" fmla="*/ 34912 h 1070392"/>
                <a:gd name="connsiteX51" fmla="*/ 351208 w 1070602"/>
                <a:gd name="connsiteY51" fmla="*/ 32119 h 1070392"/>
                <a:gd name="connsiteX52" fmla="*/ 366792 w 1070602"/>
                <a:gd name="connsiteY52" fmla="*/ 39334 h 1070392"/>
                <a:gd name="connsiteX53" fmla="*/ 359582 w 1070602"/>
                <a:gd name="connsiteY53" fmla="*/ 54928 h 1070392"/>
                <a:gd name="connsiteX54" fmla="*/ 352139 w 1070602"/>
                <a:gd name="connsiteY54" fmla="*/ 57721 h 1070392"/>
                <a:gd name="connsiteX55" fmla="*/ 347719 w 1070602"/>
                <a:gd name="connsiteY55" fmla="*/ 58419 h 1070392"/>
                <a:gd name="connsiteX56" fmla="*/ 743584 w 1070602"/>
                <a:gd name="connsiteY56" fmla="*/ 67263 h 1070392"/>
                <a:gd name="connsiteX57" fmla="*/ 738700 w 1070602"/>
                <a:gd name="connsiteY57" fmla="*/ 66332 h 1070392"/>
                <a:gd name="connsiteX58" fmla="*/ 731490 w 1070602"/>
                <a:gd name="connsiteY58" fmla="*/ 63307 h 1070392"/>
                <a:gd name="connsiteX59" fmla="*/ 724977 w 1070602"/>
                <a:gd name="connsiteY59" fmla="*/ 47480 h 1070392"/>
                <a:gd name="connsiteX60" fmla="*/ 740793 w 1070602"/>
                <a:gd name="connsiteY60" fmla="*/ 40963 h 1070392"/>
                <a:gd name="connsiteX61" fmla="*/ 748469 w 1070602"/>
                <a:gd name="connsiteY61" fmla="*/ 44221 h 1070392"/>
                <a:gd name="connsiteX62" fmla="*/ 754748 w 1070602"/>
                <a:gd name="connsiteY62" fmla="*/ 60281 h 1070392"/>
                <a:gd name="connsiteX63" fmla="*/ 743584 w 1070602"/>
                <a:gd name="connsiteY63" fmla="*/ 67496 h 1070392"/>
                <a:gd name="connsiteX64" fmla="*/ 296085 w 1070602"/>
                <a:gd name="connsiteY64" fmla="*/ 81926 h 1070392"/>
                <a:gd name="connsiteX65" fmla="*/ 285153 w 1070602"/>
                <a:gd name="connsiteY65" fmla="*/ 75177 h 1070392"/>
                <a:gd name="connsiteX66" fmla="*/ 290503 w 1070602"/>
                <a:gd name="connsiteY66" fmla="*/ 58884 h 1070392"/>
                <a:gd name="connsiteX67" fmla="*/ 297945 w 1070602"/>
                <a:gd name="connsiteY67" fmla="*/ 55160 h 1070392"/>
                <a:gd name="connsiteX68" fmla="*/ 314227 w 1070602"/>
                <a:gd name="connsiteY68" fmla="*/ 60747 h 1070392"/>
                <a:gd name="connsiteX69" fmla="*/ 308645 w 1070602"/>
                <a:gd name="connsiteY69" fmla="*/ 77038 h 1070392"/>
                <a:gd name="connsiteX70" fmla="*/ 301667 w 1070602"/>
                <a:gd name="connsiteY70" fmla="*/ 80529 h 1070392"/>
                <a:gd name="connsiteX71" fmla="*/ 296085 w 1070602"/>
                <a:gd name="connsiteY71" fmla="*/ 81926 h 1070392"/>
                <a:gd name="connsiteX72" fmla="*/ 794288 w 1070602"/>
                <a:gd name="connsiteY72" fmla="*/ 92633 h 1070392"/>
                <a:gd name="connsiteX73" fmla="*/ 788241 w 1070602"/>
                <a:gd name="connsiteY73" fmla="*/ 91003 h 1070392"/>
                <a:gd name="connsiteX74" fmla="*/ 781263 w 1070602"/>
                <a:gd name="connsiteY74" fmla="*/ 87047 h 1070392"/>
                <a:gd name="connsiteX75" fmla="*/ 776379 w 1070602"/>
                <a:gd name="connsiteY75" fmla="*/ 70522 h 1070392"/>
                <a:gd name="connsiteX76" fmla="*/ 792893 w 1070602"/>
                <a:gd name="connsiteY76" fmla="*/ 65634 h 1070392"/>
                <a:gd name="connsiteX77" fmla="*/ 800103 w 1070602"/>
                <a:gd name="connsiteY77" fmla="*/ 69591 h 1070392"/>
                <a:gd name="connsiteX78" fmla="*/ 804755 w 1070602"/>
                <a:gd name="connsiteY78" fmla="*/ 86116 h 1070392"/>
                <a:gd name="connsiteX79" fmla="*/ 794056 w 1070602"/>
                <a:gd name="connsiteY79" fmla="*/ 92400 h 1070392"/>
                <a:gd name="connsiteX80" fmla="*/ 247008 w 1070602"/>
                <a:gd name="connsiteY80" fmla="*/ 110554 h 1070392"/>
                <a:gd name="connsiteX81" fmla="*/ 236775 w 1070602"/>
                <a:gd name="connsiteY81" fmla="*/ 105201 h 1070392"/>
                <a:gd name="connsiteX82" fmla="*/ 240264 w 1070602"/>
                <a:gd name="connsiteY82" fmla="*/ 88210 h 1070392"/>
                <a:gd name="connsiteX83" fmla="*/ 247241 w 1070602"/>
                <a:gd name="connsiteY83" fmla="*/ 83555 h 1070392"/>
                <a:gd name="connsiteX84" fmla="*/ 263988 w 1070602"/>
                <a:gd name="connsiteY84" fmla="*/ 87279 h 1070392"/>
                <a:gd name="connsiteX85" fmla="*/ 260266 w 1070602"/>
                <a:gd name="connsiteY85" fmla="*/ 104037 h 1070392"/>
                <a:gd name="connsiteX86" fmla="*/ 253754 w 1070602"/>
                <a:gd name="connsiteY86" fmla="*/ 108226 h 1070392"/>
                <a:gd name="connsiteX87" fmla="*/ 247008 w 1070602"/>
                <a:gd name="connsiteY87" fmla="*/ 110321 h 1070392"/>
                <a:gd name="connsiteX88" fmla="*/ 842202 w 1070602"/>
                <a:gd name="connsiteY88" fmla="*/ 123587 h 1070392"/>
                <a:gd name="connsiteX89" fmla="*/ 834991 w 1070602"/>
                <a:gd name="connsiteY89" fmla="*/ 121260 h 1070392"/>
                <a:gd name="connsiteX90" fmla="*/ 828479 w 1070602"/>
                <a:gd name="connsiteY90" fmla="*/ 116605 h 1070392"/>
                <a:gd name="connsiteX91" fmla="*/ 825455 w 1070602"/>
                <a:gd name="connsiteY91" fmla="*/ 99615 h 1070392"/>
                <a:gd name="connsiteX92" fmla="*/ 842434 w 1070602"/>
                <a:gd name="connsiteY92" fmla="*/ 96589 h 1070392"/>
                <a:gd name="connsiteX93" fmla="*/ 849179 w 1070602"/>
                <a:gd name="connsiteY93" fmla="*/ 101477 h 1070392"/>
                <a:gd name="connsiteX94" fmla="*/ 851737 w 1070602"/>
                <a:gd name="connsiteY94" fmla="*/ 118467 h 1070392"/>
                <a:gd name="connsiteX95" fmla="*/ 841969 w 1070602"/>
                <a:gd name="connsiteY95" fmla="*/ 123355 h 1070392"/>
                <a:gd name="connsiteX96" fmla="*/ 201421 w 1070602"/>
                <a:gd name="connsiteY96" fmla="*/ 144534 h 1070392"/>
                <a:gd name="connsiteX97" fmla="*/ 192118 w 1070602"/>
                <a:gd name="connsiteY97" fmla="*/ 140113 h 1070392"/>
                <a:gd name="connsiteX98" fmla="*/ 193746 w 1070602"/>
                <a:gd name="connsiteY98" fmla="*/ 122889 h 1070392"/>
                <a:gd name="connsiteX99" fmla="*/ 200259 w 1070602"/>
                <a:gd name="connsiteY99" fmla="*/ 117536 h 1070392"/>
                <a:gd name="connsiteX100" fmla="*/ 217470 w 1070602"/>
                <a:gd name="connsiteY100" fmla="*/ 119398 h 1070392"/>
                <a:gd name="connsiteX101" fmla="*/ 215610 w 1070602"/>
                <a:gd name="connsiteY101" fmla="*/ 136621 h 1070392"/>
                <a:gd name="connsiteX102" fmla="*/ 209562 w 1070602"/>
                <a:gd name="connsiteY102" fmla="*/ 141509 h 1070392"/>
                <a:gd name="connsiteX103" fmla="*/ 201654 w 1070602"/>
                <a:gd name="connsiteY103" fmla="*/ 144302 h 1070392"/>
                <a:gd name="connsiteX104" fmla="*/ 886161 w 1070602"/>
                <a:gd name="connsiteY104" fmla="*/ 159430 h 1070392"/>
                <a:gd name="connsiteX105" fmla="*/ 878020 w 1070602"/>
                <a:gd name="connsiteY105" fmla="*/ 156171 h 1070392"/>
                <a:gd name="connsiteX106" fmla="*/ 871973 w 1070602"/>
                <a:gd name="connsiteY106" fmla="*/ 150819 h 1070392"/>
                <a:gd name="connsiteX107" fmla="*/ 870810 w 1070602"/>
                <a:gd name="connsiteY107" fmla="*/ 133596 h 1070392"/>
                <a:gd name="connsiteX108" fmla="*/ 888022 w 1070602"/>
                <a:gd name="connsiteY108" fmla="*/ 132432 h 1070392"/>
                <a:gd name="connsiteX109" fmla="*/ 894301 w 1070602"/>
                <a:gd name="connsiteY109" fmla="*/ 138017 h 1070392"/>
                <a:gd name="connsiteX110" fmla="*/ 895232 w 1070602"/>
                <a:gd name="connsiteY110" fmla="*/ 155241 h 1070392"/>
                <a:gd name="connsiteX111" fmla="*/ 886161 w 1070602"/>
                <a:gd name="connsiteY111" fmla="*/ 159197 h 1070392"/>
                <a:gd name="connsiteX112" fmla="*/ 159788 w 1070602"/>
                <a:gd name="connsiteY112" fmla="*/ 182937 h 1070392"/>
                <a:gd name="connsiteX113" fmla="*/ 151415 w 1070602"/>
                <a:gd name="connsiteY113" fmla="*/ 179446 h 1070392"/>
                <a:gd name="connsiteX114" fmla="*/ 151182 w 1070602"/>
                <a:gd name="connsiteY114" fmla="*/ 162223 h 1070392"/>
                <a:gd name="connsiteX115" fmla="*/ 156997 w 1070602"/>
                <a:gd name="connsiteY115" fmla="*/ 156171 h 1070392"/>
                <a:gd name="connsiteX116" fmla="*/ 174209 w 1070602"/>
                <a:gd name="connsiteY116" fmla="*/ 156171 h 1070392"/>
                <a:gd name="connsiteX117" fmla="*/ 174209 w 1070602"/>
                <a:gd name="connsiteY117" fmla="*/ 173395 h 1070392"/>
                <a:gd name="connsiteX118" fmla="*/ 168626 w 1070602"/>
                <a:gd name="connsiteY118" fmla="*/ 178981 h 1070392"/>
                <a:gd name="connsiteX119" fmla="*/ 159788 w 1070602"/>
                <a:gd name="connsiteY119" fmla="*/ 182705 h 1070392"/>
                <a:gd name="connsiteX120" fmla="*/ 926166 w 1070602"/>
                <a:gd name="connsiteY120" fmla="*/ 199695 h 1070392"/>
                <a:gd name="connsiteX121" fmla="*/ 917095 w 1070602"/>
                <a:gd name="connsiteY121" fmla="*/ 195505 h 1070392"/>
                <a:gd name="connsiteX122" fmla="*/ 911745 w 1070602"/>
                <a:gd name="connsiteY122" fmla="*/ 189687 h 1070392"/>
                <a:gd name="connsiteX123" fmla="*/ 912443 w 1070602"/>
                <a:gd name="connsiteY123" fmla="*/ 172464 h 1070392"/>
                <a:gd name="connsiteX124" fmla="*/ 929654 w 1070602"/>
                <a:gd name="connsiteY124" fmla="*/ 173162 h 1070392"/>
                <a:gd name="connsiteX125" fmla="*/ 935237 w 1070602"/>
                <a:gd name="connsiteY125" fmla="*/ 179446 h 1070392"/>
                <a:gd name="connsiteX126" fmla="*/ 934074 w 1070602"/>
                <a:gd name="connsiteY126" fmla="*/ 196669 h 1070392"/>
                <a:gd name="connsiteX127" fmla="*/ 925933 w 1070602"/>
                <a:gd name="connsiteY127" fmla="*/ 199695 h 1070392"/>
                <a:gd name="connsiteX128" fmla="*/ 122342 w 1070602"/>
                <a:gd name="connsiteY128" fmla="*/ 225995 h 1070392"/>
                <a:gd name="connsiteX129" fmla="*/ 114899 w 1070602"/>
                <a:gd name="connsiteY129" fmla="*/ 223435 h 1070392"/>
                <a:gd name="connsiteX130" fmla="*/ 112805 w 1070602"/>
                <a:gd name="connsiteY130" fmla="*/ 206212 h 1070392"/>
                <a:gd name="connsiteX131" fmla="*/ 117922 w 1070602"/>
                <a:gd name="connsiteY131" fmla="*/ 199695 h 1070392"/>
                <a:gd name="connsiteX132" fmla="*/ 135134 w 1070602"/>
                <a:gd name="connsiteY132" fmla="*/ 197833 h 1070392"/>
                <a:gd name="connsiteX133" fmla="*/ 136995 w 1070602"/>
                <a:gd name="connsiteY133" fmla="*/ 215056 h 1070392"/>
                <a:gd name="connsiteX134" fmla="*/ 132111 w 1070602"/>
                <a:gd name="connsiteY134" fmla="*/ 221340 h 1070392"/>
                <a:gd name="connsiteX135" fmla="*/ 122574 w 1070602"/>
                <a:gd name="connsiteY135" fmla="*/ 225995 h 1070392"/>
                <a:gd name="connsiteX136" fmla="*/ 961752 w 1070602"/>
                <a:gd name="connsiteY136" fmla="*/ 244149 h 1070392"/>
                <a:gd name="connsiteX137" fmla="*/ 951751 w 1070602"/>
                <a:gd name="connsiteY137" fmla="*/ 239029 h 1070392"/>
                <a:gd name="connsiteX138" fmla="*/ 947099 w 1070602"/>
                <a:gd name="connsiteY138" fmla="*/ 232512 h 1070392"/>
                <a:gd name="connsiteX139" fmla="*/ 949657 w 1070602"/>
                <a:gd name="connsiteY139" fmla="*/ 215522 h 1070392"/>
                <a:gd name="connsiteX140" fmla="*/ 966636 w 1070602"/>
                <a:gd name="connsiteY140" fmla="*/ 218081 h 1070392"/>
                <a:gd name="connsiteX141" fmla="*/ 971521 w 1070602"/>
                <a:gd name="connsiteY141" fmla="*/ 224831 h 1070392"/>
                <a:gd name="connsiteX142" fmla="*/ 968729 w 1070602"/>
                <a:gd name="connsiteY142" fmla="*/ 241822 h 1070392"/>
                <a:gd name="connsiteX143" fmla="*/ 961752 w 1070602"/>
                <a:gd name="connsiteY143" fmla="*/ 244149 h 1070392"/>
                <a:gd name="connsiteX144" fmla="*/ 90011 w 1070602"/>
                <a:gd name="connsiteY144" fmla="*/ 272544 h 1070392"/>
                <a:gd name="connsiteX145" fmla="*/ 83732 w 1070602"/>
                <a:gd name="connsiteY145" fmla="*/ 270682 h 1070392"/>
                <a:gd name="connsiteX146" fmla="*/ 79778 w 1070602"/>
                <a:gd name="connsiteY146" fmla="*/ 253924 h 1070392"/>
                <a:gd name="connsiteX147" fmla="*/ 84197 w 1070602"/>
                <a:gd name="connsiteY147" fmla="*/ 246942 h 1070392"/>
                <a:gd name="connsiteX148" fmla="*/ 100943 w 1070602"/>
                <a:gd name="connsiteY148" fmla="*/ 243218 h 1070392"/>
                <a:gd name="connsiteX149" fmla="*/ 104665 w 1070602"/>
                <a:gd name="connsiteY149" fmla="*/ 259976 h 1070392"/>
                <a:gd name="connsiteX150" fmla="*/ 100478 w 1070602"/>
                <a:gd name="connsiteY150" fmla="*/ 266725 h 1070392"/>
                <a:gd name="connsiteX151" fmla="*/ 90011 w 1070602"/>
                <a:gd name="connsiteY151" fmla="*/ 272544 h 1070392"/>
                <a:gd name="connsiteX152" fmla="*/ 991988 w 1070602"/>
                <a:gd name="connsiteY152" fmla="*/ 292095 h 1070392"/>
                <a:gd name="connsiteX153" fmla="*/ 981289 w 1070602"/>
                <a:gd name="connsiteY153" fmla="*/ 285810 h 1070392"/>
                <a:gd name="connsiteX154" fmla="*/ 977335 w 1070602"/>
                <a:gd name="connsiteY154" fmla="*/ 278828 h 1070392"/>
                <a:gd name="connsiteX155" fmla="*/ 981755 w 1070602"/>
                <a:gd name="connsiteY155" fmla="*/ 262070 h 1070392"/>
                <a:gd name="connsiteX156" fmla="*/ 998501 w 1070602"/>
                <a:gd name="connsiteY156" fmla="*/ 266493 h 1070392"/>
                <a:gd name="connsiteX157" fmla="*/ 1002687 w 1070602"/>
                <a:gd name="connsiteY157" fmla="*/ 273708 h 1070392"/>
                <a:gd name="connsiteX158" fmla="*/ 998035 w 1070602"/>
                <a:gd name="connsiteY158" fmla="*/ 290232 h 1070392"/>
                <a:gd name="connsiteX159" fmla="*/ 991988 w 1070602"/>
                <a:gd name="connsiteY159" fmla="*/ 291862 h 1070392"/>
                <a:gd name="connsiteX160" fmla="*/ 62799 w 1070602"/>
                <a:gd name="connsiteY160" fmla="*/ 322584 h 1070392"/>
                <a:gd name="connsiteX161" fmla="*/ 57449 w 1070602"/>
                <a:gd name="connsiteY161" fmla="*/ 321420 h 1070392"/>
                <a:gd name="connsiteX162" fmla="*/ 51635 w 1070602"/>
                <a:gd name="connsiteY162" fmla="*/ 305128 h 1070392"/>
                <a:gd name="connsiteX163" fmla="*/ 55356 w 1070602"/>
                <a:gd name="connsiteY163" fmla="*/ 297680 h 1070392"/>
                <a:gd name="connsiteX164" fmla="*/ 71638 w 1070602"/>
                <a:gd name="connsiteY164" fmla="*/ 292327 h 1070392"/>
                <a:gd name="connsiteX165" fmla="*/ 76987 w 1070602"/>
                <a:gd name="connsiteY165" fmla="*/ 308619 h 1070392"/>
                <a:gd name="connsiteX166" fmla="*/ 73498 w 1070602"/>
                <a:gd name="connsiteY166" fmla="*/ 315834 h 1070392"/>
                <a:gd name="connsiteX167" fmla="*/ 62566 w 1070602"/>
                <a:gd name="connsiteY167" fmla="*/ 322816 h 1070392"/>
                <a:gd name="connsiteX168" fmla="*/ 1016875 w 1070602"/>
                <a:gd name="connsiteY168" fmla="*/ 343298 h 1070392"/>
                <a:gd name="connsiteX169" fmla="*/ 1005711 w 1070602"/>
                <a:gd name="connsiteY169" fmla="*/ 335850 h 1070392"/>
                <a:gd name="connsiteX170" fmla="*/ 1002455 w 1070602"/>
                <a:gd name="connsiteY170" fmla="*/ 328635 h 1070392"/>
                <a:gd name="connsiteX171" fmla="*/ 1008734 w 1070602"/>
                <a:gd name="connsiteY171" fmla="*/ 312576 h 1070392"/>
                <a:gd name="connsiteX172" fmla="*/ 1024783 w 1070602"/>
                <a:gd name="connsiteY172" fmla="*/ 318860 h 1070392"/>
                <a:gd name="connsiteX173" fmla="*/ 1028039 w 1070602"/>
                <a:gd name="connsiteY173" fmla="*/ 326540 h 1070392"/>
                <a:gd name="connsiteX174" fmla="*/ 1021527 w 1070602"/>
                <a:gd name="connsiteY174" fmla="*/ 342600 h 1070392"/>
                <a:gd name="connsiteX175" fmla="*/ 1016875 w 1070602"/>
                <a:gd name="connsiteY175" fmla="*/ 343531 h 1070392"/>
                <a:gd name="connsiteX176" fmla="*/ 41169 w 1070602"/>
                <a:gd name="connsiteY176" fmla="*/ 375184 h 1070392"/>
                <a:gd name="connsiteX177" fmla="*/ 37214 w 1070602"/>
                <a:gd name="connsiteY177" fmla="*/ 374486 h 1070392"/>
                <a:gd name="connsiteX178" fmla="*/ 29771 w 1070602"/>
                <a:gd name="connsiteY178" fmla="*/ 358892 h 1070392"/>
                <a:gd name="connsiteX179" fmla="*/ 32562 w 1070602"/>
                <a:gd name="connsiteY179" fmla="*/ 350979 h 1070392"/>
                <a:gd name="connsiteX180" fmla="*/ 48146 w 1070602"/>
                <a:gd name="connsiteY180" fmla="*/ 343764 h 1070392"/>
                <a:gd name="connsiteX181" fmla="*/ 55356 w 1070602"/>
                <a:gd name="connsiteY181" fmla="*/ 359357 h 1070392"/>
                <a:gd name="connsiteX182" fmla="*/ 52798 w 1070602"/>
                <a:gd name="connsiteY182" fmla="*/ 366805 h 1070392"/>
                <a:gd name="connsiteX183" fmla="*/ 41401 w 1070602"/>
                <a:gd name="connsiteY183" fmla="*/ 374952 h 1070392"/>
                <a:gd name="connsiteX184" fmla="*/ 1036180 w 1070602"/>
                <a:gd name="connsiteY184" fmla="*/ 396597 h 1070392"/>
                <a:gd name="connsiteX185" fmla="*/ 1024551 w 1070602"/>
                <a:gd name="connsiteY185" fmla="*/ 387752 h 1070392"/>
                <a:gd name="connsiteX186" fmla="*/ 1022225 w 1070602"/>
                <a:gd name="connsiteY186" fmla="*/ 380304 h 1070392"/>
                <a:gd name="connsiteX187" fmla="*/ 1030133 w 1070602"/>
                <a:gd name="connsiteY187" fmla="*/ 364943 h 1070392"/>
                <a:gd name="connsiteX188" fmla="*/ 1045484 w 1070602"/>
                <a:gd name="connsiteY188" fmla="*/ 372857 h 1070392"/>
                <a:gd name="connsiteX189" fmla="*/ 1048042 w 1070602"/>
                <a:gd name="connsiteY189" fmla="*/ 380770 h 1070392"/>
                <a:gd name="connsiteX190" fmla="*/ 1039902 w 1070602"/>
                <a:gd name="connsiteY190" fmla="*/ 395899 h 1070392"/>
                <a:gd name="connsiteX191" fmla="*/ 1036412 w 1070602"/>
                <a:gd name="connsiteY191" fmla="*/ 396364 h 1070392"/>
                <a:gd name="connsiteX192" fmla="*/ 25352 w 1070602"/>
                <a:gd name="connsiteY192" fmla="*/ 429879 h 1070392"/>
                <a:gd name="connsiteX193" fmla="*/ 22561 w 1070602"/>
                <a:gd name="connsiteY193" fmla="*/ 429646 h 1070392"/>
                <a:gd name="connsiteX194" fmla="*/ 13491 w 1070602"/>
                <a:gd name="connsiteY194" fmla="*/ 414984 h 1070392"/>
                <a:gd name="connsiteX195" fmla="*/ 15351 w 1070602"/>
                <a:gd name="connsiteY195" fmla="*/ 406838 h 1070392"/>
                <a:gd name="connsiteX196" fmla="*/ 30004 w 1070602"/>
                <a:gd name="connsiteY196" fmla="*/ 397993 h 1070392"/>
                <a:gd name="connsiteX197" fmla="*/ 38843 w 1070602"/>
                <a:gd name="connsiteY197" fmla="*/ 412656 h 1070392"/>
                <a:gd name="connsiteX198" fmla="*/ 36981 w 1070602"/>
                <a:gd name="connsiteY198" fmla="*/ 420336 h 1070392"/>
                <a:gd name="connsiteX199" fmla="*/ 25120 w 1070602"/>
                <a:gd name="connsiteY199" fmla="*/ 429879 h 1070392"/>
                <a:gd name="connsiteX200" fmla="*/ 1049670 w 1070602"/>
                <a:gd name="connsiteY200" fmla="*/ 451990 h 1070392"/>
                <a:gd name="connsiteX201" fmla="*/ 1037576 w 1070602"/>
                <a:gd name="connsiteY201" fmla="*/ 441982 h 1070392"/>
                <a:gd name="connsiteX202" fmla="*/ 1036180 w 1070602"/>
                <a:gd name="connsiteY202" fmla="*/ 434301 h 1070392"/>
                <a:gd name="connsiteX203" fmla="*/ 1045716 w 1070602"/>
                <a:gd name="connsiteY203" fmla="*/ 419871 h 1070392"/>
                <a:gd name="connsiteX204" fmla="*/ 1060137 w 1070602"/>
                <a:gd name="connsiteY204" fmla="*/ 429414 h 1070392"/>
                <a:gd name="connsiteX205" fmla="*/ 1061764 w 1070602"/>
                <a:gd name="connsiteY205" fmla="*/ 437560 h 1070392"/>
                <a:gd name="connsiteX206" fmla="*/ 1051996 w 1070602"/>
                <a:gd name="connsiteY206" fmla="*/ 451757 h 1070392"/>
                <a:gd name="connsiteX207" fmla="*/ 1049670 w 1070602"/>
                <a:gd name="connsiteY207" fmla="*/ 451757 h 1070392"/>
                <a:gd name="connsiteX208" fmla="*/ 15817 w 1070602"/>
                <a:gd name="connsiteY208" fmla="*/ 485738 h 1070392"/>
                <a:gd name="connsiteX209" fmla="*/ 14420 w 1070602"/>
                <a:gd name="connsiteY209" fmla="*/ 485738 h 1070392"/>
                <a:gd name="connsiteX210" fmla="*/ 3721 w 1070602"/>
                <a:gd name="connsiteY210" fmla="*/ 472239 h 1070392"/>
                <a:gd name="connsiteX211" fmla="*/ 4652 w 1070602"/>
                <a:gd name="connsiteY211" fmla="*/ 463859 h 1070392"/>
                <a:gd name="connsiteX212" fmla="*/ 18375 w 1070602"/>
                <a:gd name="connsiteY212" fmla="*/ 453386 h 1070392"/>
                <a:gd name="connsiteX213" fmla="*/ 28841 w 1070602"/>
                <a:gd name="connsiteY213" fmla="*/ 467118 h 1070392"/>
                <a:gd name="connsiteX214" fmla="*/ 27911 w 1070602"/>
                <a:gd name="connsiteY214" fmla="*/ 475031 h 1070392"/>
                <a:gd name="connsiteX215" fmla="*/ 15817 w 1070602"/>
                <a:gd name="connsiteY215" fmla="*/ 485738 h 1070392"/>
                <a:gd name="connsiteX216" fmla="*/ 1056880 w 1070602"/>
                <a:gd name="connsiteY216" fmla="*/ 508314 h 1070392"/>
                <a:gd name="connsiteX217" fmla="*/ 1044786 w 1070602"/>
                <a:gd name="connsiteY217" fmla="*/ 496910 h 1070392"/>
                <a:gd name="connsiteX218" fmla="*/ 1044088 w 1070602"/>
                <a:gd name="connsiteY218" fmla="*/ 488996 h 1070392"/>
                <a:gd name="connsiteX219" fmla="*/ 1055020 w 1070602"/>
                <a:gd name="connsiteY219" fmla="*/ 475730 h 1070392"/>
                <a:gd name="connsiteX220" fmla="*/ 1068277 w 1070602"/>
                <a:gd name="connsiteY220" fmla="*/ 486669 h 1070392"/>
                <a:gd name="connsiteX221" fmla="*/ 1068975 w 1070602"/>
                <a:gd name="connsiteY221" fmla="*/ 495048 h 1070392"/>
                <a:gd name="connsiteX222" fmla="*/ 1057811 w 1070602"/>
                <a:gd name="connsiteY222" fmla="*/ 508081 h 1070392"/>
                <a:gd name="connsiteX223" fmla="*/ 1056880 w 1070602"/>
                <a:gd name="connsiteY223" fmla="*/ 508081 h 1070392"/>
                <a:gd name="connsiteX224" fmla="*/ 12095 w 1070602"/>
                <a:gd name="connsiteY224" fmla="*/ 542527 h 1070392"/>
                <a:gd name="connsiteX225" fmla="*/ 12095 w 1070602"/>
                <a:gd name="connsiteY225" fmla="*/ 542527 h 1070392"/>
                <a:gd name="connsiteX226" fmla="*/ 0 w 1070602"/>
                <a:gd name="connsiteY226" fmla="*/ 530192 h 1070392"/>
                <a:gd name="connsiteX227" fmla="*/ 0 w 1070602"/>
                <a:gd name="connsiteY227" fmla="*/ 522046 h 1070392"/>
                <a:gd name="connsiteX228" fmla="*/ 12560 w 1070602"/>
                <a:gd name="connsiteY228" fmla="*/ 510176 h 1070392"/>
                <a:gd name="connsiteX229" fmla="*/ 24422 w 1070602"/>
                <a:gd name="connsiteY229" fmla="*/ 522512 h 1070392"/>
                <a:gd name="connsiteX230" fmla="*/ 24422 w 1070602"/>
                <a:gd name="connsiteY230" fmla="*/ 530425 h 1070392"/>
                <a:gd name="connsiteX231" fmla="*/ 12095 w 1070602"/>
                <a:gd name="connsiteY231" fmla="*/ 542527 h 1070392"/>
                <a:gd name="connsiteX232" fmla="*/ 1058276 w 1070602"/>
                <a:gd name="connsiteY232" fmla="*/ 555561 h 1070392"/>
                <a:gd name="connsiteX233" fmla="*/ 1058276 w 1070602"/>
                <a:gd name="connsiteY233" fmla="*/ 555561 h 1070392"/>
                <a:gd name="connsiteX234" fmla="*/ 1046181 w 1070602"/>
                <a:gd name="connsiteY234" fmla="*/ 543225 h 1070392"/>
                <a:gd name="connsiteX235" fmla="*/ 1046181 w 1070602"/>
                <a:gd name="connsiteY235" fmla="*/ 535312 h 1070392"/>
                <a:gd name="connsiteX236" fmla="*/ 1058508 w 1070602"/>
                <a:gd name="connsiteY236" fmla="*/ 523210 h 1070392"/>
                <a:gd name="connsiteX237" fmla="*/ 1070603 w 1070602"/>
                <a:gd name="connsiteY237" fmla="*/ 535312 h 1070392"/>
                <a:gd name="connsiteX238" fmla="*/ 1070603 w 1070602"/>
                <a:gd name="connsiteY238" fmla="*/ 543691 h 1070392"/>
                <a:gd name="connsiteX239" fmla="*/ 1058276 w 1070602"/>
                <a:gd name="connsiteY239" fmla="*/ 555794 h 1070392"/>
                <a:gd name="connsiteX240" fmla="*/ 14653 w 1070602"/>
                <a:gd name="connsiteY240" fmla="*/ 599317 h 1070392"/>
                <a:gd name="connsiteX241" fmla="*/ 2559 w 1070602"/>
                <a:gd name="connsiteY241" fmla="*/ 588378 h 1070392"/>
                <a:gd name="connsiteX242" fmla="*/ 1861 w 1070602"/>
                <a:gd name="connsiteY242" fmla="*/ 580232 h 1070392"/>
                <a:gd name="connsiteX243" fmla="*/ 13025 w 1070602"/>
                <a:gd name="connsiteY243" fmla="*/ 566966 h 1070392"/>
                <a:gd name="connsiteX244" fmla="*/ 26283 w 1070602"/>
                <a:gd name="connsiteY244" fmla="*/ 578137 h 1070392"/>
                <a:gd name="connsiteX245" fmla="*/ 26980 w 1070602"/>
                <a:gd name="connsiteY245" fmla="*/ 586050 h 1070392"/>
                <a:gd name="connsiteX246" fmla="*/ 16049 w 1070602"/>
                <a:gd name="connsiteY246" fmla="*/ 599317 h 1070392"/>
                <a:gd name="connsiteX247" fmla="*/ 14886 w 1070602"/>
                <a:gd name="connsiteY247" fmla="*/ 599317 h 1070392"/>
                <a:gd name="connsiteX248" fmla="*/ 1054322 w 1070602"/>
                <a:gd name="connsiteY248" fmla="*/ 612118 h 1070392"/>
                <a:gd name="connsiteX249" fmla="*/ 1052694 w 1070602"/>
                <a:gd name="connsiteY249" fmla="*/ 612118 h 1070392"/>
                <a:gd name="connsiteX250" fmla="*/ 1042227 w 1070602"/>
                <a:gd name="connsiteY250" fmla="*/ 598619 h 1070392"/>
                <a:gd name="connsiteX251" fmla="*/ 1043158 w 1070602"/>
                <a:gd name="connsiteY251" fmla="*/ 590705 h 1070392"/>
                <a:gd name="connsiteX252" fmla="*/ 1056648 w 1070602"/>
                <a:gd name="connsiteY252" fmla="*/ 579999 h 1070392"/>
                <a:gd name="connsiteX253" fmla="*/ 1067579 w 1070602"/>
                <a:gd name="connsiteY253" fmla="*/ 593498 h 1070392"/>
                <a:gd name="connsiteX254" fmla="*/ 1066649 w 1070602"/>
                <a:gd name="connsiteY254" fmla="*/ 601877 h 1070392"/>
                <a:gd name="connsiteX255" fmla="*/ 1054554 w 1070602"/>
                <a:gd name="connsiteY255" fmla="*/ 612584 h 1070392"/>
                <a:gd name="connsiteX256" fmla="*/ 23259 w 1070602"/>
                <a:gd name="connsiteY256" fmla="*/ 655408 h 1070392"/>
                <a:gd name="connsiteX257" fmla="*/ 11397 w 1070602"/>
                <a:gd name="connsiteY257" fmla="*/ 645634 h 1070392"/>
                <a:gd name="connsiteX258" fmla="*/ 9769 w 1070602"/>
                <a:gd name="connsiteY258" fmla="*/ 637487 h 1070392"/>
                <a:gd name="connsiteX259" fmla="*/ 19537 w 1070602"/>
                <a:gd name="connsiteY259" fmla="*/ 623290 h 1070392"/>
                <a:gd name="connsiteX260" fmla="*/ 33726 w 1070602"/>
                <a:gd name="connsiteY260" fmla="*/ 633065 h 1070392"/>
                <a:gd name="connsiteX261" fmla="*/ 35354 w 1070602"/>
                <a:gd name="connsiteY261" fmla="*/ 640745 h 1070392"/>
                <a:gd name="connsiteX262" fmla="*/ 25818 w 1070602"/>
                <a:gd name="connsiteY262" fmla="*/ 655175 h 1070392"/>
                <a:gd name="connsiteX263" fmla="*/ 23259 w 1070602"/>
                <a:gd name="connsiteY263" fmla="*/ 655408 h 1070392"/>
                <a:gd name="connsiteX264" fmla="*/ 1044320 w 1070602"/>
                <a:gd name="connsiteY264" fmla="*/ 668209 h 1070392"/>
                <a:gd name="connsiteX265" fmla="*/ 1041529 w 1070602"/>
                <a:gd name="connsiteY265" fmla="*/ 667977 h 1070392"/>
                <a:gd name="connsiteX266" fmla="*/ 1032459 w 1070602"/>
                <a:gd name="connsiteY266" fmla="*/ 653314 h 1070392"/>
                <a:gd name="connsiteX267" fmla="*/ 1034319 w 1070602"/>
                <a:gd name="connsiteY267" fmla="*/ 645401 h 1070392"/>
                <a:gd name="connsiteX268" fmla="*/ 1048739 w 1070602"/>
                <a:gd name="connsiteY268" fmla="*/ 636091 h 1070392"/>
                <a:gd name="connsiteX269" fmla="*/ 1058044 w 1070602"/>
                <a:gd name="connsiteY269" fmla="*/ 650521 h 1070392"/>
                <a:gd name="connsiteX270" fmla="*/ 1056182 w 1070602"/>
                <a:gd name="connsiteY270" fmla="*/ 658667 h 1070392"/>
                <a:gd name="connsiteX271" fmla="*/ 1044320 w 1070602"/>
                <a:gd name="connsiteY271" fmla="*/ 668209 h 1070392"/>
                <a:gd name="connsiteX272" fmla="*/ 38145 w 1070602"/>
                <a:gd name="connsiteY272" fmla="*/ 710336 h 1070392"/>
                <a:gd name="connsiteX273" fmla="*/ 26515 w 1070602"/>
                <a:gd name="connsiteY273" fmla="*/ 701957 h 1070392"/>
                <a:gd name="connsiteX274" fmla="*/ 23957 w 1070602"/>
                <a:gd name="connsiteY274" fmla="*/ 694044 h 1070392"/>
                <a:gd name="connsiteX275" fmla="*/ 32097 w 1070602"/>
                <a:gd name="connsiteY275" fmla="*/ 678916 h 1070392"/>
                <a:gd name="connsiteX276" fmla="*/ 47448 w 1070602"/>
                <a:gd name="connsiteY276" fmla="*/ 687062 h 1070392"/>
                <a:gd name="connsiteX277" fmla="*/ 49774 w 1070602"/>
                <a:gd name="connsiteY277" fmla="*/ 694509 h 1070392"/>
                <a:gd name="connsiteX278" fmla="*/ 42098 w 1070602"/>
                <a:gd name="connsiteY278" fmla="*/ 709871 h 1070392"/>
                <a:gd name="connsiteX279" fmla="*/ 38377 w 1070602"/>
                <a:gd name="connsiteY279" fmla="*/ 710569 h 1070392"/>
                <a:gd name="connsiteX280" fmla="*/ 1028272 w 1070602"/>
                <a:gd name="connsiteY280" fmla="*/ 722672 h 1070392"/>
                <a:gd name="connsiteX281" fmla="*/ 1024318 w 1070602"/>
                <a:gd name="connsiteY281" fmla="*/ 721974 h 1070392"/>
                <a:gd name="connsiteX282" fmla="*/ 1016875 w 1070602"/>
                <a:gd name="connsiteY282" fmla="*/ 706380 h 1070392"/>
                <a:gd name="connsiteX283" fmla="*/ 1019434 w 1070602"/>
                <a:gd name="connsiteY283" fmla="*/ 698932 h 1070392"/>
                <a:gd name="connsiteX284" fmla="*/ 1034785 w 1070602"/>
                <a:gd name="connsiteY284" fmla="*/ 691251 h 1070392"/>
                <a:gd name="connsiteX285" fmla="*/ 1042460 w 1070602"/>
                <a:gd name="connsiteY285" fmla="*/ 706612 h 1070392"/>
                <a:gd name="connsiteX286" fmla="*/ 1039669 w 1070602"/>
                <a:gd name="connsiteY286" fmla="*/ 714526 h 1070392"/>
                <a:gd name="connsiteX287" fmla="*/ 1028272 w 1070602"/>
                <a:gd name="connsiteY287" fmla="*/ 722672 h 1070392"/>
                <a:gd name="connsiteX288" fmla="*/ 58613 w 1070602"/>
                <a:gd name="connsiteY288" fmla="*/ 763402 h 1070392"/>
                <a:gd name="connsiteX289" fmla="*/ 47448 w 1070602"/>
                <a:gd name="connsiteY289" fmla="*/ 756187 h 1070392"/>
                <a:gd name="connsiteX290" fmla="*/ 43959 w 1070602"/>
                <a:gd name="connsiteY290" fmla="*/ 748739 h 1070392"/>
                <a:gd name="connsiteX291" fmla="*/ 50239 w 1070602"/>
                <a:gd name="connsiteY291" fmla="*/ 732680 h 1070392"/>
                <a:gd name="connsiteX292" fmla="*/ 66288 w 1070602"/>
                <a:gd name="connsiteY292" fmla="*/ 738964 h 1070392"/>
                <a:gd name="connsiteX293" fmla="*/ 69544 w 1070602"/>
                <a:gd name="connsiteY293" fmla="*/ 746179 h 1070392"/>
                <a:gd name="connsiteX294" fmla="*/ 63497 w 1070602"/>
                <a:gd name="connsiteY294" fmla="*/ 762238 h 1070392"/>
                <a:gd name="connsiteX295" fmla="*/ 58380 w 1070602"/>
                <a:gd name="connsiteY295" fmla="*/ 763402 h 1070392"/>
                <a:gd name="connsiteX296" fmla="*/ 1006176 w 1070602"/>
                <a:gd name="connsiteY296" fmla="*/ 775272 h 1070392"/>
                <a:gd name="connsiteX297" fmla="*/ 1000826 w 1070602"/>
                <a:gd name="connsiteY297" fmla="*/ 774108 h 1070392"/>
                <a:gd name="connsiteX298" fmla="*/ 995244 w 1070602"/>
                <a:gd name="connsiteY298" fmla="*/ 757816 h 1070392"/>
                <a:gd name="connsiteX299" fmla="*/ 998733 w 1070602"/>
                <a:gd name="connsiteY299" fmla="*/ 750601 h 1070392"/>
                <a:gd name="connsiteX300" fmla="*/ 1015015 w 1070602"/>
                <a:gd name="connsiteY300" fmla="*/ 744550 h 1070392"/>
                <a:gd name="connsiteX301" fmla="*/ 1021061 w 1070602"/>
                <a:gd name="connsiteY301" fmla="*/ 760842 h 1070392"/>
                <a:gd name="connsiteX302" fmla="*/ 1017573 w 1070602"/>
                <a:gd name="connsiteY302" fmla="*/ 768290 h 1070392"/>
                <a:gd name="connsiteX303" fmla="*/ 1006641 w 1070602"/>
                <a:gd name="connsiteY303" fmla="*/ 775272 h 1070392"/>
                <a:gd name="connsiteX304" fmla="*/ 84894 w 1070602"/>
                <a:gd name="connsiteY304" fmla="*/ 813674 h 1070392"/>
                <a:gd name="connsiteX305" fmla="*/ 74428 w 1070602"/>
                <a:gd name="connsiteY305" fmla="*/ 807623 h 1070392"/>
                <a:gd name="connsiteX306" fmla="*/ 70242 w 1070602"/>
                <a:gd name="connsiteY306" fmla="*/ 800408 h 1070392"/>
                <a:gd name="connsiteX307" fmla="*/ 74661 w 1070602"/>
                <a:gd name="connsiteY307" fmla="*/ 783651 h 1070392"/>
                <a:gd name="connsiteX308" fmla="*/ 91408 w 1070602"/>
                <a:gd name="connsiteY308" fmla="*/ 788073 h 1070392"/>
                <a:gd name="connsiteX309" fmla="*/ 95361 w 1070602"/>
                <a:gd name="connsiteY309" fmla="*/ 795055 h 1070392"/>
                <a:gd name="connsiteX310" fmla="*/ 90942 w 1070602"/>
                <a:gd name="connsiteY310" fmla="*/ 811813 h 1070392"/>
                <a:gd name="connsiteX311" fmla="*/ 84662 w 1070602"/>
                <a:gd name="connsiteY311" fmla="*/ 813442 h 1070392"/>
                <a:gd name="connsiteX312" fmla="*/ 978731 w 1070602"/>
                <a:gd name="connsiteY312" fmla="*/ 824846 h 1070392"/>
                <a:gd name="connsiteX313" fmla="*/ 972218 w 1070602"/>
                <a:gd name="connsiteY313" fmla="*/ 822985 h 1070392"/>
                <a:gd name="connsiteX314" fmla="*/ 968497 w 1070602"/>
                <a:gd name="connsiteY314" fmla="*/ 806227 h 1070392"/>
                <a:gd name="connsiteX315" fmla="*/ 972683 w 1070602"/>
                <a:gd name="connsiteY315" fmla="*/ 799477 h 1070392"/>
                <a:gd name="connsiteX316" fmla="*/ 989430 w 1070602"/>
                <a:gd name="connsiteY316" fmla="*/ 795288 h 1070392"/>
                <a:gd name="connsiteX317" fmla="*/ 993616 w 1070602"/>
                <a:gd name="connsiteY317" fmla="*/ 812046 h 1070392"/>
                <a:gd name="connsiteX318" fmla="*/ 989197 w 1070602"/>
                <a:gd name="connsiteY318" fmla="*/ 819261 h 1070392"/>
                <a:gd name="connsiteX319" fmla="*/ 978963 w 1070602"/>
                <a:gd name="connsiteY319" fmla="*/ 825079 h 1070392"/>
                <a:gd name="connsiteX320" fmla="*/ 116527 w 1070602"/>
                <a:gd name="connsiteY320" fmla="*/ 860922 h 1070392"/>
                <a:gd name="connsiteX321" fmla="*/ 106758 w 1070602"/>
                <a:gd name="connsiteY321" fmla="*/ 856034 h 1070392"/>
                <a:gd name="connsiteX322" fmla="*/ 101874 w 1070602"/>
                <a:gd name="connsiteY322" fmla="*/ 849285 h 1070392"/>
                <a:gd name="connsiteX323" fmla="*/ 104433 w 1070602"/>
                <a:gd name="connsiteY323" fmla="*/ 832294 h 1070392"/>
                <a:gd name="connsiteX324" fmla="*/ 121411 w 1070602"/>
                <a:gd name="connsiteY324" fmla="*/ 834854 h 1070392"/>
                <a:gd name="connsiteX325" fmla="*/ 126063 w 1070602"/>
                <a:gd name="connsiteY325" fmla="*/ 841371 h 1070392"/>
                <a:gd name="connsiteX326" fmla="*/ 123737 w 1070602"/>
                <a:gd name="connsiteY326" fmla="*/ 858362 h 1070392"/>
                <a:gd name="connsiteX327" fmla="*/ 116527 w 1070602"/>
                <a:gd name="connsiteY327" fmla="*/ 860689 h 1070392"/>
                <a:gd name="connsiteX328" fmla="*/ 945936 w 1070602"/>
                <a:gd name="connsiteY328" fmla="*/ 871395 h 1070392"/>
                <a:gd name="connsiteX329" fmla="*/ 938260 w 1070602"/>
                <a:gd name="connsiteY329" fmla="*/ 868835 h 1070392"/>
                <a:gd name="connsiteX330" fmla="*/ 936167 w 1070602"/>
                <a:gd name="connsiteY330" fmla="*/ 851612 h 1070392"/>
                <a:gd name="connsiteX331" fmla="*/ 941052 w 1070602"/>
                <a:gd name="connsiteY331" fmla="*/ 845328 h 1070392"/>
                <a:gd name="connsiteX332" fmla="*/ 958030 w 1070602"/>
                <a:gd name="connsiteY332" fmla="*/ 843000 h 1070392"/>
                <a:gd name="connsiteX333" fmla="*/ 960356 w 1070602"/>
                <a:gd name="connsiteY333" fmla="*/ 860223 h 1070392"/>
                <a:gd name="connsiteX334" fmla="*/ 955239 w 1070602"/>
                <a:gd name="connsiteY334" fmla="*/ 866741 h 1070392"/>
                <a:gd name="connsiteX335" fmla="*/ 945703 w 1070602"/>
                <a:gd name="connsiteY335" fmla="*/ 871395 h 1070392"/>
                <a:gd name="connsiteX336" fmla="*/ 153043 w 1070602"/>
                <a:gd name="connsiteY336" fmla="*/ 904677 h 1070392"/>
                <a:gd name="connsiteX337" fmla="*/ 144205 w 1070602"/>
                <a:gd name="connsiteY337" fmla="*/ 900721 h 1070392"/>
                <a:gd name="connsiteX338" fmla="*/ 138623 w 1070602"/>
                <a:gd name="connsiteY338" fmla="*/ 894670 h 1070392"/>
                <a:gd name="connsiteX339" fmla="*/ 139553 w 1070602"/>
                <a:gd name="connsiteY339" fmla="*/ 877447 h 1070392"/>
                <a:gd name="connsiteX340" fmla="*/ 156765 w 1070602"/>
                <a:gd name="connsiteY340" fmla="*/ 878378 h 1070392"/>
                <a:gd name="connsiteX341" fmla="*/ 162114 w 1070602"/>
                <a:gd name="connsiteY341" fmla="*/ 884197 h 1070392"/>
                <a:gd name="connsiteX342" fmla="*/ 161649 w 1070602"/>
                <a:gd name="connsiteY342" fmla="*/ 901419 h 1070392"/>
                <a:gd name="connsiteX343" fmla="*/ 153275 w 1070602"/>
                <a:gd name="connsiteY343" fmla="*/ 904677 h 1070392"/>
                <a:gd name="connsiteX344" fmla="*/ 908489 w 1070602"/>
                <a:gd name="connsiteY344" fmla="*/ 913988 h 1070392"/>
                <a:gd name="connsiteX345" fmla="*/ 899883 w 1070602"/>
                <a:gd name="connsiteY345" fmla="*/ 910496 h 1070392"/>
                <a:gd name="connsiteX346" fmla="*/ 899883 w 1070602"/>
                <a:gd name="connsiteY346" fmla="*/ 893273 h 1070392"/>
                <a:gd name="connsiteX347" fmla="*/ 905466 w 1070602"/>
                <a:gd name="connsiteY347" fmla="*/ 887688 h 1070392"/>
                <a:gd name="connsiteX348" fmla="*/ 922677 w 1070602"/>
                <a:gd name="connsiteY348" fmla="*/ 887222 h 1070392"/>
                <a:gd name="connsiteX349" fmla="*/ 923142 w 1070602"/>
                <a:gd name="connsiteY349" fmla="*/ 904445 h 1070392"/>
                <a:gd name="connsiteX350" fmla="*/ 917327 w 1070602"/>
                <a:gd name="connsiteY350" fmla="*/ 910496 h 1070392"/>
                <a:gd name="connsiteX351" fmla="*/ 908722 w 1070602"/>
                <a:gd name="connsiteY351" fmla="*/ 914220 h 1070392"/>
                <a:gd name="connsiteX352" fmla="*/ 193978 w 1070602"/>
                <a:gd name="connsiteY352" fmla="*/ 944011 h 1070392"/>
                <a:gd name="connsiteX353" fmla="*/ 186070 w 1070602"/>
                <a:gd name="connsiteY353" fmla="*/ 940986 h 1070392"/>
                <a:gd name="connsiteX354" fmla="*/ 179791 w 1070602"/>
                <a:gd name="connsiteY354" fmla="*/ 935400 h 1070392"/>
                <a:gd name="connsiteX355" fmla="*/ 178860 w 1070602"/>
                <a:gd name="connsiteY355" fmla="*/ 918177 h 1070392"/>
                <a:gd name="connsiteX356" fmla="*/ 196072 w 1070602"/>
                <a:gd name="connsiteY356" fmla="*/ 917246 h 1070392"/>
                <a:gd name="connsiteX357" fmla="*/ 202119 w 1070602"/>
                <a:gd name="connsiteY357" fmla="*/ 922366 h 1070392"/>
                <a:gd name="connsiteX358" fmla="*/ 203282 w 1070602"/>
                <a:gd name="connsiteY358" fmla="*/ 939589 h 1070392"/>
                <a:gd name="connsiteX359" fmla="*/ 193978 w 1070602"/>
                <a:gd name="connsiteY359" fmla="*/ 943779 h 1070392"/>
                <a:gd name="connsiteX360" fmla="*/ 866623 w 1070602"/>
                <a:gd name="connsiteY360" fmla="*/ 952391 h 1070392"/>
                <a:gd name="connsiteX361" fmla="*/ 857320 w 1070602"/>
                <a:gd name="connsiteY361" fmla="*/ 947968 h 1070392"/>
                <a:gd name="connsiteX362" fmla="*/ 858948 w 1070602"/>
                <a:gd name="connsiteY362" fmla="*/ 930745 h 1070392"/>
                <a:gd name="connsiteX363" fmla="*/ 864995 w 1070602"/>
                <a:gd name="connsiteY363" fmla="*/ 925625 h 1070392"/>
                <a:gd name="connsiteX364" fmla="*/ 882207 w 1070602"/>
                <a:gd name="connsiteY364" fmla="*/ 927021 h 1070392"/>
                <a:gd name="connsiteX365" fmla="*/ 880811 w 1070602"/>
                <a:gd name="connsiteY365" fmla="*/ 944244 h 1070392"/>
                <a:gd name="connsiteX366" fmla="*/ 874531 w 1070602"/>
                <a:gd name="connsiteY366" fmla="*/ 949598 h 1070392"/>
                <a:gd name="connsiteX367" fmla="*/ 866856 w 1070602"/>
                <a:gd name="connsiteY367" fmla="*/ 952391 h 1070392"/>
                <a:gd name="connsiteX368" fmla="*/ 238868 w 1070602"/>
                <a:gd name="connsiteY368" fmla="*/ 978691 h 1070392"/>
                <a:gd name="connsiteX369" fmla="*/ 231890 w 1070602"/>
                <a:gd name="connsiteY369" fmla="*/ 976595 h 1070392"/>
                <a:gd name="connsiteX370" fmla="*/ 225146 w 1070602"/>
                <a:gd name="connsiteY370" fmla="*/ 971941 h 1070392"/>
                <a:gd name="connsiteX371" fmla="*/ 222354 w 1070602"/>
                <a:gd name="connsiteY371" fmla="*/ 954950 h 1070392"/>
                <a:gd name="connsiteX372" fmla="*/ 239333 w 1070602"/>
                <a:gd name="connsiteY372" fmla="*/ 952158 h 1070392"/>
                <a:gd name="connsiteX373" fmla="*/ 245846 w 1070602"/>
                <a:gd name="connsiteY373" fmla="*/ 956813 h 1070392"/>
                <a:gd name="connsiteX374" fmla="*/ 248869 w 1070602"/>
                <a:gd name="connsiteY374" fmla="*/ 973803 h 1070392"/>
                <a:gd name="connsiteX375" fmla="*/ 238868 w 1070602"/>
                <a:gd name="connsiteY375" fmla="*/ 979156 h 1070392"/>
                <a:gd name="connsiteX376" fmla="*/ 820803 w 1070602"/>
                <a:gd name="connsiteY376" fmla="*/ 985906 h 1070392"/>
                <a:gd name="connsiteX377" fmla="*/ 810569 w 1070602"/>
                <a:gd name="connsiteY377" fmla="*/ 980319 h 1070392"/>
                <a:gd name="connsiteX378" fmla="*/ 814058 w 1070602"/>
                <a:gd name="connsiteY378" fmla="*/ 963330 h 1070392"/>
                <a:gd name="connsiteX379" fmla="*/ 820571 w 1070602"/>
                <a:gd name="connsiteY379" fmla="*/ 958907 h 1070392"/>
                <a:gd name="connsiteX380" fmla="*/ 837550 w 1070602"/>
                <a:gd name="connsiteY380" fmla="*/ 962165 h 1070392"/>
                <a:gd name="connsiteX381" fmla="*/ 834293 w 1070602"/>
                <a:gd name="connsiteY381" fmla="*/ 979156 h 1070392"/>
                <a:gd name="connsiteX382" fmla="*/ 827316 w 1070602"/>
                <a:gd name="connsiteY382" fmla="*/ 983811 h 1070392"/>
                <a:gd name="connsiteX383" fmla="*/ 820571 w 1070602"/>
                <a:gd name="connsiteY383" fmla="*/ 985906 h 1070392"/>
                <a:gd name="connsiteX384" fmla="*/ 287246 w 1070602"/>
                <a:gd name="connsiteY384" fmla="*/ 1008482 h 1070392"/>
                <a:gd name="connsiteX385" fmla="*/ 281432 w 1070602"/>
                <a:gd name="connsiteY385" fmla="*/ 1007086 h 1070392"/>
                <a:gd name="connsiteX386" fmla="*/ 274222 w 1070602"/>
                <a:gd name="connsiteY386" fmla="*/ 1003129 h 1070392"/>
                <a:gd name="connsiteX387" fmla="*/ 269569 w 1070602"/>
                <a:gd name="connsiteY387" fmla="*/ 986604 h 1070392"/>
                <a:gd name="connsiteX388" fmla="*/ 286084 w 1070602"/>
                <a:gd name="connsiteY388" fmla="*/ 981949 h 1070392"/>
                <a:gd name="connsiteX389" fmla="*/ 293061 w 1070602"/>
                <a:gd name="connsiteY389" fmla="*/ 985906 h 1070392"/>
                <a:gd name="connsiteX390" fmla="*/ 297945 w 1070602"/>
                <a:gd name="connsiteY390" fmla="*/ 1002430 h 1070392"/>
                <a:gd name="connsiteX391" fmla="*/ 287246 w 1070602"/>
                <a:gd name="connsiteY391" fmla="*/ 1008714 h 1070392"/>
                <a:gd name="connsiteX392" fmla="*/ 771495 w 1070602"/>
                <a:gd name="connsiteY392" fmla="*/ 1014533 h 1070392"/>
                <a:gd name="connsiteX393" fmla="*/ 760563 w 1070602"/>
                <a:gd name="connsiteY393" fmla="*/ 1007784 h 1070392"/>
                <a:gd name="connsiteX394" fmla="*/ 765913 w 1070602"/>
                <a:gd name="connsiteY394" fmla="*/ 991491 h 1070392"/>
                <a:gd name="connsiteX395" fmla="*/ 772890 w 1070602"/>
                <a:gd name="connsiteY395" fmla="*/ 987767 h 1070392"/>
                <a:gd name="connsiteX396" fmla="*/ 789404 w 1070602"/>
                <a:gd name="connsiteY396" fmla="*/ 992888 h 1070392"/>
                <a:gd name="connsiteX397" fmla="*/ 784287 w 1070602"/>
                <a:gd name="connsiteY397" fmla="*/ 1009412 h 1070392"/>
                <a:gd name="connsiteX398" fmla="*/ 776844 w 1070602"/>
                <a:gd name="connsiteY398" fmla="*/ 1013136 h 1070392"/>
                <a:gd name="connsiteX399" fmla="*/ 771262 w 1070602"/>
                <a:gd name="connsiteY399" fmla="*/ 1014533 h 1070392"/>
                <a:gd name="connsiteX400" fmla="*/ 338881 w 1070602"/>
                <a:gd name="connsiteY400" fmla="*/ 1032687 h 1070392"/>
                <a:gd name="connsiteX401" fmla="*/ 334229 w 1070602"/>
                <a:gd name="connsiteY401" fmla="*/ 1031756 h 1070392"/>
                <a:gd name="connsiteX402" fmla="*/ 326554 w 1070602"/>
                <a:gd name="connsiteY402" fmla="*/ 1028498 h 1070392"/>
                <a:gd name="connsiteX403" fmla="*/ 320041 w 1070602"/>
                <a:gd name="connsiteY403" fmla="*/ 1012438 h 1070392"/>
                <a:gd name="connsiteX404" fmla="*/ 336090 w 1070602"/>
                <a:gd name="connsiteY404" fmla="*/ 1005921 h 1070392"/>
                <a:gd name="connsiteX405" fmla="*/ 343300 w 1070602"/>
                <a:gd name="connsiteY405" fmla="*/ 1008947 h 1070392"/>
                <a:gd name="connsiteX406" fmla="*/ 350045 w 1070602"/>
                <a:gd name="connsiteY406" fmla="*/ 1024774 h 1070392"/>
                <a:gd name="connsiteX407" fmla="*/ 338881 w 1070602"/>
                <a:gd name="connsiteY407" fmla="*/ 1032455 h 1070392"/>
                <a:gd name="connsiteX408" fmla="*/ 719627 w 1070602"/>
                <a:gd name="connsiteY408" fmla="*/ 1037342 h 1070392"/>
                <a:gd name="connsiteX409" fmla="*/ 708231 w 1070602"/>
                <a:gd name="connsiteY409" fmla="*/ 1029429 h 1070392"/>
                <a:gd name="connsiteX410" fmla="*/ 715441 w 1070602"/>
                <a:gd name="connsiteY410" fmla="*/ 1013835 h 1070392"/>
                <a:gd name="connsiteX411" fmla="*/ 722884 w 1070602"/>
                <a:gd name="connsiteY411" fmla="*/ 1011042 h 1070392"/>
                <a:gd name="connsiteX412" fmla="*/ 738700 w 1070602"/>
                <a:gd name="connsiteY412" fmla="*/ 1017792 h 1070392"/>
                <a:gd name="connsiteX413" fmla="*/ 731955 w 1070602"/>
                <a:gd name="connsiteY413" fmla="*/ 1033618 h 1070392"/>
                <a:gd name="connsiteX414" fmla="*/ 724047 w 1070602"/>
                <a:gd name="connsiteY414" fmla="*/ 1036644 h 1070392"/>
                <a:gd name="connsiteX415" fmla="*/ 719860 w 1070602"/>
                <a:gd name="connsiteY415" fmla="*/ 1037342 h 1070392"/>
                <a:gd name="connsiteX416" fmla="*/ 392609 w 1070602"/>
                <a:gd name="connsiteY416" fmla="*/ 1051074 h 1070392"/>
                <a:gd name="connsiteX417" fmla="*/ 389353 w 1070602"/>
                <a:gd name="connsiteY417" fmla="*/ 1050609 h 1070392"/>
                <a:gd name="connsiteX418" fmla="*/ 381444 w 1070602"/>
                <a:gd name="connsiteY418" fmla="*/ 1048281 h 1070392"/>
                <a:gd name="connsiteX419" fmla="*/ 373304 w 1070602"/>
                <a:gd name="connsiteY419" fmla="*/ 1033153 h 1070392"/>
                <a:gd name="connsiteX420" fmla="*/ 388422 w 1070602"/>
                <a:gd name="connsiteY420" fmla="*/ 1025007 h 1070392"/>
                <a:gd name="connsiteX421" fmla="*/ 396097 w 1070602"/>
                <a:gd name="connsiteY421" fmla="*/ 1027334 h 1070392"/>
                <a:gd name="connsiteX422" fmla="*/ 404471 w 1070602"/>
                <a:gd name="connsiteY422" fmla="*/ 1042463 h 1070392"/>
                <a:gd name="connsiteX423" fmla="*/ 392842 w 1070602"/>
                <a:gd name="connsiteY423" fmla="*/ 1051307 h 1070392"/>
                <a:gd name="connsiteX424" fmla="*/ 665435 w 1070602"/>
                <a:gd name="connsiteY424" fmla="*/ 1054333 h 1070392"/>
                <a:gd name="connsiteX425" fmla="*/ 653573 w 1070602"/>
                <a:gd name="connsiteY425" fmla="*/ 1045255 h 1070392"/>
                <a:gd name="connsiteX426" fmla="*/ 662411 w 1070602"/>
                <a:gd name="connsiteY426" fmla="*/ 1030360 h 1070392"/>
                <a:gd name="connsiteX427" fmla="*/ 670086 w 1070602"/>
                <a:gd name="connsiteY427" fmla="*/ 1028265 h 1070392"/>
                <a:gd name="connsiteX428" fmla="*/ 684972 w 1070602"/>
                <a:gd name="connsiteY428" fmla="*/ 1036877 h 1070392"/>
                <a:gd name="connsiteX429" fmla="*/ 676366 w 1070602"/>
                <a:gd name="connsiteY429" fmla="*/ 1051772 h 1070392"/>
                <a:gd name="connsiteX430" fmla="*/ 668226 w 1070602"/>
                <a:gd name="connsiteY430" fmla="*/ 1053867 h 1070392"/>
                <a:gd name="connsiteX431" fmla="*/ 665202 w 1070602"/>
                <a:gd name="connsiteY431" fmla="*/ 1054333 h 1070392"/>
                <a:gd name="connsiteX432" fmla="*/ 447965 w 1070602"/>
                <a:gd name="connsiteY432" fmla="*/ 1063409 h 1070392"/>
                <a:gd name="connsiteX433" fmla="*/ 445872 w 1070602"/>
                <a:gd name="connsiteY433" fmla="*/ 1063409 h 1070392"/>
                <a:gd name="connsiteX434" fmla="*/ 437498 w 1070602"/>
                <a:gd name="connsiteY434" fmla="*/ 1062013 h 1070392"/>
                <a:gd name="connsiteX435" fmla="*/ 427730 w 1070602"/>
                <a:gd name="connsiteY435" fmla="*/ 1047816 h 1070392"/>
                <a:gd name="connsiteX436" fmla="*/ 441917 w 1070602"/>
                <a:gd name="connsiteY436" fmla="*/ 1038040 h 1070392"/>
                <a:gd name="connsiteX437" fmla="*/ 449593 w 1070602"/>
                <a:gd name="connsiteY437" fmla="*/ 1039437 h 1070392"/>
                <a:gd name="connsiteX438" fmla="*/ 459594 w 1070602"/>
                <a:gd name="connsiteY438" fmla="*/ 1053402 h 1070392"/>
                <a:gd name="connsiteX439" fmla="*/ 447500 w 1070602"/>
                <a:gd name="connsiteY439" fmla="*/ 1063642 h 1070392"/>
                <a:gd name="connsiteX440" fmla="*/ 609614 w 1070602"/>
                <a:gd name="connsiteY440" fmla="*/ 1065504 h 1070392"/>
                <a:gd name="connsiteX441" fmla="*/ 597519 w 1070602"/>
                <a:gd name="connsiteY441" fmla="*/ 1055031 h 1070392"/>
                <a:gd name="connsiteX442" fmla="*/ 607753 w 1070602"/>
                <a:gd name="connsiteY442" fmla="*/ 1041299 h 1070392"/>
                <a:gd name="connsiteX443" fmla="*/ 615661 w 1070602"/>
                <a:gd name="connsiteY443" fmla="*/ 1040135 h 1070392"/>
                <a:gd name="connsiteX444" fmla="*/ 629616 w 1070602"/>
                <a:gd name="connsiteY444" fmla="*/ 1050376 h 1070392"/>
                <a:gd name="connsiteX445" fmla="*/ 619382 w 1070602"/>
                <a:gd name="connsiteY445" fmla="*/ 1064341 h 1070392"/>
                <a:gd name="connsiteX446" fmla="*/ 611241 w 1070602"/>
                <a:gd name="connsiteY446" fmla="*/ 1065504 h 1070392"/>
                <a:gd name="connsiteX447" fmla="*/ 609381 w 1070602"/>
                <a:gd name="connsiteY447" fmla="*/ 1065504 h 1070392"/>
                <a:gd name="connsiteX448" fmla="*/ 504484 w 1070602"/>
                <a:gd name="connsiteY448" fmla="*/ 1069926 h 1070392"/>
                <a:gd name="connsiteX449" fmla="*/ 503786 w 1070602"/>
                <a:gd name="connsiteY449" fmla="*/ 1069926 h 1070392"/>
                <a:gd name="connsiteX450" fmla="*/ 495413 w 1070602"/>
                <a:gd name="connsiteY450" fmla="*/ 1069461 h 1070392"/>
                <a:gd name="connsiteX451" fmla="*/ 484248 w 1070602"/>
                <a:gd name="connsiteY451" fmla="*/ 1056427 h 1070392"/>
                <a:gd name="connsiteX452" fmla="*/ 497273 w 1070602"/>
                <a:gd name="connsiteY452" fmla="*/ 1045255 h 1070392"/>
                <a:gd name="connsiteX453" fmla="*/ 505181 w 1070602"/>
                <a:gd name="connsiteY453" fmla="*/ 1045721 h 1070392"/>
                <a:gd name="connsiteX454" fmla="*/ 516579 w 1070602"/>
                <a:gd name="connsiteY454" fmla="*/ 1058522 h 1070392"/>
                <a:gd name="connsiteX455" fmla="*/ 504484 w 1070602"/>
                <a:gd name="connsiteY455" fmla="*/ 1069926 h 1070392"/>
                <a:gd name="connsiteX456" fmla="*/ 553094 w 1070602"/>
                <a:gd name="connsiteY456" fmla="*/ 1070392 h 1070392"/>
                <a:gd name="connsiteX457" fmla="*/ 541000 w 1070602"/>
                <a:gd name="connsiteY457" fmla="*/ 1058522 h 1070392"/>
                <a:gd name="connsiteX458" fmla="*/ 552862 w 1070602"/>
                <a:gd name="connsiteY458" fmla="*/ 1045954 h 1070392"/>
                <a:gd name="connsiteX459" fmla="*/ 560770 w 1070602"/>
                <a:gd name="connsiteY459" fmla="*/ 1045954 h 1070392"/>
                <a:gd name="connsiteX460" fmla="*/ 573562 w 1070602"/>
                <a:gd name="connsiteY460" fmla="*/ 1057126 h 1070392"/>
                <a:gd name="connsiteX461" fmla="*/ 562166 w 1070602"/>
                <a:gd name="connsiteY461" fmla="*/ 1069926 h 1070392"/>
                <a:gd name="connsiteX462" fmla="*/ 553792 w 1070602"/>
                <a:gd name="connsiteY462" fmla="*/ 1069926 h 1070392"/>
                <a:gd name="connsiteX463" fmla="*/ 553327 w 1070602"/>
                <a:gd name="connsiteY463" fmla="*/ 1070392 h 107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602" h="1070392">
                  <a:moveTo>
                    <a:pt x="514020" y="24439"/>
                  </a:moveTo>
                  <a:cubicBezTo>
                    <a:pt x="507507" y="24439"/>
                    <a:pt x="502158" y="19318"/>
                    <a:pt x="501925" y="12801"/>
                  </a:cubicBezTo>
                  <a:cubicBezTo>
                    <a:pt x="501693" y="6052"/>
                    <a:pt x="506810" y="466"/>
                    <a:pt x="513555" y="0"/>
                  </a:cubicBezTo>
                  <a:lnTo>
                    <a:pt x="521928" y="0"/>
                  </a:lnTo>
                  <a:cubicBezTo>
                    <a:pt x="528906" y="0"/>
                    <a:pt x="534255" y="4887"/>
                    <a:pt x="534488" y="11637"/>
                  </a:cubicBezTo>
                  <a:cubicBezTo>
                    <a:pt x="534488" y="18387"/>
                    <a:pt x="529371" y="23973"/>
                    <a:pt x="522625" y="24206"/>
                  </a:cubicBezTo>
                  <a:lnTo>
                    <a:pt x="514717" y="24206"/>
                  </a:lnTo>
                  <a:cubicBezTo>
                    <a:pt x="514717" y="24206"/>
                    <a:pt x="514485" y="24439"/>
                    <a:pt x="514253" y="24439"/>
                  </a:cubicBezTo>
                  <a:moveTo>
                    <a:pt x="578912" y="25835"/>
                  </a:moveTo>
                  <a:cubicBezTo>
                    <a:pt x="578912" y="25835"/>
                    <a:pt x="578214" y="25835"/>
                    <a:pt x="577981" y="25835"/>
                  </a:cubicBezTo>
                  <a:lnTo>
                    <a:pt x="570074" y="25369"/>
                  </a:lnTo>
                  <a:cubicBezTo>
                    <a:pt x="563328" y="24904"/>
                    <a:pt x="558211" y="19085"/>
                    <a:pt x="558677" y="12335"/>
                  </a:cubicBezTo>
                  <a:cubicBezTo>
                    <a:pt x="559142" y="5586"/>
                    <a:pt x="565189" y="698"/>
                    <a:pt x="571702" y="931"/>
                  </a:cubicBezTo>
                  <a:lnTo>
                    <a:pt x="579843" y="1629"/>
                  </a:lnTo>
                  <a:cubicBezTo>
                    <a:pt x="586587" y="2095"/>
                    <a:pt x="591472" y="8146"/>
                    <a:pt x="591006" y="14663"/>
                  </a:cubicBezTo>
                  <a:cubicBezTo>
                    <a:pt x="590541" y="20947"/>
                    <a:pt x="585192" y="25835"/>
                    <a:pt x="578912" y="25835"/>
                  </a:cubicBezTo>
                  <a:moveTo>
                    <a:pt x="457501" y="29791"/>
                  </a:moveTo>
                  <a:cubicBezTo>
                    <a:pt x="451686" y="29791"/>
                    <a:pt x="446337" y="25369"/>
                    <a:pt x="445406" y="19318"/>
                  </a:cubicBezTo>
                  <a:cubicBezTo>
                    <a:pt x="444476" y="12568"/>
                    <a:pt x="448895" y="6517"/>
                    <a:pt x="455640" y="5353"/>
                  </a:cubicBezTo>
                  <a:lnTo>
                    <a:pt x="463781" y="4189"/>
                  </a:lnTo>
                  <a:cubicBezTo>
                    <a:pt x="470293" y="3491"/>
                    <a:pt x="476573" y="7913"/>
                    <a:pt x="477503" y="14663"/>
                  </a:cubicBezTo>
                  <a:cubicBezTo>
                    <a:pt x="478434" y="21413"/>
                    <a:pt x="473782" y="27464"/>
                    <a:pt x="467037" y="28395"/>
                  </a:cubicBezTo>
                  <a:lnTo>
                    <a:pt x="459129" y="29559"/>
                  </a:lnTo>
                  <a:cubicBezTo>
                    <a:pt x="459129" y="29559"/>
                    <a:pt x="457966" y="29559"/>
                    <a:pt x="457268" y="29559"/>
                  </a:cubicBezTo>
                  <a:moveTo>
                    <a:pt x="635198" y="33515"/>
                  </a:moveTo>
                  <a:cubicBezTo>
                    <a:pt x="635198" y="33515"/>
                    <a:pt x="633570" y="33515"/>
                    <a:pt x="632873" y="33515"/>
                  </a:cubicBezTo>
                  <a:lnTo>
                    <a:pt x="624964" y="32119"/>
                  </a:lnTo>
                  <a:cubicBezTo>
                    <a:pt x="618452" y="30955"/>
                    <a:pt x="614032" y="24671"/>
                    <a:pt x="615196" y="17922"/>
                  </a:cubicBezTo>
                  <a:cubicBezTo>
                    <a:pt x="616358" y="11172"/>
                    <a:pt x="622639" y="6750"/>
                    <a:pt x="629383" y="8146"/>
                  </a:cubicBezTo>
                  <a:lnTo>
                    <a:pt x="637524" y="9776"/>
                  </a:lnTo>
                  <a:cubicBezTo>
                    <a:pt x="644036" y="10939"/>
                    <a:pt x="648456" y="17456"/>
                    <a:pt x="647293" y="23973"/>
                  </a:cubicBezTo>
                  <a:cubicBezTo>
                    <a:pt x="646130" y="29791"/>
                    <a:pt x="641013" y="33980"/>
                    <a:pt x="635431" y="33980"/>
                  </a:cubicBezTo>
                  <a:moveTo>
                    <a:pt x="401912" y="41196"/>
                  </a:moveTo>
                  <a:cubicBezTo>
                    <a:pt x="396563" y="41196"/>
                    <a:pt x="391678" y="37704"/>
                    <a:pt x="390051" y="32119"/>
                  </a:cubicBezTo>
                  <a:cubicBezTo>
                    <a:pt x="388422" y="25602"/>
                    <a:pt x="392144" y="18852"/>
                    <a:pt x="398656" y="17224"/>
                  </a:cubicBezTo>
                  <a:cubicBezTo>
                    <a:pt x="401214" y="16525"/>
                    <a:pt x="404005" y="15826"/>
                    <a:pt x="406797" y="15128"/>
                  </a:cubicBezTo>
                  <a:cubicBezTo>
                    <a:pt x="413309" y="13500"/>
                    <a:pt x="420054" y="17456"/>
                    <a:pt x="421449" y="23973"/>
                  </a:cubicBezTo>
                  <a:cubicBezTo>
                    <a:pt x="423078" y="30489"/>
                    <a:pt x="419124" y="37006"/>
                    <a:pt x="412379" y="38636"/>
                  </a:cubicBezTo>
                  <a:lnTo>
                    <a:pt x="404703" y="40498"/>
                  </a:lnTo>
                  <a:cubicBezTo>
                    <a:pt x="404703" y="40498"/>
                    <a:pt x="402610" y="40963"/>
                    <a:pt x="401680" y="40963"/>
                  </a:cubicBezTo>
                  <a:moveTo>
                    <a:pt x="690322" y="47480"/>
                  </a:moveTo>
                  <a:cubicBezTo>
                    <a:pt x="689158" y="47480"/>
                    <a:pt x="687996" y="47480"/>
                    <a:pt x="686600" y="47015"/>
                  </a:cubicBezTo>
                  <a:lnTo>
                    <a:pt x="679157" y="44687"/>
                  </a:lnTo>
                  <a:cubicBezTo>
                    <a:pt x="672645" y="42825"/>
                    <a:pt x="668923" y="36076"/>
                    <a:pt x="670784" y="29559"/>
                  </a:cubicBezTo>
                  <a:cubicBezTo>
                    <a:pt x="672645" y="23042"/>
                    <a:pt x="679390" y="19318"/>
                    <a:pt x="685903" y="21180"/>
                  </a:cubicBezTo>
                  <a:lnTo>
                    <a:pt x="693811" y="23507"/>
                  </a:lnTo>
                  <a:cubicBezTo>
                    <a:pt x="700323" y="25369"/>
                    <a:pt x="703812" y="32352"/>
                    <a:pt x="701951" y="38636"/>
                  </a:cubicBezTo>
                  <a:cubicBezTo>
                    <a:pt x="700323" y="43756"/>
                    <a:pt x="695438" y="47247"/>
                    <a:pt x="690322" y="47247"/>
                  </a:cubicBezTo>
                  <a:moveTo>
                    <a:pt x="347719" y="58652"/>
                  </a:moveTo>
                  <a:cubicBezTo>
                    <a:pt x="342835" y="58652"/>
                    <a:pt x="338183" y="55626"/>
                    <a:pt x="336323" y="50738"/>
                  </a:cubicBezTo>
                  <a:cubicBezTo>
                    <a:pt x="333997" y="44454"/>
                    <a:pt x="337021" y="37472"/>
                    <a:pt x="343300" y="34912"/>
                  </a:cubicBezTo>
                  <a:lnTo>
                    <a:pt x="351208" y="32119"/>
                  </a:lnTo>
                  <a:cubicBezTo>
                    <a:pt x="357488" y="29791"/>
                    <a:pt x="364466" y="33050"/>
                    <a:pt x="366792" y="39334"/>
                  </a:cubicBezTo>
                  <a:cubicBezTo>
                    <a:pt x="369117" y="45618"/>
                    <a:pt x="365861" y="52600"/>
                    <a:pt x="359582" y="54928"/>
                  </a:cubicBezTo>
                  <a:lnTo>
                    <a:pt x="352139" y="57721"/>
                  </a:lnTo>
                  <a:cubicBezTo>
                    <a:pt x="350743" y="58186"/>
                    <a:pt x="349348" y="58419"/>
                    <a:pt x="347719" y="58419"/>
                  </a:cubicBezTo>
                  <a:moveTo>
                    <a:pt x="743584" y="67263"/>
                  </a:moveTo>
                  <a:cubicBezTo>
                    <a:pt x="741956" y="67263"/>
                    <a:pt x="740328" y="67031"/>
                    <a:pt x="738700" y="66332"/>
                  </a:cubicBezTo>
                  <a:lnTo>
                    <a:pt x="731490" y="63307"/>
                  </a:lnTo>
                  <a:cubicBezTo>
                    <a:pt x="725210" y="60747"/>
                    <a:pt x="722418" y="53532"/>
                    <a:pt x="724977" y="47480"/>
                  </a:cubicBezTo>
                  <a:cubicBezTo>
                    <a:pt x="727535" y="41196"/>
                    <a:pt x="734746" y="38403"/>
                    <a:pt x="740793" y="40963"/>
                  </a:cubicBezTo>
                  <a:lnTo>
                    <a:pt x="748469" y="44221"/>
                  </a:lnTo>
                  <a:cubicBezTo>
                    <a:pt x="754748" y="47015"/>
                    <a:pt x="757539" y="54230"/>
                    <a:pt x="754748" y="60281"/>
                  </a:cubicBezTo>
                  <a:cubicBezTo>
                    <a:pt x="752655" y="64936"/>
                    <a:pt x="748236" y="67496"/>
                    <a:pt x="743584" y="67496"/>
                  </a:cubicBezTo>
                  <a:moveTo>
                    <a:pt x="296085" y="81926"/>
                  </a:moveTo>
                  <a:cubicBezTo>
                    <a:pt x="291666" y="81926"/>
                    <a:pt x="287479" y="79599"/>
                    <a:pt x="285153" y="75177"/>
                  </a:cubicBezTo>
                  <a:cubicBezTo>
                    <a:pt x="282129" y="69125"/>
                    <a:pt x="284455" y="61910"/>
                    <a:pt x="290503" y="58884"/>
                  </a:cubicBezTo>
                  <a:lnTo>
                    <a:pt x="297945" y="55160"/>
                  </a:lnTo>
                  <a:cubicBezTo>
                    <a:pt x="303993" y="52135"/>
                    <a:pt x="311203" y="54695"/>
                    <a:pt x="314227" y="60747"/>
                  </a:cubicBezTo>
                  <a:cubicBezTo>
                    <a:pt x="317250" y="66798"/>
                    <a:pt x="314692" y="74013"/>
                    <a:pt x="308645" y="77038"/>
                  </a:cubicBezTo>
                  <a:lnTo>
                    <a:pt x="301667" y="80529"/>
                  </a:lnTo>
                  <a:cubicBezTo>
                    <a:pt x="299806" y="81461"/>
                    <a:pt x="297945" y="81926"/>
                    <a:pt x="296085" y="81926"/>
                  </a:cubicBezTo>
                  <a:moveTo>
                    <a:pt x="794288" y="92633"/>
                  </a:moveTo>
                  <a:cubicBezTo>
                    <a:pt x="792195" y="92633"/>
                    <a:pt x="790102" y="92167"/>
                    <a:pt x="788241" y="91003"/>
                  </a:cubicBezTo>
                  <a:lnTo>
                    <a:pt x="781263" y="87047"/>
                  </a:lnTo>
                  <a:cubicBezTo>
                    <a:pt x="775448" y="83788"/>
                    <a:pt x="773355" y="76340"/>
                    <a:pt x="776379" y="70522"/>
                  </a:cubicBezTo>
                  <a:cubicBezTo>
                    <a:pt x="779636" y="64703"/>
                    <a:pt x="787078" y="62375"/>
                    <a:pt x="792893" y="65634"/>
                  </a:cubicBezTo>
                  <a:lnTo>
                    <a:pt x="800103" y="69591"/>
                  </a:lnTo>
                  <a:cubicBezTo>
                    <a:pt x="805917" y="72849"/>
                    <a:pt x="808011" y="80297"/>
                    <a:pt x="804755" y="86116"/>
                  </a:cubicBezTo>
                  <a:cubicBezTo>
                    <a:pt x="802429" y="90072"/>
                    <a:pt x="798475" y="92400"/>
                    <a:pt x="794056" y="92400"/>
                  </a:cubicBezTo>
                  <a:moveTo>
                    <a:pt x="247008" y="110554"/>
                  </a:moveTo>
                  <a:cubicBezTo>
                    <a:pt x="243055" y="110554"/>
                    <a:pt x="239100" y="108692"/>
                    <a:pt x="236775" y="105201"/>
                  </a:cubicBezTo>
                  <a:cubicBezTo>
                    <a:pt x="233054" y="99615"/>
                    <a:pt x="234449" y="91934"/>
                    <a:pt x="240264" y="88210"/>
                  </a:cubicBezTo>
                  <a:cubicBezTo>
                    <a:pt x="242590" y="86581"/>
                    <a:pt x="244915" y="85185"/>
                    <a:pt x="247241" y="83555"/>
                  </a:cubicBezTo>
                  <a:cubicBezTo>
                    <a:pt x="252823" y="79831"/>
                    <a:pt x="260499" y="81694"/>
                    <a:pt x="263988" y="87279"/>
                  </a:cubicBezTo>
                  <a:cubicBezTo>
                    <a:pt x="267476" y="92866"/>
                    <a:pt x="265849" y="100546"/>
                    <a:pt x="260266" y="104037"/>
                  </a:cubicBezTo>
                  <a:cubicBezTo>
                    <a:pt x="258173" y="105433"/>
                    <a:pt x="255847" y="106830"/>
                    <a:pt x="253754" y="108226"/>
                  </a:cubicBezTo>
                  <a:cubicBezTo>
                    <a:pt x="251660" y="109622"/>
                    <a:pt x="249334" y="110321"/>
                    <a:pt x="247008" y="110321"/>
                  </a:cubicBezTo>
                  <a:moveTo>
                    <a:pt x="842202" y="123587"/>
                  </a:moveTo>
                  <a:cubicBezTo>
                    <a:pt x="839643" y="123587"/>
                    <a:pt x="837317" y="122889"/>
                    <a:pt x="834991" y="121260"/>
                  </a:cubicBezTo>
                  <a:lnTo>
                    <a:pt x="828479" y="116605"/>
                  </a:lnTo>
                  <a:cubicBezTo>
                    <a:pt x="822897" y="112648"/>
                    <a:pt x="821734" y="105201"/>
                    <a:pt x="825455" y="99615"/>
                  </a:cubicBezTo>
                  <a:cubicBezTo>
                    <a:pt x="829409" y="94029"/>
                    <a:pt x="836852" y="92866"/>
                    <a:pt x="842434" y="96589"/>
                  </a:cubicBezTo>
                  <a:lnTo>
                    <a:pt x="849179" y="101477"/>
                  </a:lnTo>
                  <a:cubicBezTo>
                    <a:pt x="854529" y="105433"/>
                    <a:pt x="855692" y="113114"/>
                    <a:pt x="851737" y="118467"/>
                  </a:cubicBezTo>
                  <a:cubicBezTo>
                    <a:pt x="849412" y="121726"/>
                    <a:pt x="845691" y="123355"/>
                    <a:pt x="841969" y="123355"/>
                  </a:cubicBezTo>
                  <a:moveTo>
                    <a:pt x="201421" y="144534"/>
                  </a:moveTo>
                  <a:cubicBezTo>
                    <a:pt x="197933" y="144534"/>
                    <a:pt x="194444" y="142905"/>
                    <a:pt x="192118" y="140113"/>
                  </a:cubicBezTo>
                  <a:cubicBezTo>
                    <a:pt x="187932" y="134992"/>
                    <a:pt x="188629" y="127311"/>
                    <a:pt x="193746" y="122889"/>
                  </a:cubicBezTo>
                  <a:lnTo>
                    <a:pt x="200259" y="117536"/>
                  </a:lnTo>
                  <a:cubicBezTo>
                    <a:pt x="205376" y="113346"/>
                    <a:pt x="213051" y="114045"/>
                    <a:pt x="217470" y="119398"/>
                  </a:cubicBezTo>
                  <a:cubicBezTo>
                    <a:pt x="221656" y="124751"/>
                    <a:pt x="220959" y="132199"/>
                    <a:pt x="215610" y="136621"/>
                  </a:cubicBezTo>
                  <a:lnTo>
                    <a:pt x="209562" y="141509"/>
                  </a:lnTo>
                  <a:cubicBezTo>
                    <a:pt x="207236" y="143371"/>
                    <a:pt x="204445" y="144302"/>
                    <a:pt x="201654" y="144302"/>
                  </a:cubicBezTo>
                  <a:moveTo>
                    <a:pt x="886161" y="159430"/>
                  </a:moveTo>
                  <a:cubicBezTo>
                    <a:pt x="883370" y="159430"/>
                    <a:pt x="880346" y="158267"/>
                    <a:pt x="878020" y="156171"/>
                  </a:cubicBezTo>
                  <a:lnTo>
                    <a:pt x="871973" y="150819"/>
                  </a:lnTo>
                  <a:cubicBezTo>
                    <a:pt x="866856" y="146396"/>
                    <a:pt x="866390" y="138715"/>
                    <a:pt x="870810" y="133596"/>
                  </a:cubicBezTo>
                  <a:cubicBezTo>
                    <a:pt x="875229" y="128475"/>
                    <a:pt x="882905" y="128009"/>
                    <a:pt x="888022" y="132432"/>
                  </a:cubicBezTo>
                  <a:lnTo>
                    <a:pt x="894301" y="138017"/>
                  </a:lnTo>
                  <a:cubicBezTo>
                    <a:pt x="899185" y="142439"/>
                    <a:pt x="899651" y="150120"/>
                    <a:pt x="895232" y="155241"/>
                  </a:cubicBezTo>
                  <a:cubicBezTo>
                    <a:pt x="892906" y="158034"/>
                    <a:pt x="889417" y="159197"/>
                    <a:pt x="886161" y="159197"/>
                  </a:cubicBezTo>
                  <a:moveTo>
                    <a:pt x="159788" y="182937"/>
                  </a:moveTo>
                  <a:cubicBezTo>
                    <a:pt x="156765" y="182937"/>
                    <a:pt x="153741" y="181773"/>
                    <a:pt x="151415" y="179446"/>
                  </a:cubicBezTo>
                  <a:cubicBezTo>
                    <a:pt x="146531" y="174791"/>
                    <a:pt x="146531" y="167110"/>
                    <a:pt x="151182" y="162223"/>
                  </a:cubicBezTo>
                  <a:lnTo>
                    <a:pt x="156997" y="156171"/>
                  </a:lnTo>
                  <a:cubicBezTo>
                    <a:pt x="161882" y="151517"/>
                    <a:pt x="169557" y="151517"/>
                    <a:pt x="174209" y="156171"/>
                  </a:cubicBezTo>
                  <a:cubicBezTo>
                    <a:pt x="179093" y="160826"/>
                    <a:pt x="179093" y="168740"/>
                    <a:pt x="174209" y="173395"/>
                  </a:cubicBezTo>
                  <a:lnTo>
                    <a:pt x="168626" y="178981"/>
                  </a:lnTo>
                  <a:cubicBezTo>
                    <a:pt x="166300" y="181541"/>
                    <a:pt x="163044" y="182705"/>
                    <a:pt x="159788" y="182705"/>
                  </a:cubicBezTo>
                  <a:moveTo>
                    <a:pt x="926166" y="199695"/>
                  </a:moveTo>
                  <a:cubicBezTo>
                    <a:pt x="922910" y="199695"/>
                    <a:pt x="919421" y="198299"/>
                    <a:pt x="917095" y="195505"/>
                  </a:cubicBezTo>
                  <a:cubicBezTo>
                    <a:pt x="915234" y="193644"/>
                    <a:pt x="913606" y="191549"/>
                    <a:pt x="911745" y="189687"/>
                  </a:cubicBezTo>
                  <a:cubicBezTo>
                    <a:pt x="907326" y="184799"/>
                    <a:pt x="907559" y="177119"/>
                    <a:pt x="912443" y="172464"/>
                  </a:cubicBezTo>
                  <a:cubicBezTo>
                    <a:pt x="917327" y="168042"/>
                    <a:pt x="925003" y="168274"/>
                    <a:pt x="929654" y="173162"/>
                  </a:cubicBezTo>
                  <a:cubicBezTo>
                    <a:pt x="931516" y="175257"/>
                    <a:pt x="933376" y="177351"/>
                    <a:pt x="935237" y="179446"/>
                  </a:cubicBezTo>
                  <a:cubicBezTo>
                    <a:pt x="939656" y="184566"/>
                    <a:pt x="939191" y="192247"/>
                    <a:pt x="934074" y="196669"/>
                  </a:cubicBezTo>
                  <a:cubicBezTo>
                    <a:pt x="931748" y="198764"/>
                    <a:pt x="928957" y="199695"/>
                    <a:pt x="925933" y="199695"/>
                  </a:cubicBezTo>
                  <a:moveTo>
                    <a:pt x="122342" y="225995"/>
                  </a:moveTo>
                  <a:cubicBezTo>
                    <a:pt x="119783" y="225995"/>
                    <a:pt x="116992" y="225064"/>
                    <a:pt x="114899" y="223435"/>
                  </a:cubicBezTo>
                  <a:cubicBezTo>
                    <a:pt x="109549" y="219246"/>
                    <a:pt x="108619" y="211565"/>
                    <a:pt x="112805" y="206212"/>
                  </a:cubicBezTo>
                  <a:cubicBezTo>
                    <a:pt x="114434" y="203884"/>
                    <a:pt x="116294" y="201790"/>
                    <a:pt x="117922" y="199695"/>
                  </a:cubicBezTo>
                  <a:cubicBezTo>
                    <a:pt x="122109" y="194342"/>
                    <a:pt x="129785" y="193644"/>
                    <a:pt x="135134" y="197833"/>
                  </a:cubicBezTo>
                  <a:cubicBezTo>
                    <a:pt x="140251" y="202022"/>
                    <a:pt x="141181" y="209703"/>
                    <a:pt x="136995" y="215056"/>
                  </a:cubicBezTo>
                  <a:cubicBezTo>
                    <a:pt x="135366" y="217151"/>
                    <a:pt x="133738" y="219246"/>
                    <a:pt x="132111" y="221340"/>
                  </a:cubicBezTo>
                  <a:cubicBezTo>
                    <a:pt x="129785" y="224366"/>
                    <a:pt x="126063" y="225995"/>
                    <a:pt x="122574" y="225995"/>
                  </a:cubicBezTo>
                  <a:moveTo>
                    <a:pt x="961752" y="244149"/>
                  </a:moveTo>
                  <a:cubicBezTo>
                    <a:pt x="957798" y="244149"/>
                    <a:pt x="954077" y="242287"/>
                    <a:pt x="951751" y="239029"/>
                  </a:cubicBezTo>
                  <a:lnTo>
                    <a:pt x="947099" y="232512"/>
                  </a:lnTo>
                  <a:cubicBezTo>
                    <a:pt x="943145" y="227159"/>
                    <a:pt x="944308" y="219478"/>
                    <a:pt x="949657" y="215522"/>
                  </a:cubicBezTo>
                  <a:cubicBezTo>
                    <a:pt x="955006" y="211565"/>
                    <a:pt x="962682" y="212729"/>
                    <a:pt x="966636" y="218081"/>
                  </a:cubicBezTo>
                  <a:cubicBezTo>
                    <a:pt x="968264" y="220409"/>
                    <a:pt x="969892" y="222504"/>
                    <a:pt x="971521" y="224831"/>
                  </a:cubicBezTo>
                  <a:cubicBezTo>
                    <a:pt x="975474" y="230417"/>
                    <a:pt x="974079" y="237865"/>
                    <a:pt x="968729" y="241822"/>
                  </a:cubicBezTo>
                  <a:cubicBezTo>
                    <a:pt x="966636" y="243218"/>
                    <a:pt x="964078" y="244149"/>
                    <a:pt x="961752" y="244149"/>
                  </a:cubicBezTo>
                  <a:moveTo>
                    <a:pt x="90011" y="272544"/>
                  </a:moveTo>
                  <a:cubicBezTo>
                    <a:pt x="87918" y="272544"/>
                    <a:pt x="85593" y="272078"/>
                    <a:pt x="83732" y="270682"/>
                  </a:cubicBezTo>
                  <a:cubicBezTo>
                    <a:pt x="77917" y="267191"/>
                    <a:pt x="76289" y="259510"/>
                    <a:pt x="79778" y="253924"/>
                  </a:cubicBezTo>
                  <a:lnTo>
                    <a:pt x="84197" y="246942"/>
                  </a:lnTo>
                  <a:cubicBezTo>
                    <a:pt x="87686" y="241356"/>
                    <a:pt x="95361" y="239494"/>
                    <a:pt x="100943" y="243218"/>
                  </a:cubicBezTo>
                  <a:cubicBezTo>
                    <a:pt x="106526" y="246709"/>
                    <a:pt x="108386" y="254389"/>
                    <a:pt x="104665" y="259976"/>
                  </a:cubicBezTo>
                  <a:lnTo>
                    <a:pt x="100478" y="266725"/>
                  </a:lnTo>
                  <a:cubicBezTo>
                    <a:pt x="98152" y="270449"/>
                    <a:pt x="94199" y="272544"/>
                    <a:pt x="90011" y="272544"/>
                  </a:cubicBezTo>
                  <a:moveTo>
                    <a:pt x="991988" y="292095"/>
                  </a:moveTo>
                  <a:cubicBezTo>
                    <a:pt x="987801" y="292095"/>
                    <a:pt x="983615" y="289767"/>
                    <a:pt x="981289" y="285810"/>
                  </a:cubicBezTo>
                  <a:lnTo>
                    <a:pt x="977335" y="278828"/>
                  </a:lnTo>
                  <a:cubicBezTo>
                    <a:pt x="974079" y="273009"/>
                    <a:pt x="975940" y="265561"/>
                    <a:pt x="981755" y="262070"/>
                  </a:cubicBezTo>
                  <a:cubicBezTo>
                    <a:pt x="987569" y="258812"/>
                    <a:pt x="995012" y="260674"/>
                    <a:pt x="998501" y="266493"/>
                  </a:cubicBezTo>
                  <a:lnTo>
                    <a:pt x="1002687" y="273708"/>
                  </a:lnTo>
                  <a:cubicBezTo>
                    <a:pt x="1005943" y="279526"/>
                    <a:pt x="1003850" y="286974"/>
                    <a:pt x="998035" y="290232"/>
                  </a:cubicBezTo>
                  <a:cubicBezTo>
                    <a:pt x="996175" y="291396"/>
                    <a:pt x="994082" y="291862"/>
                    <a:pt x="991988" y="291862"/>
                  </a:cubicBezTo>
                  <a:moveTo>
                    <a:pt x="62799" y="322584"/>
                  </a:moveTo>
                  <a:cubicBezTo>
                    <a:pt x="60938" y="322584"/>
                    <a:pt x="59310" y="322118"/>
                    <a:pt x="57449" y="321420"/>
                  </a:cubicBezTo>
                  <a:cubicBezTo>
                    <a:pt x="51402" y="318627"/>
                    <a:pt x="48844" y="311179"/>
                    <a:pt x="51635" y="305128"/>
                  </a:cubicBezTo>
                  <a:lnTo>
                    <a:pt x="55356" y="297680"/>
                  </a:lnTo>
                  <a:cubicBezTo>
                    <a:pt x="58380" y="291629"/>
                    <a:pt x="65590" y="289301"/>
                    <a:pt x="71638" y="292327"/>
                  </a:cubicBezTo>
                  <a:cubicBezTo>
                    <a:pt x="77684" y="295353"/>
                    <a:pt x="80010" y="302568"/>
                    <a:pt x="76987" y="308619"/>
                  </a:cubicBezTo>
                  <a:lnTo>
                    <a:pt x="73498" y="315834"/>
                  </a:lnTo>
                  <a:cubicBezTo>
                    <a:pt x="71405" y="320257"/>
                    <a:pt x="66985" y="322816"/>
                    <a:pt x="62566" y="322816"/>
                  </a:cubicBezTo>
                  <a:moveTo>
                    <a:pt x="1016875" y="343298"/>
                  </a:moveTo>
                  <a:cubicBezTo>
                    <a:pt x="1012224" y="343298"/>
                    <a:pt x="1007572" y="340505"/>
                    <a:pt x="1005711" y="335850"/>
                  </a:cubicBezTo>
                  <a:lnTo>
                    <a:pt x="1002455" y="328635"/>
                  </a:lnTo>
                  <a:cubicBezTo>
                    <a:pt x="999664" y="322584"/>
                    <a:pt x="1002455" y="315369"/>
                    <a:pt x="1008734" y="312576"/>
                  </a:cubicBezTo>
                  <a:cubicBezTo>
                    <a:pt x="1014782" y="309783"/>
                    <a:pt x="1021992" y="312576"/>
                    <a:pt x="1024783" y="318860"/>
                  </a:cubicBezTo>
                  <a:lnTo>
                    <a:pt x="1028039" y="326540"/>
                  </a:lnTo>
                  <a:cubicBezTo>
                    <a:pt x="1030598" y="332825"/>
                    <a:pt x="1027807" y="339807"/>
                    <a:pt x="1021527" y="342600"/>
                  </a:cubicBezTo>
                  <a:cubicBezTo>
                    <a:pt x="1019899" y="343298"/>
                    <a:pt x="1018270" y="343531"/>
                    <a:pt x="1016875" y="343531"/>
                  </a:cubicBezTo>
                  <a:moveTo>
                    <a:pt x="41169" y="375184"/>
                  </a:moveTo>
                  <a:cubicBezTo>
                    <a:pt x="39773" y="375184"/>
                    <a:pt x="38377" y="375184"/>
                    <a:pt x="37214" y="374486"/>
                  </a:cubicBezTo>
                  <a:cubicBezTo>
                    <a:pt x="30935" y="372159"/>
                    <a:pt x="27446" y="365409"/>
                    <a:pt x="29771" y="358892"/>
                  </a:cubicBezTo>
                  <a:cubicBezTo>
                    <a:pt x="30702" y="356332"/>
                    <a:pt x="31632" y="353539"/>
                    <a:pt x="32562" y="350979"/>
                  </a:cubicBezTo>
                  <a:cubicBezTo>
                    <a:pt x="34888" y="344694"/>
                    <a:pt x="41866" y="341436"/>
                    <a:pt x="48146" y="343764"/>
                  </a:cubicBezTo>
                  <a:cubicBezTo>
                    <a:pt x="54426" y="346091"/>
                    <a:pt x="57682" y="353074"/>
                    <a:pt x="55356" y="359357"/>
                  </a:cubicBezTo>
                  <a:lnTo>
                    <a:pt x="52798" y="366805"/>
                  </a:lnTo>
                  <a:cubicBezTo>
                    <a:pt x="50937" y="371926"/>
                    <a:pt x="46286" y="374952"/>
                    <a:pt x="41401" y="374952"/>
                  </a:cubicBezTo>
                  <a:moveTo>
                    <a:pt x="1036180" y="396597"/>
                  </a:moveTo>
                  <a:cubicBezTo>
                    <a:pt x="1030830" y="396597"/>
                    <a:pt x="1026178" y="393106"/>
                    <a:pt x="1024551" y="387752"/>
                  </a:cubicBezTo>
                  <a:lnTo>
                    <a:pt x="1022225" y="380304"/>
                  </a:lnTo>
                  <a:cubicBezTo>
                    <a:pt x="1020132" y="373788"/>
                    <a:pt x="1023853" y="367038"/>
                    <a:pt x="1030133" y="364943"/>
                  </a:cubicBezTo>
                  <a:cubicBezTo>
                    <a:pt x="1036645" y="362848"/>
                    <a:pt x="1043390" y="366572"/>
                    <a:pt x="1045484" y="372857"/>
                  </a:cubicBezTo>
                  <a:cubicBezTo>
                    <a:pt x="1046414" y="375417"/>
                    <a:pt x="1047112" y="378210"/>
                    <a:pt x="1048042" y="380770"/>
                  </a:cubicBezTo>
                  <a:cubicBezTo>
                    <a:pt x="1049903" y="387287"/>
                    <a:pt x="1046181" y="394036"/>
                    <a:pt x="1039902" y="395899"/>
                  </a:cubicBezTo>
                  <a:cubicBezTo>
                    <a:pt x="1038738" y="396131"/>
                    <a:pt x="1037576" y="396364"/>
                    <a:pt x="1036412" y="396364"/>
                  </a:cubicBezTo>
                  <a:moveTo>
                    <a:pt x="25352" y="429879"/>
                  </a:moveTo>
                  <a:cubicBezTo>
                    <a:pt x="25352" y="429879"/>
                    <a:pt x="23492" y="429879"/>
                    <a:pt x="22561" y="429646"/>
                  </a:cubicBezTo>
                  <a:cubicBezTo>
                    <a:pt x="16049" y="428017"/>
                    <a:pt x="11862" y="421501"/>
                    <a:pt x="13491" y="414984"/>
                  </a:cubicBezTo>
                  <a:lnTo>
                    <a:pt x="15351" y="406838"/>
                  </a:lnTo>
                  <a:cubicBezTo>
                    <a:pt x="16979" y="400321"/>
                    <a:pt x="23492" y="396364"/>
                    <a:pt x="30004" y="397993"/>
                  </a:cubicBezTo>
                  <a:cubicBezTo>
                    <a:pt x="36516" y="399623"/>
                    <a:pt x="40471" y="406139"/>
                    <a:pt x="38843" y="412656"/>
                  </a:cubicBezTo>
                  <a:lnTo>
                    <a:pt x="36981" y="420336"/>
                  </a:lnTo>
                  <a:cubicBezTo>
                    <a:pt x="35819" y="425923"/>
                    <a:pt x="30702" y="429879"/>
                    <a:pt x="25120" y="429879"/>
                  </a:cubicBezTo>
                  <a:moveTo>
                    <a:pt x="1049670" y="451990"/>
                  </a:moveTo>
                  <a:cubicBezTo>
                    <a:pt x="1043855" y="451990"/>
                    <a:pt x="1038738" y="447801"/>
                    <a:pt x="1037576" y="441982"/>
                  </a:cubicBezTo>
                  <a:lnTo>
                    <a:pt x="1036180" y="434301"/>
                  </a:lnTo>
                  <a:cubicBezTo>
                    <a:pt x="1034785" y="427784"/>
                    <a:pt x="1038971" y="421268"/>
                    <a:pt x="1045716" y="419871"/>
                  </a:cubicBezTo>
                  <a:cubicBezTo>
                    <a:pt x="1052229" y="418475"/>
                    <a:pt x="1058741" y="422897"/>
                    <a:pt x="1060137" y="429414"/>
                  </a:cubicBezTo>
                  <a:lnTo>
                    <a:pt x="1061764" y="437560"/>
                  </a:lnTo>
                  <a:cubicBezTo>
                    <a:pt x="1062928" y="444077"/>
                    <a:pt x="1058741" y="450594"/>
                    <a:pt x="1051996" y="451757"/>
                  </a:cubicBezTo>
                  <a:cubicBezTo>
                    <a:pt x="1051298" y="451757"/>
                    <a:pt x="1050601" y="451757"/>
                    <a:pt x="1049670" y="451757"/>
                  </a:cubicBezTo>
                  <a:moveTo>
                    <a:pt x="15817" y="485738"/>
                  </a:moveTo>
                  <a:cubicBezTo>
                    <a:pt x="15817" y="485738"/>
                    <a:pt x="14886" y="485738"/>
                    <a:pt x="14420" y="485738"/>
                  </a:cubicBezTo>
                  <a:cubicBezTo>
                    <a:pt x="7676" y="485039"/>
                    <a:pt x="3024" y="478988"/>
                    <a:pt x="3721" y="472239"/>
                  </a:cubicBezTo>
                  <a:lnTo>
                    <a:pt x="4652" y="463859"/>
                  </a:lnTo>
                  <a:cubicBezTo>
                    <a:pt x="5583" y="457110"/>
                    <a:pt x="11862" y="452688"/>
                    <a:pt x="18375" y="453386"/>
                  </a:cubicBezTo>
                  <a:cubicBezTo>
                    <a:pt x="25120" y="454318"/>
                    <a:pt x="29771" y="460368"/>
                    <a:pt x="28841" y="467118"/>
                  </a:cubicBezTo>
                  <a:lnTo>
                    <a:pt x="27911" y="475031"/>
                  </a:lnTo>
                  <a:cubicBezTo>
                    <a:pt x="27213" y="481315"/>
                    <a:pt x="21863" y="485738"/>
                    <a:pt x="15817" y="485738"/>
                  </a:cubicBezTo>
                  <a:moveTo>
                    <a:pt x="1056880" y="508314"/>
                  </a:moveTo>
                  <a:cubicBezTo>
                    <a:pt x="1050601" y="508314"/>
                    <a:pt x="1045251" y="503426"/>
                    <a:pt x="1044786" y="496910"/>
                  </a:cubicBezTo>
                  <a:lnTo>
                    <a:pt x="1044088" y="488996"/>
                  </a:lnTo>
                  <a:cubicBezTo>
                    <a:pt x="1043390" y="482246"/>
                    <a:pt x="1048507" y="476428"/>
                    <a:pt x="1055020" y="475730"/>
                  </a:cubicBezTo>
                  <a:cubicBezTo>
                    <a:pt x="1061532" y="475264"/>
                    <a:pt x="1067579" y="480152"/>
                    <a:pt x="1068277" y="486669"/>
                  </a:cubicBezTo>
                  <a:lnTo>
                    <a:pt x="1068975" y="495048"/>
                  </a:lnTo>
                  <a:cubicBezTo>
                    <a:pt x="1069440" y="501797"/>
                    <a:pt x="1064323" y="507616"/>
                    <a:pt x="1057811" y="508081"/>
                  </a:cubicBezTo>
                  <a:cubicBezTo>
                    <a:pt x="1057578" y="508081"/>
                    <a:pt x="1057113" y="508081"/>
                    <a:pt x="1056880" y="508081"/>
                  </a:cubicBezTo>
                  <a:moveTo>
                    <a:pt x="12095" y="542527"/>
                  </a:moveTo>
                  <a:cubicBezTo>
                    <a:pt x="12095" y="542527"/>
                    <a:pt x="12095" y="542527"/>
                    <a:pt x="12095" y="542527"/>
                  </a:cubicBezTo>
                  <a:cubicBezTo>
                    <a:pt x="5350" y="542527"/>
                    <a:pt x="0" y="536942"/>
                    <a:pt x="0" y="530192"/>
                  </a:cubicBezTo>
                  <a:lnTo>
                    <a:pt x="0" y="522046"/>
                  </a:lnTo>
                  <a:cubicBezTo>
                    <a:pt x="233" y="515297"/>
                    <a:pt x="5350" y="509710"/>
                    <a:pt x="12560" y="510176"/>
                  </a:cubicBezTo>
                  <a:cubicBezTo>
                    <a:pt x="19305" y="510176"/>
                    <a:pt x="24654" y="515995"/>
                    <a:pt x="24422" y="522512"/>
                  </a:cubicBezTo>
                  <a:lnTo>
                    <a:pt x="24422" y="530425"/>
                  </a:lnTo>
                  <a:cubicBezTo>
                    <a:pt x="24422" y="537175"/>
                    <a:pt x="18840" y="542527"/>
                    <a:pt x="12095" y="542527"/>
                  </a:cubicBezTo>
                  <a:moveTo>
                    <a:pt x="1058276" y="555561"/>
                  </a:moveTo>
                  <a:cubicBezTo>
                    <a:pt x="1058276" y="555561"/>
                    <a:pt x="1058276" y="555561"/>
                    <a:pt x="1058276" y="555561"/>
                  </a:cubicBezTo>
                  <a:cubicBezTo>
                    <a:pt x="1051531" y="555561"/>
                    <a:pt x="1046181" y="549975"/>
                    <a:pt x="1046181" y="543225"/>
                  </a:cubicBezTo>
                  <a:lnTo>
                    <a:pt x="1046181" y="535312"/>
                  </a:lnTo>
                  <a:cubicBezTo>
                    <a:pt x="1046181" y="528562"/>
                    <a:pt x="1051763" y="523210"/>
                    <a:pt x="1058508" y="523210"/>
                  </a:cubicBezTo>
                  <a:cubicBezTo>
                    <a:pt x="1065254" y="523210"/>
                    <a:pt x="1070603" y="528795"/>
                    <a:pt x="1070603" y="535312"/>
                  </a:cubicBezTo>
                  <a:lnTo>
                    <a:pt x="1070603" y="543691"/>
                  </a:lnTo>
                  <a:cubicBezTo>
                    <a:pt x="1070603" y="550440"/>
                    <a:pt x="1065021" y="555794"/>
                    <a:pt x="1058276" y="555794"/>
                  </a:cubicBezTo>
                  <a:moveTo>
                    <a:pt x="14653" y="599317"/>
                  </a:moveTo>
                  <a:cubicBezTo>
                    <a:pt x="8374" y="599317"/>
                    <a:pt x="3257" y="594662"/>
                    <a:pt x="2559" y="588378"/>
                  </a:cubicBezTo>
                  <a:lnTo>
                    <a:pt x="1861" y="580232"/>
                  </a:lnTo>
                  <a:cubicBezTo>
                    <a:pt x="1163" y="573483"/>
                    <a:pt x="6280" y="567664"/>
                    <a:pt x="13025" y="566966"/>
                  </a:cubicBezTo>
                  <a:cubicBezTo>
                    <a:pt x="19537" y="566500"/>
                    <a:pt x="25585" y="571388"/>
                    <a:pt x="26283" y="578137"/>
                  </a:cubicBezTo>
                  <a:lnTo>
                    <a:pt x="26980" y="586050"/>
                  </a:lnTo>
                  <a:cubicBezTo>
                    <a:pt x="27678" y="592800"/>
                    <a:pt x="22794" y="598619"/>
                    <a:pt x="16049" y="599317"/>
                  </a:cubicBezTo>
                  <a:cubicBezTo>
                    <a:pt x="15584" y="599317"/>
                    <a:pt x="15351" y="599317"/>
                    <a:pt x="14886" y="599317"/>
                  </a:cubicBezTo>
                  <a:moveTo>
                    <a:pt x="1054322" y="612118"/>
                  </a:moveTo>
                  <a:cubicBezTo>
                    <a:pt x="1054322" y="612118"/>
                    <a:pt x="1053391" y="612118"/>
                    <a:pt x="1052694" y="612118"/>
                  </a:cubicBezTo>
                  <a:cubicBezTo>
                    <a:pt x="1045948" y="611187"/>
                    <a:pt x="1041297" y="605136"/>
                    <a:pt x="1042227" y="598619"/>
                  </a:cubicBezTo>
                  <a:lnTo>
                    <a:pt x="1043158" y="590705"/>
                  </a:lnTo>
                  <a:cubicBezTo>
                    <a:pt x="1043855" y="583956"/>
                    <a:pt x="1049903" y="579301"/>
                    <a:pt x="1056648" y="579999"/>
                  </a:cubicBezTo>
                  <a:cubicBezTo>
                    <a:pt x="1063393" y="580698"/>
                    <a:pt x="1068277" y="586749"/>
                    <a:pt x="1067579" y="593498"/>
                  </a:cubicBezTo>
                  <a:lnTo>
                    <a:pt x="1066649" y="601877"/>
                  </a:lnTo>
                  <a:cubicBezTo>
                    <a:pt x="1065951" y="607928"/>
                    <a:pt x="1060602" y="612584"/>
                    <a:pt x="1054554" y="612584"/>
                  </a:cubicBezTo>
                  <a:moveTo>
                    <a:pt x="23259" y="655408"/>
                  </a:moveTo>
                  <a:cubicBezTo>
                    <a:pt x="17677" y="655408"/>
                    <a:pt x="12560" y="651452"/>
                    <a:pt x="11397" y="645634"/>
                  </a:cubicBezTo>
                  <a:lnTo>
                    <a:pt x="9769" y="637487"/>
                  </a:lnTo>
                  <a:cubicBezTo>
                    <a:pt x="8606" y="630971"/>
                    <a:pt x="12793" y="624454"/>
                    <a:pt x="19537" y="623290"/>
                  </a:cubicBezTo>
                  <a:cubicBezTo>
                    <a:pt x="26283" y="621893"/>
                    <a:pt x="32562" y="626315"/>
                    <a:pt x="33726" y="633065"/>
                  </a:cubicBezTo>
                  <a:lnTo>
                    <a:pt x="35354" y="640745"/>
                  </a:lnTo>
                  <a:cubicBezTo>
                    <a:pt x="36749" y="647262"/>
                    <a:pt x="32562" y="653779"/>
                    <a:pt x="25818" y="655175"/>
                  </a:cubicBezTo>
                  <a:cubicBezTo>
                    <a:pt x="24887" y="655175"/>
                    <a:pt x="24189" y="655408"/>
                    <a:pt x="23259" y="655408"/>
                  </a:cubicBezTo>
                  <a:moveTo>
                    <a:pt x="1044320" y="668209"/>
                  </a:moveTo>
                  <a:cubicBezTo>
                    <a:pt x="1044320" y="668209"/>
                    <a:pt x="1042460" y="668209"/>
                    <a:pt x="1041529" y="667977"/>
                  </a:cubicBezTo>
                  <a:cubicBezTo>
                    <a:pt x="1035017" y="666347"/>
                    <a:pt x="1030830" y="659831"/>
                    <a:pt x="1032459" y="653314"/>
                  </a:cubicBezTo>
                  <a:lnTo>
                    <a:pt x="1034319" y="645401"/>
                  </a:lnTo>
                  <a:cubicBezTo>
                    <a:pt x="1035715" y="638884"/>
                    <a:pt x="1042227" y="634695"/>
                    <a:pt x="1048739" y="636091"/>
                  </a:cubicBezTo>
                  <a:cubicBezTo>
                    <a:pt x="1055252" y="637487"/>
                    <a:pt x="1059439" y="644004"/>
                    <a:pt x="1058044" y="650521"/>
                  </a:cubicBezTo>
                  <a:lnTo>
                    <a:pt x="1056182" y="658667"/>
                  </a:lnTo>
                  <a:cubicBezTo>
                    <a:pt x="1054787" y="664253"/>
                    <a:pt x="1049903" y="668209"/>
                    <a:pt x="1044320" y="668209"/>
                  </a:cubicBezTo>
                  <a:moveTo>
                    <a:pt x="38145" y="710336"/>
                  </a:moveTo>
                  <a:cubicBezTo>
                    <a:pt x="33028" y="710336"/>
                    <a:pt x="28376" y="707078"/>
                    <a:pt x="26515" y="701957"/>
                  </a:cubicBezTo>
                  <a:lnTo>
                    <a:pt x="23957" y="694044"/>
                  </a:lnTo>
                  <a:cubicBezTo>
                    <a:pt x="22096" y="687527"/>
                    <a:pt x="25585" y="680777"/>
                    <a:pt x="32097" y="678916"/>
                  </a:cubicBezTo>
                  <a:cubicBezTo>
                    <a:pt x="38610" y="676821"/>
                    <a:pt x="45355" y="680545"/>
                    <a:pt x="47448" y="687062"/>
                  </a:cubicBezTo>
                  <a:lnTo>
                    <a:pt x="49774" y="694509"/>
                  </a:lnTo>
                  <a:cubicBezTo>
                    <a:pt x="51867" y="701026"/>
                    <a:pt x="48379" y="707776"/>
                    <a:pt x="42098" y="709871"/>
                  </a:cubicBezTo>
                  <a:cubicBezTo>
                    <a:pt x="40936" y="710336"/>
                    <a:pt x="39540" y="710569"/>
                    <a:pt x="38377" y="710569"/>
                  </a:cubicBezTo>
                  <a:moveTo>
                    <a:pt x="1028272" y="722672"/>
                  </a:moveTo>
                  <a:cubicBezTo>
                    <a:pt x="1026876" y="722672"/>
                    <a:pt x="1025481" y="722672"/>
                    <a:pt x="1024318" y="721974"/>
                  </a:cubicBezTo>
                  <a:cubicBezTo>
                    <a:pt x="1018038" y="719646"/>
                    <a:pt x="1014549" y="712663"/>
                    <a:pt x="1016875" y="706380"/>
                  </a:cubicBezTo>
                  <a:lnTo>
                    <a:pt x="1019434" y="698932"/>
                  </a:lnTo>
                  <a:cubicBezTo>
                    <a:pt x="1021527" y="692648"/>
                    <a:pt x="1028504" y="689157"/>
                    <a:pt x="1034785" y="691251"/>
                  </a:cubicBezTo>
                  <a:cubicBezTo>
                    <a:pt x="1041064" y="693346"/>
                    <a:pt x="1044553" y="700328"/>
                    <a:pt x="1042460" y="706612"/>
                  </a:cubicBezTo>
                  <a:lnTo>
                    <a:pt x="1039669" y="714526"/>
                  </a:lnTo>
                  <a:cubicBezTo>
                    <a:pt x="1037808" y="719413"/>
                    <a:pt x="1033156" y="722672"/>
                    <a:pt x="1028272" y="722672"/>
                  </a:cubicBezTo>
                  <a:moveTo>
                    <a:pt x="58613" y="763402"/>
                  </a:moveTo>
                  <a:cubicBezTo>
                    <a:pt x="53961" y="763402"/>
                    <a:pt x="49541" y="760842"/>
                    <a:pt x="47448" y="756187"/>
                  </a:cubicBezTo>
                  <a:lnTo>
                    <a:pt x="43959" y="748739"/>
                  </a:lnTo>
                  <a:cubicBezTo>
                    <a:pt x="41401" y="742688"/>
                    <a:pt x="43959" y="735473"/>
                    <a:pt x="50239" y="732680"/>
                  </a:cubicBezTo>
                  <a:cubicBezTo>
                    <a:pt x="56287" y="729887"/>
                    <a:pt x="63497" y="732680"/>
                    <a:pt x="66288" y="738964"/>
                  </a:cubicBezTo>
                  <a:lnTo>
                    <a:pt x="69544" y="746179"/>
                  </a:lnTo>
                  <a:cubicBezTo>
                    <a:pt x="72335" y="752230"/>
                    <a:pt x="69544" y="759678"/>
                    <a:pt x="63497" y="762238"/>
                  </a:cubicBezTo>
                  <a:cubicBezTo>
                    <a:pt x="61869" y="762936"/>
                    <a:pt x="60240" y="763402"/>
                    <a:pt x="58380" y="763402"/>
                  </a:cubicBezTo>
                  <a:moveTo>
                    <a:pt x="1006176" y="775272"/>
                  </a:moveTo>
                  <a:cubicBezTo>
                    <a:pt x="1004316" y="775272"/>
                    <a:pt x="1002687" y="774806"/>
                    <a:pt x="1000826" y="774108"/>
                  </a:cubicBezTo>
                  <a:cubicBezTo>
                    <a:pt x="994780" y="771082"/>
                    <a:pt x="992221" y="763867"/>
                    <a:pt x="995244" y="757816"/>
                  </a:cubicBezTo>
                  <a:lnTo>
                    <a:pt x="998733" y="750601"/>
                  </a:lnTo>
                  <a:cubicBezTo>
                    <a:pt x="1001524" y="744550"/>
                    <a:pt x="1008734" y="741756"/>
                    <a:pt x="1015015" y="744550"/>
                  </a:cubicBezTo>
                  <a:cubicBezTo>
                    <a:pt x="1021061" y="747343"/>
                    <a:pt x="1023853" y="754558"/>
                    <a:pt x="1021061" y="760842"/>
                  </a:cubicBezTo>
                  <a:lnTo>
                    <a:pt x="1017573" y="768290"/>
                  </a:lnTo>
                  <a:cubicBezTo>
                    <a:pt x="1015479" y="772712"/>
                    <a:pt x="1011060" y="775272"/>
                    <a:pt x="1006641" y="775272"/>
                  </a:cubicBezTo>
                  <a:moveTo>
                    <a:pt x="84894" y="813674"/>
                  </a:moveTo>
                  <a:cubicBezTo>
                    <a:pt x="80708" y="813674"/>
                    <a:pt x="76754" y="811580"/>
                    <a:pt x="74428" y="807623"/>
                  </a:cubicBezTo>
                  <a:lnTo>
                    <a:pt x="70242" y="800408"/>
                  </a:lnTo>
                  <a:cubicBezTo>
                    <a:pt x="66985" y="794590"/>
                    <a:pt x="68847" y="787142"/>
                    <a:pt x="74661" y="783651"/>
                  </a:cubicBezTo>
                  <a:cubicBezTo>
                    <a:pt x="80476" y="780392"/>
                    <a:pt x="87918" y="782254"/>
                    <a:pt x="91408" y="788073"/>
                  </a:cubicBezTo>
                  <a:lnTo>
                    <a:pt x="95361" y="795055"/>
                  </a:lnTo>
                  <a:cubicBezTo>
                    <a:pt x="98850" y="800874"/>
                    <a:pt x="96757" y="808322"/>
                    <a:pt x="90942" y="811813"/>
                  </a:cubicBezTo>
                  <a:cubicBezTo>
                    <a:pt x="89082" y="812976"/>
                    <a:pt x="86756" y="813442"/>
                    <a:pt x="84662" y="813442"/>
                  </a:cubicBezTo>
                  <a:moveTo>
                    <a:pt x="978731" y="824846"/>
                  </a:moveTo>
                  <a:cubicBezTo>
                    <a:pt x="976405" y="824846"/>
                    <a:pt x="974312" y="824148"/>
                    <a:pt x="972218" y="822985"/>
                  </a:cubicBezTo>
                  <a:cubicBezTo>
                    <a:pt x="966636" y="819493"/>
                    <a:pt x="964775" y="811813"/>
                    <a:pt x="968497" y="806227"/>
                  </a:cubicBezTo>
                  <a:cubicBezTo>
                    <a:pt x="969892" y="803899"/>
                    <a:pt x="971288" y="801805"/>
                    <a:pt x="972683" y="799477"/>
                  </a:cubicBezTo>
                  <a:cubicBezTo>
                    <a:pt x="976172" y="793659"/>
                    <a:pt x="983615" y="791797"/>
                    <a:pt x="989430" y="795288"/>
                  </a:cubicBezTo>
                  <a:cubicBezTo>
                    <a:pt x="995244" y="798779"/>
                    <a:pt x="997105" y="806227"/>
                    <a:pt x="993616" y="812046"/>
                  </a:cubicBezTo>
                  <a:cubicBezTo>
                    <a:pt x="992221" y="814373"/>
                    <a:pt x="990825" y="816933"/>
                    <a:pt x="989197" y="819261"/>
                  </a:cubicBezTo>
                  <a:cubicBezTo>
                    <a:pt x="986872" y="822985"/>
                    <a:pt x="982917" y="825079"/>
                    <a:pt x="978963" y="825079"/>
                  </a:cubicBezTo>
                  <a:moveTo>
                    <a:pt x="116527" y="860922"/>
                  </a:moveTo>
                  <a:cubicBezTo>
                    <a:pt x="112805" y="860922"/>
                    <a:pt x="109084" y="859293"/>
                    <a:pt x="106758" y="856034"/>
                  </a:cubicBezTo>
                  <a:lnTo>
                    <a:pt x="101874" y="849285"/>
                  </a:lnTo>
                  <a:cubicBezTo>
                    <a:pt x="97920" y="843699"/>
                    <a:pt x="99083" y="836251"/>
                    <a:pt x="104433" y="832294"/>
                  </a:cubicBezTo>
                  <a:cubicBezTo>
                    <a:pt x="109782" y="828337"/>
                    <a:pt x="117457" y="829502"/>
                    <a:pt x="121411" y="834854"/>
                  </a:cubicBezTo>
                  <a:lnTo>
                    <a:pt x="126063" y="841371"/>
                  </a:lnTo>
                  <a:cubicBezTo>
                    <a:pt x="130017" y="846724"/>
                    <a:pt x="129087" y="854405"/>
                    <a:pt x="123737" y="858362"/>
                  </a:cubicBezTo>
                  <a:cubicBezTo>
                    <a:pt x="121644" y="859991"/>
                    <a:pt x="119085" y="860689"/>
                    <a:pt x="116527" y="860689"/>
                  </a:cubicBezTo>
                  <a:moveTo>
                    <a:pt x="945936" y="871395"/>
                  </a:moveTo>
                  <a:cubicBezTo>
                    <a:pt x="943377" y="871395"/>
                    <a:pt x="940586" y="870464"/>
                    <a:pt x="938260" y="868835"/>
                  </a:cubicBezTo>
                  <a:cubicBezTo>
                    <a:pt x="932911" y="864645"/>
                    <a:pt x="932213" y="856965"/>
                    <a:pt x="936167" y="851612"/>
                  </a:cubicBezTo>
                  <a:lnTo>
                    <a:pt x="941052" y="845328"/>
                  </a:lnTo>
                  <a:cubicBezTo>
                    <a:pt x="945005" y="839975"/>
                    <a:pt x="952681" y="839044"/>
                    <a:pt x="958030" y="843000"/>
                  </a:cubicBezTo>
                  <a:cubicBezTo>
                    <a:pt x="963380" y="847190"/>
                    <a:pt x="964311" y="854871"/>
                    <a:pt x="960356" y="860223"/>
                  </a:cubicBezTo>
                  <a:lnTo>
                    <a:pt x="955239" y="866741"/>
                  </a:lnTo>
                  <a:cubicBezTo>
                    <a:pt x="952913" y="869766"/>
                    <a:pt x="949192" y="871395"/>
                    <a:pt x="945703" y="871395"/>
                  </a:cubicBezTo>
                  <a:moveTo>
                    <a:pt x="153043" y="904677"/>
                  </a:moveTo>
                  <a:cubicBezTo>
                    <a:pt x="149787" y="904677"/>
                    <a:pt x="146531" y="903281"/>
                    <a:pt x="144205" y="900721"/>
                  </a:cubicBezTo>
                  <a:cubicBezTo>
                    <a:pt x="142344" y="898627"/>
                    <a:pt x="140483" y="896532"/>
                    <a:pt x="138623" y="894670"/>
                  </a:cubicBezTo>
                  <a:cubicBezTo>
                    <a:pt x="134204" y="889549"/>
                    <a:pt x="134436" y="881869"/>
                    <a:pt x="139553" y="877447"/>
                  </a:cubicBezTo>
                  <a:cubicBezTo>
                    <a:pt x="144438" y="873025"/>
                    <a:pt x="152346" y="873258"/>
                    <a:pt x="156765" y="878378"/>
                  </a:cubicBezTo>
                  <a:lnTo>
                    <a:pt x="162114" y="884197"/>
                  </a:lnTo>
                  <a:cubicBezTo>
                    <a:pt x="166766" y="889084"/>
                    <a:pt x="166533" y="896764"/>
                    <a:pt x="161649" y="901419"/>
                  </a:cubicBezTo>
                  <a:cubicBezTo>
                    <a:pt x="159323" y="903747"/>
                    <a:pt x="156299" y="904677"/>
                    <a:pt x="153275" y="904677"/>
                  </a:cubicBezTo>
                  <a:moveTo>
                    <a:pt x="908489" y="913988"/>
                  </a:moveTo>
                  <a:cubicBezTo>
                    <a:pt x="905466" y="913988"/>
                    <a:pt x="902209" y="912824"/>
                    <a:pt x="899883" y="910496"/>
                  </a:cubicBezTo>
                  <a:cubicBezTo>
                    <a:pt x="894999" y="905842"/>
                    <a:pt x="894999" y="897928"/>
                    <a:pt x="899883" y="893273"/>
                  </a:cubicBezTo>
                  <a:lnTo>
                    <a:pt x="905466" y="887688"/>
                  </a:lnTo>
                  <a:cubicBezTo>
                    <a:pt x="910117" y="882799"/>
                    <a:pt x="917793" y="882567"/>
                    <a:pt x="922677" y="887222"/>
                  </a:cubicBezTo>
                  <a:cubicBezTo>
                    <a:pt x="927561" y="891877"/>
                    <a:pt x="927794" y="899557"/>
                    <a:pt x="923142" y="904445"/>
                  </a:cubicBezTo>
                  <a:lnTo>
                    <a:pt x="917327" y="910496"/>
                  </a:lnTo>
                  <a:cubicBezTo>
                    <a:pt x="915001" y="912824"/>
                    <a:pt x="911745" y="914220"/>
                    <a:pt x="908722" y="914220"/>
                  </a:cubicBezTo>
                  <a:moveTo>
                    <a:pt x="193978" y="944011"/>
                  </a:moveTo>
                  <a:cubicBezTo>
                    <a:pt x="191187" y="944011"/>
                    <a:pt x="188396" y="943081"/>
                    <a:pt x="186070" y="940986"/>
                  </a:cubicBezTo>
                  <a:lnTo>
                    <a:pt x="179791" y="935400"/>
                  </a:lnTo>
                  <a:cubicBezTo>
                    <a:pt x="174674" y="930978"/>
                    <a:pt x="174209" y="923297"/>
                    <a:pt x="178860" y="918177"/>
                  </a:cubicBezTo>
                  <a:cubicBezTo>
                    <a:pt x="183512" y="913057"/>
                    <a:pt x="190955" y="912591"/>
                    <a:pt x="196072" y="917246"/>
                  </a:cubicBezTo>
                  <a:lnTo>
                    <a:pt x="202119" y="922366"/>
                  </a:lnTo>
                  <a:cubicBezTo>
                    <a:pt x="207236" y="926789"/>
                    <a:pt x="207702" y="934469"/>
                    <a:pt x="203282" y="939589"/>
                  </a:cubicBezTo>
                  <a:cubicBezTo>
                    <a:pt x="200956" y="942383"/>
                    <a:pt x="197468" y="943779"/>
                    <a:pt x="193978" y="943779"/>
                  </a:cubicBezTo>
                  <a:moveTo>
                    <a:pt x="866623" y="952391"/>
                  </a:moveTo>
                  <a:cubicBezTo>
                    <a:pt x="863135" y="952391"/>
                    <a:pt x="859646" y="950761"/>
                    <a:pt x="857320" y="947968"/>
                  </a:cubicBezTo>
                  <a:cubicBezTo>
                    <a:pt x="853133" y="942848"/>
                    <a:pt x="853831" y="935167"/>
                    <a:pt x="858948" y="930745"/>
                  </a:cubicBezTo>
                  <a:lnTo>
                    <a:pt x="864995" y="925625"/>
                  </a:lnTo>
                  <a:cubicBezTo>
                    <a:pt x="870112" y="921435"/>
                    <a:pt x="877788" y="921901"/>
                    <a:pt x="882207" y="927021"/>
                  </a:cubicBezTo>
                  <a:cubicBezTo>
                    <a:pt x="886626" y="932142"/>
                    <a:pt x="885928" y="939822"/>
                    <a:pt x="880811" y="944244"/>
                  </a:cubicBezTo>
                  <a:lnTo>
                    <a:pt x="874531" y="949598"/>
                  </a:lnTo>
                  <a:cubicBezTo>
                    <a:pt x="872205" y="951459"/>
                    <a:pt x="869414" y="952391"/>
                    <a:pt x="866856" y="952391"/>
                  </a:cubicBezTo>
                  <a:moveTo>
                    <a:pt x="238868" y="978691"/>
                  </a:moveTo>
                  <a:cubicBezTo>
                    <a:pt x="236542" y="978691"/>
                    <a:pt x="233984" y="977993"/>
                    <a:pt x="231890" y="976595"/>
                  </a:cubicBezTo>
                  <a:lnTo>
                    <a:pt x="225146" y="971941"/>
                  </a:lnTo>
                  <a:cubicBezTo>
                    <a:pt x="219796" y="967984"/>
                    <a:pt x="218401" y="960537"/>
                    <a:pt x="222354" y="954950"/>
                  </a:cubicBezTo>
                  <a:cubicBezTo>
                    <a:pt x="226308" y="949365"/>
                    <a:pt x="233751" y="948201"/>
                    <a:pt x="239333" y="952158"/>
                  </a:cubicBezTo>
                  <a:lnTo>
                    <a:pt x="245846" y="956813"/>
                  </a:lnTo>
                  <a:cubicBezTo>
                    <a:pt x="251428" y="960769"/>
                    <a:pt x="252823" y="968217"/>
                    <a:pt x="248869" y="973803"/>
                  </a:cubicBezTo>
                  <a:cubicBezTo>
                    <a:pt x="246543" y="977294"/>
                    <a:pt x="242822" y="979156"/>
                    <a:pt x="238868" y="979156"/>
                  </a:cubicBezTo>
                  <a:moveTo>
                    <a:pt x="820803" y="985906"/>
                  </a:moveTo>
                  <a:cubicBezTo>
                    <a:pt x="816849" y="985906"/>
                    <a:pt x="812896" y="984043"/>
                    <a:pt x="810569" y="980319"/>
                  </a:cubicBezTo>
                  <a:cubicBezTo>
                    <a:pt x="806848" y="974734"/>
                    <a:pt x="808476" y="967054"/>
                    <a:pt x="814058" y="963330"/>
                  </a:cubicBezTo>
                  <a:lnTo>
                    <a:pt x="820571" y="958907"/>
                  </a:lnTo>
                  <a:cubicBezTo>
                    <a:pt x="826153" y="955183"/>
                    <a:pt x="833595" y="956580"/>
                    <a:pt x="837550" y="962165"/>
                  </a:cubicBezTo>
                  <a:cubicBezTo>
                    <a:pt x="841271" y="967752"/>
                    <a:pt x="839876" y="975432"/>
                    <a:pt x="834293" y="979156"/>
                  </a:cubicBezTo>
                  <a:lnTo>
                    <a:pt x="827316" y="983811"/>
                  </a:lnTo>
                  <a:cubicBezTo>
                    <a:pt x="825223" y="985208"/>
                    <a:pt x="822897" y="985906"/>
                    <a:pt x="820571" y="985906"/>
                  </a:cubicBezTo>
                  <a:moveTo>
                    <a:pt x="287246" y="1008482"/>
                  </a:moveTo>
                  <a:cubicBezTo>
                    <a:pt x="285386" y="1008482"/>
                    <a:pt x="283293" y="1008016"/>
                    <a:pt x="281432" y="1007086"/>
                  </a:cubicBezTo>
                  <a:lnTo>
                    <a:pt x="274222" y="1003129"/>
                  </a:lnTo>
                  <a:cubicBezTo>
                    <a:pt x="268407" y="999870"/>
                    <a:pt x="266314" y="992423"/>
                    <a:pt x="269569" y="986604"/>
                  </a:cubicBezTo>
                  <a:cubicBezTo>
                    <a:pt x="272826" y="980785"/>
                    <a:pt x="280269" y="978458"/>
                    <a:pt x="286084" y="981949"/>
                  </a:cubicBezTo>
                  <a:lnTo>
                    <a:pt x="293061" y="985906"/>
                  </a:lnTo>
                  <a:cubicBezTo>
                    <a:pt x="298876" y="989164"/>
                    <a:pt x="301202" y="996612"/>
                    <a:pt x="297945" y="1002430"/>
                  </a:cubicBezTo>
                  <a:cubicBezTo>
                    <a:pt x="295852" y="1006620"/>
                    <a:pt x="291666" y="1008714"/>
                    <a:pt x="287246" y="1008714"/>
                  </a:cubicBezTo>
                  <a:moveTo>
                    <a:pt x="771495" y="1014533"/>
                  </a:moveTo>
                  <a:cubicBezTo>
                    <a:pt x="767076" y="1014533"/>
                    <a:pt x="762656" y="1012206"/>
                    <a:pt x="760563" y="1007784"/>
                  </a:cubicBezTo>
                  <a:cubicBezTo>
                    <a:pt x="757539" y="1001732"/>
                    <a:pt x="759865" y="994517"/>
                    <a:pt x="765913" y="991491"/>
                  </a:cubicBezTo>
                  <a:lnTo>
                    <a:pt x="772890" y="987767"/>
                  </a:lnTo>
                  <a:cubicBezTo>
                    <a:pt x="778938" y="984509"/>
                    <a:pt x="786148" y="986836"/>
                    <a:pt x="789404" y="992888"/>
                  </a:cubicBezTo>
                  <a:cubicBezTo>
                    <a:pt x="792660" y="998939"/>
                    <a:pt x="790334" y="1006154"/>
                    <a:pt x="784287" y="1009412"/>
                  </a:cubicBezTo>
                  <a:lnTo>
                    <a:pt x="776844" y="1013136"/>
                  </a:lnTo>
                  <a:cubicBezTo>
                    <a:pt x="774984" y="1014068"/>
                    <a:pt x="773123" y="1014533"/>
                    <a:pt x="771262" y="1014533"/>
                  </a:cubicBezTo>
                  <a:moveTo>
                    <a:pt x="338881" y="1032687"/>
                  </a:moveTo>
                  <a:cubicBezTo>
                    <a:pt x="337253" y="1032687"/>
                    <a:pt x="335857" y="1032455"/>
                    <a:pt x="334229" y="1031756"/>
                  </a:cubicBezTo>
                  <a:cubicBezTo>
                    <a:pt x="331671" y="1030825"/>
                    <a:pt x="329112" y="1029662"/>
                    <a:pt x="326554" y="1028498"/>
                  </a:cubicBezTo>
                  <a:cubicBezTo>
                    <a:pt x="320274" y="1025938"/>
                    <a:pt x="317483" y="1018723"/>
                    <a:pt x="320041" y="1012438"/>
                  </a:cubicBezTo>
                  <a:cubicBezTo>
                    <a:pt x="322600" y="1006154"/>
                    <a:pt x="329810" y="1003362"/>
                    <a:pt x="336090" y="1005921"/>
                  </a:cubicBezTo>
                  <a:cubicBezTo>
                    <a:pt x="338416" y="1006853"/>
                    <a:pt x="340974" y="1008016"/>
                    <a:pt x="343300" y="1008947"/>
                  </a:cubicBezTo>
                  <a:cubicBezTo>
                    <a:pt x="349580" y="1011507"/>
                    <a:pt x="352604" y="1018490"/>
                    <a:pt x="350045" y="1024774"/>
                  </a:cubicBezTo>
                  <a:cubicBezTo>
                    <a:pt x="348184" y="1029429"/>
                    <a:pt x="343533" y="1032455"/>
                    <a:pt x="338881" y="1032455"/>
                  </a:cubicBezTo>
                  <a:moveTo>
                    <a:pt x="719627" y="1037342"/>
                  </a:moveTo>
                  <a:cubicBezTo>
                    <a:pt x="714743" y="1037342"/>
                    <a:pt x="710091" y="1034316"/>
                    <a:pt x="708231" y="1029429"/>
                  </a:cubicBezTo>
                  <a:cubicBezTo>
                    <a:pt x="705905" y="1023144"/>
                    <a:pt x="709161" y="1016162"/>
                    <a:pt x="715441" y="1013835"/>
                  </a:cubicBezTo>
                  <a:lnTo>
                    <a:pt x="722884" y="1011042"/>
                  </a:lnTo>
                  <a:cubicBezTo>
                    <a:pt x="729164" y="1008482"/>
                    <a:pt x="736141" y="1011507"/>
                    <a:pt x="738700" y="1017792"/>
                  </a:cubicBezTo>
                  <a:cubicBezTo>
                    <a:pt x="741258" y="1024076"/>
                    <a:pt x="738235" y="1031058"/>
                    <a:pt x="731955" y="1033618"/>
                  </a:cubicBezTo>
                  <a:cubicBezTo>
                    <a:pt x="729396" y="1034549"/>
                    <a:pt x="726838" y="1035713"/>
                    <a:pt x="724047" y="1036644"/>
                  </a:cubicBezTo>
                  <a:cubicBezTo>
                    <a:pt x="722651" y="1037109"/>
                    <a:pt x="721256" y="1037342"/>
                    <a:pt x="719860" y="1037342"/>
                  </a:cubicBezTo>
                  <a:moveTo>
                    <a:pt x="392609" y="1051074"/>
                  </a:moveTo>
                  <a:cubicBezTo>
                    <a:pt x="392609" y="1051074"/>
                    <a:pt x="390283" y="1051074"/>
                    <a:pt x="389353" y="1050609"/>
                  </a:cubicBezTo>
                  <a:lnTo>
                    <a:pt x="381444" y="1048281"/>
                  </a:lnTo>
                  <a:cubicBezTo>
                    <a:pt x="374932" y="1046419"/>
                    <a:pt x="371443" y="1039437"/>
                    <a:pt x="373304" y="1033153"/>
                  </a:cubicBezTo>
                  <a:cubicBezTo>
                    <a:pt x="375165" y="1026636"/>
                    <a:pt x="381910" y="1022912"/>
                    <a:pt x="388422" y="1025007"/>
                  </a:cubicBezTo>
                  <a:lnTo>
                    <a:pt x="396097" y="1027334"/>
                  </a:lnTo>
                  <a:cubicBezTo>
                    <a:pt x="402610" y="1029196"/>
                    <a:pt x="406331" y="1035946"/>
                    <a:pt x="404471" y="1042463"/>
                  </a:cubicBezTo>
                  <a:cubicBezTo>
                    <a:pt x="402843" y="1047816"/>
                    <a:pt x="398191" y="1051307"/>
                    <a:pt x="392842" y="1051307"/>
                  </a:cubicBezTo>
                  <a:moveTo>
                    <a:pt x="665435" y="1054333"/>
                  </a:moveTo>
                  <a:cubicBezTo>
                    <a:pt x="660085" y="1054333"/>
                    <a:pt x="654968" y="1050609"/>
                    <a:pt x="653573" y="1045255"/>
                  </a:cubicBezTo>
                  <a:cubicBezTo>
                    <a:pt x="651944" y="1038739"/>
                    <a:pt x="655899" y="1031989"/>
                    <a:pt x="662411" y="1030360"/>
                  </a:cubicBezTo>
                  <a:lnTo>
                    <a:pt x="670086" y="1028265"/>
                  </a:lnTo>
                  <a:cubicBezTo>
                    <a:pt x="676599" y="1026403"/>
                    <a:pt x="683344" y="1030360"/>
                    <a:pt x="684972" y="1036877"/>
                  </a:cubicBezTo>
                  <a:cubicBezTo>
                    <a:pt x="686832" y="1043394"/>
                    <a:pt x="682879" y="1050143"/>
                    <a:pt x="676366" y="1051772"/>
                  </a:cubicBezTo>
                  <a:lnTo>
                    <a:pt x="668226" y="1053867"/>
                  </a:lnTo>
                  <a:cubicBezTo>
                    <a:pt x="668226" y="1053867"/>
                    <a:pt x="666133" y="1054333"/>
                    <a:pt x="665202" y="1054333"/>
                  </a:cubicBezTo>
                  <a:moveTo>
                    <a:pt x="447965" y="1063409"/>
                  </a:moveTo>
                  <a:cubicBezTo>
                    <a:pt x="447965" y="1063409"/>
                    <a:pt x="446569" y="1063409"/>
                    <a:pt x="445872" y="1063409"/>
                  </a:cubicBezTo>
                  <a:cubicBezTo>
                    <a:pt x="443081" y="1062944"/>
                    <a:pt x="440290" y="1062478"/>
                    <a:pt x="437498" y="1062013"/>
                  </a:cubicBezTo>
                  <a:cubicBezTo>
                    <a:pt x="430986" y="1060850"/>
                    <a:pt x="426566" y="1054333"/>
                    <a:pt x="427730" y="1047816"/>
                  </a:cubicBezTo>
                  <a:cubicBezTo>
                    <a:pt x="428892" y="1041299"/>
                    <a:pt x="435405" y="1036644"/>
                    <a:pt x="441917" y="1038040"/>
                  </a:cubicBezTo>
                  <a:cubicBezTo>
                    <a:pt x="444476" y="1038506"/>
                    <a:pt x="447034" y="1038971"/>
                    <a:pt x="449593" y="1039437"/>
                  </a:cubicBezTo>
                  <a:cubicBezTo>
                    <a:pt x="456106" y="1040600"/>
                    <a:pt x="460757" y="1046885"/>
                    <a:pt x="459594" y="1053402"/>
                  </a:cubicBezTo>
                  <a:cubicBezTo>
                    <a:pt x="458664" y="1059453"/>
                    <a:pt x="453547" y="1063642"/>
                    <a:pt x="447500" y="1063642"/>
                  </a:cubicBezTo>
                  <a:moveTo>
                    <a:pt x="609614" y="1065504"/>
                  </a:moveTo>
                  <a:cubicBezTo>
                    <a:pt x="603566" y="1065504"/>
                    <a:pt x="598449" y="1061082"/>
                    <a:pt x="597519" y="1055031"/>
                  </a:cubicBezTo>
                  <a:cubicBezTo>
                    <a:pt x="596588" y="1048281"/>
                    <a:pt x="601240" y="1042230"/>
                    <a:pt x="607753" y="1041299"/>
                  </a:cubicBezTo>
                  <a:lnTo>
                    <a:pt x="615661" y="1040135"/>
                  </a:lnTo>
                  <a:cubicBezTo>
                    <a:pt x="622173" y="1039204"/>
                    <a:pt x="628453" y="1043626"/>
                    <a:pt x="629616" y="1050376"/>
                  </a:cubicBezTo>
                  <a:cubicBezTo>
                    <a:pt x="630547" y="1057126"/>
                    <a:pt x="626127" y="1063176"/>
                    <a:pt x="619382" y="1064341"/>
                  </a:cubicBezTo>
                  <a:lnTo>
                    <a:pt x="611241" y="1065504"/>
                  </a:lnTo>
                  <a:cubicBezTo>
                    <a:pt x="611241" y="1065504"/>
                    <a:pt x="610079" y="1065504"/>
                    <a:pt x="609381" y="1065504"/>
                  </a:cubicBezTo>
                  <a:moveTo>
                    <a:pt x="504484" y="1069926"/>
                  </a:moveTo>
                  <a:cubicBezTo>
                    <a:pt x="504484" y="1069926"/>
                    <a:pt x="504019" y="1069926"/>
                    <a:pt x="503786" y="1069926"/>
                  </a:cubicBezTo>
                  <a:lnTo>
                    <a:pt x="495413" y="1069461"/>
                  </a:lnTo>
                  <a:cubicBezTo>
                    <a:pt x="488668" y="1068995"/>
                    <a:pt x="483551" y="1063176"/>
                    <a:pt x="484248" y="1056427"/>
                  </a:cubicBezTo>
                  <a:cubicBezTo>
                    <a:pt x="484713" y="1049678"/>
                    <a:pt x="490761" y="1044557"/>
                    <a:pt x="497273" y="1045255"/>
                  </a:cubicBezTo>
                  <a:lnTo>
                    <a:pt x="505181" y="1045721"/>
                  </a:lnTo>
                  <a:cubicBezTo>
                    <a:pt x="511927" y="1046187"/>
                    <a:pt x="517043" y="1051772"/>
                    <a:pt x="516579" y="1058522"/>
                  </a:cubicBezTo>
                  <a:cubicBezTo>
                    <a:pt x="516113" y="1065039"/>
                    <a:pt x="510764" y="1069926"/>
                    <a:pt x="504484" y="1069926"/>
                  </a:cubicBezTo>
                  <a:moveTo>
                    <a:pt x="553094" y="1070392"/>
                  </a:moveTo>
                  <a:cubicBezTo>
                    <a:pt x="546582" y="1070392"/>
                    <a:pt x="541233" y="1065272"/>
                    <a:pt x="541000" y="1058522"/>
                  </a:cubicBezTo>
                  <a:cubicBezTo>
                    <a:pt x="540767" y="1051772"/>
                    <a:pt x="546117" y="1046187"/>
                    <a:pt x="552862" y="1045954"/>
                  </a:cubicBezTo>
                  <a:lnTo>
                    <a:pt x="560770" y="1045954"/>
                  </a:lnTo>
                  <a:cubicBezTo>
                    <a:pt x="567283" y="1045255"/>
                    <a:pt x="573329" y="1050376"/>
                    <a:pt x="573562" y="1057126"/>
                  </a:cubicBezTo>
                  <a:cubicBezTo>
                    <a:pt x="574028" y="1063875"/>
                    <a:pt x="568678" y="1069693"/>
                    <a:pt x="562166" y="1069926"/>
                  </a:cubicBezTo>
                  <a:lnTo>
                    <a:pt x="553792" y="1069926"/>
                  </a:lnTo>
                  <a:cubicBezTo>
                    <a:pt x="553792" y="1069926"/>
                    <a:pt x="553560" y="1070392"/>
                    <a:pt x="553327" y="107039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A4ECB28-C7B4-E012-C751-FD545C7BC83A}"/>
                </a:ext>
              </a:extLst>
            </p:cNvPr>
            <p:cNvSpPr/>
            <p:nvPr/>
          </p:nvSpPr>
          <p:spPr>
            <a:xfrm>
              <a:off x="11596597" y="1442712"/>
              <a:ext cx="1046180" cy="1046884"/>
            </a:xfrm>
            <a:custGeom>
              <a:avLst/>
              <a:gdLst>
                <a:gd name="connsiteX0" fmla="*/ 1046181 w 1046180"/>
                <a:gd name="connsiteY0" fmla="*/ 523442 h 1046884"/>
                <a:gd name="connsiteX1" fmla="*/ 523091 w 1046180"/>
                <a:gd name="connsiteY1" fmla="*/ 1046884 h 1046884"/>
                <a:gd name="connsiteX2" fmla="*/ 0 w 1046180"/>
                <a:gd name="connsiteY2" fmla="*/ 523442 h 1046884"/>
                <a:gd name="connsiteX3" fmla="*/ 523091 w 1046180"/>
                <a:gd name="connsiteY3" fmla="*/ 0 h 1046884"/>
                <a:gd name="connsiteX4" fmla="*/ 1046181 w 1046180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0" h="1046884">
                  <a:moveTo>
                    <a:pt x="1046181" y="523442"/>
                  </a:moveTo>
                  <a:cubicBezTo>
                    <a:pt x="1046181" y="812511"/>
                    <a:pt x="811965" y="1046884"/>
                    <a:pt x="523091" y="1046884"/>
                  </a:cubicBezTo>
                  <a:cubicBezTo>
                    <a:pt x="234216" y="1046884"/>
                    <a:pt x="0" y="812511"/>
                    <a:pt x="0" y="523442"/>
                  </a:cubicBezTo>
                  <a:cubicBezTo>
                    <a:pt x="0" y="234373"/>
                    <a:pt x="234216" y="0"/>
                    <a:pt x="523091" y="0"/>
                  </a:cubicBezTo>
                  <a:cubicBezTo>
                    <a:pt x="811965" y="0"/>
                    <a:pt x="1046181" y="234373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F2C347D-A284-55ED-BAE4-F662393B31D6}"/>
                </a:ext>
              </a:extLst>
            </p:cNvPr>
            <p:cNvSpPr/>
            <p:nvPr/>
          </p:nvSpPr>
          <p:spPr>
            <a:xfrm>
              <a:off x="11596597" y="2495648"/>
              <a:ext cx="1046180" cy="1046884"/>
            </a:xfrm>
            <a:custGeom>
              <a:avLst/>
              <a:gdLst>
                <a:gd name="connsiteX0" fmla="*/ 1046181 w 1046180"/>
                <a:gd name="connsiteY0" fmla="*/ 523442 h 1046884"/>
                <a:gd name="connsiteX1" fmla="*/ 523091 w 1046180"/>
                <a:gd name="connsiteY1" fmla="*/ 1046884 h 1046884"/>
                <a:gd name="connsiteX2" fmla="*/ 0 w 1046180"/>
                <a:gd name="connsiteY2" fmla="*/ 523442 h 1046884"/>
                <a:gd name="connsiteX3" fmla="*/ 523091 w 1046180"/>
                <a:gd name="connsiteY3" fmla="*/ 0 h 1046884"/>
                <a:gd name="connsiteX4" fmla="*/ 1046181 w 1046180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0" h="1046884">
                  <a:moveTo>
                    <a:pt x="1046181" y="523442"/>
                  </a:moveTo>
                  <a:cubicBezTo>
                    <a:pt x="1046181" y="812511"/>
                    <a:pt x="811965" y="1046884"/>
                    <a:pt x="523091" y="1046884"/>
                  </a:cubicBezTo>
                  <a:cubicBezTo>
                    <a:pt x="234216" y="1046884"/>
                    <a:pt x="0" y="812511"/>
                    <a:pt x="0" y="523442"/>
                  </a:cubicBezTo>
                  <a:cubicBezTo>
                    <a:pt x="0" y="234374"/>
                    <a:pt x="234216" y="0"/>
                    <a:pt x="523091" y="0"/>
                  </a:cubicBezTo>
                  <a:cubicBezTo>
                    <a:pt x="811965" y="0"/>
                    <a:pt x="1046181" y="234374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6C5D350-42A2-2901-BA45-0CEFC2040C61}"/>
                </a:ext>
              </a:extLst>
            </p:cNvPr>
            <p:cNvSpPr/>
            <p:nvPr/>
          </p:nvSpPr>
          <p:spPr>
            <a:xfrm>
              <a:off x="11585898" y="3544394"/>
              <a:ext cx="1046180" cy="1046884"/>
            </a:xfrm>
            <a:custGeom>
              <a:avLst/>
              <a:gdLst>
                <a:gd name="connsiteX0" fmla="*/ 1046181 w 1046180"/>
                <a:gd name="connsiteY0" fmla="*/ 523442 h 1046884"/>
                <a:gd name="connsiteX1" fmla="*/ 523091 w 1046180"/>
                <a:gd name="connsiteY1" fmla="*/ 1046885 h 1046884"/>
                <a:gd name="connsiteX2" fmla="*/ 0 w 1046180"/>
                <a:gd name="connsiteY2" fmla="*/ 523442 h 1046884"/>
                <a:gd name="connsiteX3" fmla="*/ 523091 w 1046180"/>
                <a:gd name="connsiteY3" fmla="*/ 0 h 1046884"/>
                <a:gd name="connsiteX4" fmla="*/ 1046181 w 1046180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0" h="1046884">
                  <a:moveTo>
                    <a:pt x="1046181" y="523442"/>
                  </a:moveTo>
                  <a:cubicBezTo>
                    <a:pt x="1046181" y="812511"/>
                    <a:pt x="811965" y="1046885"/>
                    <a:pt x="523091" y="1046885"/>
                  </a:cubicBezTo>
                  <a:cubicBezTo>
                    <a:pt x="234216" y="1046885"/>
                    <a:pt x="0" y="812511"/>
                    <a:pt x="0" y="523442"/>
                  </a:cubicBezTo>
                  <a:cubicBezTo>
                    <a:pt x="0" y="234374"/>
                    <a:pt x="234216" y="0"/>
                    <a:pt x="523091" y="0"/>
                  </a:cubicBezTo>
                  <a:cubicBezTo>
                    <a:pt x="811965" y="0"/>
                    <a:pt x="1046181" y="234374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164DD63-5749-17DD-CECA-FFF70FB59E1E}"/>
                </a:ext>
              </a:extLst>
            </p:cNvPr>
            <p:cNvSpPr/>
            <p:nvPr/>
          </p:nvSpPr>
          <p:spPr>
            <a:xfrm>
              <a:off x="10539252" y="1469245"/>
              <a:ext cx="1028504" cy="1028962"/>
            </a:xfrm>
            <a:custGeom>
              <a:avLst/>
              <a:gdLst>
                <a:gd name="connsiteX0" fmla="*/ 514252 w 1028504"/>
                <a:gd name="connsiteY0" fmla="*/ 0 h 1028962"/>
                <a:gd name="connsiteX1" fmla="*/ 0 w 1028504"/>
                <a:gd name="connsiteY1" fmla="*/ 514365 h 1028962"/>
                <a:gd name="connsiteX2" fmla="*/ 514252 w 1028504"/>
                <a:gd name="connsiteY2" fmla="*/ 1028963 h 1028962"/>
                <a:gd name="connsiteX3" fmla="*/ 1028504 w 1028504"/>
                <a:gd name="connsiteY3" fmla="*/ 514365 h 1028962"/>
                <a:gd name="connsiteX4" fmla="*/ 514252 w 1028504"/>
                <a:gd name="connsiteY4" fmla="*/ 0 h 1028962"/>
                <a:gd name="connsiteX5" fmla="*/ 514252 w 1028504"/>
                <a:gd name="connsiteY5" fmla="*/ 16059 h 1028962"/>
                <a:gd name="connsiteX6" fmla="*/ 1012456 w 1028504"/>
                <a:gd name="connsiteY6" fmla="*/ 514598 h 1028962"/>
                <a:gd name="connsiteX7" fmla="*/ 514252 w 1028504"/>
                <a:gd name="connsiteY7" fmla="*/ 1013136 h 1028962"/>
                <a:gd name="connsiteX8" fmla="*/ 16049 w 1028504"/>
                <a:gd name="connsiteY8" fmla="*/ 514598 h 1028962"/>
                <a:gd name="connsiteX9" fmla="*/ 514252 w 1028504"/>
                <a:gd name="connsiteY9" fmla="*/ 16059 h 1028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504" h="1028962">
                  <a:moveTo>
                    <a:pt x="514252" y="0"/>
                  </a:moveTo>
                  <a:cubicBezTo>
                    <a:pt x="230262" y="0"/>
                    <a:pt x="0" y="230417"/>
                    <a:pt x="0" y="514365"/>
                  </a:cubicBezTo>
                  <a:cubicBezTo>
                    <a:pt x="0" y="798313"/>
                    <a:pt x="230262" y="1028963"/>
                    <a:pt x="514252" y="1028963"/>
                  </a:cubicBezTo>
                  <a:cubicBezTo>
                    <a:pt x="798242" y="1028963"/>
                    <a:pt x="1028504" y="798546"/>
                    <a:pt x="1028504" y="514365"/>
                  </a:cubicBezTo>
                  <a:cubicBezTo>
                    <a:pt x="1028504" y="230184"/>
                    <a:pt x="798242" y="0"/>
                    <a:pt x="514252" y="0"/>
                  </a:cubicBezTo>
                  <a:moveTo>
                    <a:pt x="514252" y="16059"/>
                  </a:moveTo>
                  <a:cubicBezTo>
                    <a:pt x="788939" y="16059"/>
                    <a:pt x="1012456" y="239726"/>
                    <a:pt x="1012456" y="514598"/>
                  </a:cubicBezTo>
                  <a:cubicBezTo>
                    <a:pt x="1012456" y="789469"/>
                    <a:pt x="788939" y="1013136"/>
                    <a:pt x="514252" y="1013136"/>
                  </a:cubicBezTo>
                  <a:cubicBezTo>
                    <a:pt x="239566" y="1013136"/>
                    <a:pt x="16049" y="789469"/>
                    <a:pt x="16049" y="514598"/>
                  </a:cubicBezTo>
                  <a:cubicBezTo>
                    <a:pt x="16049" y="239726"/>
                    <a:pt x="239566" y="16059"/>
                    <a:pt x="514252" y="16059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7225E44-2C89-CB5D-CB53-9BEE357E6048}"/>
                </a:ext>
              </a:extLst>
            </p:cNvPr>
            <p:cNvSpPr/>
            <p:nvPr/>
          </p:nvSpPr>
          <p:spPr>
            <a:xfrm>
              <a:off x="10532274" y="2517991"/>
              <a:ext cx="1046181" cy="1046884"/>
            </a:xfrm>
            <a:custGeom>
              <a:avLst/>
              <a:gdLst>
                <a:gd name="connsiteX0" fmla="*/ 523091 w 1046181"/>
                <a:gd name="connsiteY0" fmla="*/ 0 h 1046884"/>
                <a:gd name="connsiteX1" fmla="*/ 0 w 1046181"/>
                <a:gd name="connsiteY1" fmla="*/ 523442 h 1046884"/>
                <a:gd name="connsiteX2" fmla="*/ 523091 w 1046181"/>
                <a:gd name="connsiteY2" fmla="*/ 1046884 h 1046884"/>
                <a:gd name="connsiteX3" fmla="*/ 1046181 w 1046181"/>
                <a:gd name="connsiteY3" fmla="*/ 523442 h 1046884"/>
                <a:gd name="connsiteX4" fmla="*/ 523091 w 1046181"/>
                <a:gd name="connsiteY4" fmla="*/ 0 h 1046884"/>
                <a:gd name="connsiteX5" fmla="*/ 523091 w 1046181"/>
                <a:gd name="connsiteY5" fmla="*/ 211332 h 1046884"/>
                <a:gd name="connsiteX6" fmla="*/ 834991 w 1046181"/>
                <a:gd name="connsiteY6" fmla="*/ 523442 h 1046884"/>
                <a:gd name="connsiteX7" fmla="*/ 523091 w 1046181"/>
                <a:gd name="connsiteY7" fmla="*/ 835552 h 1046884"/>
                <a:gd name="connsiteX8" fmla="*/ 211190 w 1046181"/>
                <a:gd name="connsiteY8" fmla="*/ 523442 h 1046884"/>
                <a:gd name="connsiteX9" fmla="*/ 523091 w 1046181"/>
                <a:gd name="connsiteY9" fmla="*/ 21133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1" h="1046884">
                  <a:moveTo>
                    <a:pt x="523091" y="0"/>
                  </a:moveTo>
                  <a:cubicBezTo>
                    <a:pt x="234216" y="0"/>
                    <a:pt x="0" y="234373"/>
                    <a:pt x="0" y="523442"/>
                  </a:cubicBezTo>
                  <a:cubicBezTo>
                    <a:pt x="0" y="812511"/>
                    <a:pt x="234216" y="1046884"/>
                    <a:pt x="523091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3"/>
                    <a:pt x="811965" y="0"/>
                    <a:pt x="523091" y="0"/>
                  </a:cubicBezTo>
                  <a:moveTo>
                    <a:pt x="523091" y="211332"/>
                  </a:moveTo>
                  <a:cubicBezTo>
                    <a:pt x="694973" y="211332"/>
                    <a:pt x="834991" y="351444"/>
                    <a:pt x="834991" y="523442"/>
                  </a:cubicBezTo>
                  <a:cubicBezTo>
                    <a:pt x="834991" y="695440"/>
                    <a:pt x="695206" y="835552"/>
                    <a:pt x="523091" y="835552"/>
                  </a:cubicBezTo>
                  <a:cubicBezTo>
                    <a:pt x="350975" y="835552"/>
                    <a:pt x="211190" y="695673"/>
                    <a:pt x="211190" y="523442"/>
                  </a:cubicBezTo>
                  <a:cubicBezTo>
                    <a:pt x="211190" y="351211"/>
                    <a:pt x="350975" y="211332"/>
                    <a:pt x="523091" y="21133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2F0A9EB-D992-50E4-7272-DFF4B08BA82C}"/>
                </a:ext>
              </a:extLst>
            </p:cNvPr>
            <p:cNvSpPr/>
            <p:nvPr/>
          </p:nvSpPr>
          <p:spPr>
            <a:xfrm>
              <a:off x="10532274" y="3564876"/>
              <a:ext cx="1046181" cy="1046884"/>
            </a:xfrm>
            <a:custGeom>
              <a:avLst/>
              <a:gdLst>
                <a:gd name="connsiteX0" fmla="*/ 523091 w 1046181"/>
                <a:gd name="connsiteY0" fmla="*/ 0 h 1046884"/>
                <a:gd name="connsiteX1" fmla="*/ 0 w 1046181"/>
                <a:gd name="connsiteY1" fmla="*/ 523442 h 1046884"/>
                <a:gd name="connsiteX2" fmla="*/ 523091 w 1046181"/>
                <a:gd name="connsiteY2" fmla="*/ 1046884 h 1046884"/>
                <a:gd name="connsiteX3" fmla="*/ 1046181 w 1046181"/>
                <a:gd name="connsiteY3" fmla="*/ 523442 h 1046884"/>
                <a:gd name="connsiteX4" fmla="*/ 523091 w 1046181"/>
                <a:gd name="connsiteY4" fmla="*/ 0 h 1046884"/>
                <a:gd name="connsiteX5" fmla="*/ 523091 w 1046181"/>
                <a:gd name="connsiteY5" fmla="*/ 94727 h 1046884"/>
                <a:gd name="connsiteX6" fmla="*/ 951518 w 1046181"/>
                <a:gd name="connsiteY6" fmla="*/ 523442 h 1046884"/>
                <a:gd name="connsiteX7" fmla="*/ 523091 w 1046181"/>
                <a:gd name="connsiteY7" fmla="*/ 952157 h 1046884"/>
                <a:gd name="connsiteX8" fmla="*/ 94663 w 1046181"/>
                <a:gd name="connsiteY8" fmla="*/ 523442 h 1046884"/>
                <a:gd name="connsiteX9" fmla="*/ 523091 w 1046181"/>
                <a:gd name="connsiteY9" fmla="*/ 94727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1" h="1046884">
                  <a:moveTo>
                    <a:pt x="523091" y="0"/>
                  </a:moveTo>
                  <a:cubicBezTo>
                    <a:pt x="234216" y="0"/>
                    <a:pt x="0" y="234374"/>
                    <a:pt x="0" y="523442"/>
                  </a:cubicBezTo>
                  <a:cubicBezTo>
                    <a:pt x="0" y="812511"/>
                    <a:pt x="234216" y="1046884"/>
                    <a:pt x="523091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4"/>
                    <a:pt x="811965" y="0"/>
                    <a:pt x="523091" y="0"/>
                  </a:cubicBezTo>
                  <a:moveTo>
                    <a:pt x="523091" y="94727"/>
                  </a:moveTo>
                  <a:cubicBezTo>
                    <a:pt x="759400" y="94727"/>
                    <a:pt x="951518" y="286974"/>
                    <a:pt x="951518" y="523442"/>
                  </a:cubicBezTo>
                  <a:cubicBezTo>
                    <a:pt x="951518" y="759911"/>
                    <a:pt x="759400" y="952157"/>
                    <a:pt x="523091" y="952157"/>
                  </a:cubicBezTo>
                  <a:cubicBezTo>
                    <a:pt x="286781" y="952157"/>
                    <a:pt x="94663" y="759911"/>
                    <a:pt x="94663" y="523442"/>
                  </a:cubicBezTo>
                  <a:cubicBezTo>
                    <a:pt x="94663" y="286974"/>
                    <a:pt x="286781" y="94727"/>
                    <a:pt x="523091" y="94727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C5258A5-471F-D620-5AB3-5A0E64904C9B}"/>
                </a:ext>
              </a:extLst>
            </p:cNvPr>
            <p:cNvSpPr/>
            <p:nvPr/>
          </p:nvSpPr>
          <p:spPr>
            <a:xfrm>
              <a:off x="10736078" y="1664109"/>
              <a:ext cx="638572" cy="639234"/>
            </a:xfrm>
            <a:custGeom>
              <a:avLst/>
              <a:gdLst>
                <a:gd name="connsiteX0" fmla="*/ 638164 w 638572"/>
                <a:gd name="connsiteY0" fmla="*/ 303907 h 639234"/>
                <a:gd name="connsiteX1" fmla="*/ 335102 w 638572"/>
                <a:gd name="connsiteY1" fmla="*/ 638826 h 639234"/>
                <a:gd name="connsiteX2" fmla="*/ 408 w 638572"/>
                <a:gd name="connsiteY2" fmla="*/ 335560 h 639234"/>
                <a:gd name="connsiteX3" fmla="*/ 303470 w 638572"/>
                <a:gd name="connsiteY3" fmla="*/ 408 h 639234"/>
                <a:gd name="connsiteX4" fmla="*/ 638397 w 638572"/>
                <a:gd name="connsiteY4" fmla="*/ 303674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572" h="639234">
                  <a:moveTo>
                    <a:pt x="638164" y="303907"/>
                  </a:moveTo>
                  <a:cubicBezTo>
                    <a:pt x="647003" y="480095"/>
                    <a:pt x="511171" y="630215"/>
                    <a:pt x="335102" y="638826"/>
                  </a:cubicBezTo>
                  <a:cubicBezTo>
                    <a:pt x="159033" y="647671"/>
                    <a:pt x="9014" y="511748"/>
                    <a:pt x="408" y="335560"/>
                  </a:cubicBezTo>
                  <a:cubicBezTo>
                    <a:pt x="-8430" y="159373"/>
                    <a:pt x="127401" y="9252"/>
                    <a:pt x="303470" y="408"/>
                  </a:cubicBezTo>
                  <a:cubicBezTo>
                    <a:pt x="479539" y="-8436"/>
                    <a:pt x="629559" y="127487"/>
                    <a:pt x="638397" y="303674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5074E2A-85FF-7415-F5BB-D2C93F32C872}"/>
                </a:ext>
              </a:extLst>
            </p:cNvPr>
            <p:cNvSpPr/>
            <p:nvPr/>
          </p:nvSpPr>
          <p:spPr>
            <a:xfrm>
              <a:off x="12646965" y="2501932"/>
              <a:ext cx="1046180" cy="1046884"/>
            </a:xfrm>
            <a:custGeom>
              <a:avLst/>
              <a:gdLst>
                <a:gd name="connsiteX0" fmla="*/ 523090 w 1046180"/>
                <a:gd name="connsiteY0" fmla="*/ 0 h 1046884"/>
                <a:gd name="connsiteX1" fmla="*/ 0 w 1046180"/>
                <a:gd name="connsiteY1" fmla="*/ 523442 h 1046884"/>
                <a:gd name="connsiteX2" fmla="*/ 523090 w 1046180"/>
                <a:gd name="connsiteY2" fmla="*/ 1046884 h 1046884"/>
                <a:gd name="connsiteX3" fmla="*/ 1046181 w 1046180"/>
                <a:gd name="connsiteY3" fmla="*/ 523442 h 1046884"/>
                <a:gd name="connsiteX4" fmla="*/ 523090 w 1046180"/>
                <a:gd name="connsiteY4" fmla="*/ 0 h 1046884"/>
                <a:gd name="connsiteX5" fmla="*/ 523090 w 1046180"/>
                <a:gd name="connsiteY5" fmla="*/ 16059 h 1046884"/>
                <a:gd name="connsiteX6" fmla="*/ 1029900 w 1046180"/>
                <a:gd name="connsiteY6" fmla="*/ 523209 h 1046884"/>
                <a:gd name="connsiteX7" fmla="*/ 523090 w 1046180"/>
                <a:gd name="connsiteY7" fmla="*/ 1030360 h 1046884"/>
                <a:gd name="connsiteX8" fmla="*/ 16281 w 1046180"/>
                <a:gd name="connsiteY8" fmla="*/ 523209 h 1046884"/>
                <a:gd name="connsiteX9" fmla="*/ 523090 w 1046180"/>
                <a:gd name="connsiteY9" fmla="*/ 16059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0" h="1046884">
                  <a:moveTo>
                    <a:pt x="523090" y="0"/>
                  </a:moveTo>
                  <a:cubicBezTo>
                    <a:pt x="234216" y="0"/>
                    <a:pt x="0" y="234373"/>
                    <a:pt x="0" y="523442"/>
                  </a:cubicBezTo>
                  <a:cubicBezTo>
                    <a:pt x="0" y="812511"/>
                    <a:pt x="234216" y="1046884"/>
                    <a:pt x="523090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3"/>
                    <a:pt x="811965" y="0"/>
                    <a:pt x="523090" y="0"/>
                  </a:cubicBezTo>
                  <a:moveTo>
                    <a:pt x="523090" y="16059"/>
                  </a:moveTo>
                  <a:cubicBezTo>
                    <a:pt x="802661" y="16059"/>
                    <a:pt x="1029900" y="243450"/>
                    <a:pt x="1029900" y="523209"/>
                  </a:cubicBezTo>
                  <a:cubicBezTo>
                    <a:pt x="1029900" y="802968"/>
                    <a:pt x="802661" y="1030360"/>
                    <a:pt x="523090" y="1030360"/>
                  </a:cubicBezTo>
                  <a:cubicBezTo>
                    <a:pt x="243520" y="1030360"/>
                    <a:pt x="16281" y="802968"/>
                    <a:pt x="16281" y="523209"/>
                  </a:cubicBezTo>
                  <a:cubicBezTo>
                    <a:pt x="16281" y="243450"/>
                    <a:pt x="243520" y="16059"/>
                    <a:pt x="523090" y="16059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5CBA35F-B4B2-C519-8BFB-FB5012A962C2}"/>
                </a:ext>
              </a:extLst>
            </p:cNvPr>
            <p:cNvSpPr/>
            <p:nvPr/>
          </p:nvSpPr>
          <p:spPr>
            <a:xfrm>
              <a:off x="12850536" y="2705641"/>
              <a:ext cx="638804" cy="639234"/>
            </a:xfrm>
            <a:custGeom>
              <a:avLst/>
              <a:gdLst>
                <a:gd name="connsiteX0" fmla="*/ 638397 w 638804"/>
                <a:gd name="connsiteY0" fmla="*/ 303674 h 639234"/>
                <a:gd name="connsiteX1" fmla="*/ 335335 w 638804"/>
                <a:gd name="connsiteY1" fmla="*/ 638826 h 639234"/>
                <a:gd name="connsiteX2" fmla="*/ 408 w 638804"/>
                <a:gd name="connsiteY2" fmla="*/ 335560 h 639234"/>
                <a:gd name="connsiteX3" fmla="*/ 303470 w 638804"/>
                <a:gd name="connsiteY3" fmla="*/ 408 h 639234"/>
                <a:gd name="connsiteX4" fmla="*/ 638397 w 638804"/>
                <a:gd name="connsiteY4" fmla="*/ 303674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804" h="639234">
                  <a:moveTo>
                    <a:pt x="638397" y="303674"/>
                  </a:moveTo>
                  <a:cubicBezTo>
                    <a:pt x="647235" y="479862"/>
                    <a:pt x="511404" y="629982"/>
                    <a:pt x="335335" y="638826"/>
                  </a:cubicBezTo>
                  <a:cubicBezTo>
                    <a:pt x="159265" y="647671"/>
                    <a:pt x="9246" y="511748"/>
                    <a:pt x="408" y="335560"/>
                  </a:cubicBezTo>
                  <a:cubicBezTo>
                    <a:pt x="-8430" y="159373"/>
                    <a:pt x="127401" y="9252"/>
                    <a:pt x="303470" y="408"/>
                  </a:cubicBezTo>
                  <a:cubicBezTo>
                    <a:pt x="479539" y="-8436"/>
                    <a:pt x="629558" y="127487"/>
                    <a:pt x="638397" y="303674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69D361A-7D14-E4F0-0746-D5D0ADBE5034}"/>
                </a:ext>
              </a:extLst>
            </p:cNvPr>
            <p:cNvSpPr/>
            <p:nvPr/>
          </p:nvSpPr>
          <p:spPr>
            <a:xfrm>
              <a:off x="12646732" y="395362"/>
              <a:ext cx="1046181" cy="1046884"/>
            </a:xfrm>
            <a:custGeom>
              <a:avLst/>
              <a:gdLst>
                <a:gd name="connsiteX0" fmla="*/ 1046181 w 1046181"/>
                <a:gd name="connsiteY0" fmla="*/ 523442 h 1046884"/>
                <a:gd name="connsiteX1" fmla="*/ 523091 w 1046181"/>
                <a:gd name="connsiteY1" fmla="*/ 1046885 h 1046884"/>
                <a:gd name="connsiteX2" fmla="*/ 0 w 1046181"/>
                <a:gd name="connsiteY2" fmla="*/ 523442 h 1046884"/>
                <a:gd name="connsiteX3" fmla="*/ 523091 w 1046181"/>
                <a:gd name="connsiteY3" fmla="*/ 0 h 1046884"/>
                <a:gd name="connsiteX4" fmla="*/ 1046181 w 1046181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1" h="1046884">
                  <a:moveTo>
                    <a:pt x="1046181" y="523442"/>
                  </a:moveTo>
                  <a:cubicBezTo>
                    <a:pt x="1046181" y="812511"/>
                    <a:pt x="811965" y="1046885"/>
                    <a:pt x="523091" y="1046885"/>
                  </a:cubicBezTo>
                  <a:cubicBezTo>
                    <a:pt x="234216" y="1046885"/>
                    <a:pt x="0" y="812511"/>
                    <a:pt x="0" y="523442"/>
                  </a:cubicBezTo>
                  <a:cubicBezTo>
                    <a:pt x="0" y="234374"/>
                    <a:pt x="234216" y="0"/>
                    <a:pt x="523091" y="0"/>
                  </a:cubicBezTo>
                  <a:cubicBezTo>
                    <a:pt x="811965" y="0"/>
                    <a:pt x="1046181" y="234374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99123F7-03C8-D605-036E-7C6053B52A91}"/>
                </a:ext>
              </a:extLst>
            </p:cNvPr>
            <p:cNvSpPr/>
            <p:nvPr/>
          </p:nvSpPr>
          <p:spPr>
            <a:xfrm>
              <a:off x="12646965" y="1442712"/>
              <a:ext cx="1046180" cy="1046884"/>
            </a:xfrm>
            <a:custGeom>
              <a:avLst/>
              <a:gdLst>
                <a:gd name="connsiteX0" fmla="*/ 523090 w 1046180"/>
                <a:gd name="connsiteY0" fmla="*/ 0 h 1046884"/>
                <a:gd name="connsiteX1" fmla="*/ 0 w 1046180"/>
                <a:gd name="connsiteY1" fmla="*/ 523442 h 1046884"/>
                <a:gd name="connsiteX2" fmla="*/ 523090 w 1046180"/>
                <a:gd name="connsiteY2" fmla="*/ 1046884 h 1046884"/>
                <a:gd name="connsiteX3" fmla="*/ 1046181 w 1046180"/>
                <a:gd name="connsiteY3" fmla="*/ 523442 h 1046884"/>
                <a:gd name="connsiteX4" fmla="*/ 523090 w 1046180"/>
                <a:gd name="connsiteY4" fmla="*/ 0 h 1046884"/>
                <a:gd name="connsiteX5" fmla="*/ 523090 w 1046180"/>
                <a:gd name="connsiteY5" fmla="*/ 211332 h 1046884"/>
                <a:gd name="connsiteX6" fmla="*/ 834991 w 1046180"/>
                <a:gd name="connsiteY6" fmla="*/ 523442 h 1046884"/>
                <a:gd name="connsiteX7" fmla="*/ 523090 w 1046180"/>
                <a:gd name="connsiteY7" fmla="*/ 835552 h 1046884"/>
                <a:gd name="connsiteX8" fmla="*/ 211190 w 1046180"/>
                <a:gd name="connsiteY8" fmla="*/ 523442 h 1046884"/>
                <a:gd name="connsiteX9" fmla="*/ 523090 w 1046180"/>
                <a:gd name="connsiteY9" fmla="*/ 21133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0" h="1046884">
                  <a:moveTo>
                    <a:pt x="523090" y="0"/>
                  </a:moveTo>
                  <a:cubicBezTo>
                    <a:pt x="234216" y="0"/>
                    <a:pt x="0" y="234373"/>
                    <a:pt x="0" y="523442"/>
                  </a:cubicBezTo>
                  <a:cubicBezTo>
                    <a:pt x="0" y="812511"/>
                    <a:pt x="234216" y="1046884"/>
                    <a:pt x="523090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3"/>
                    <a:pt x="811965" y="0"/>
                    <a:pt x="523090" y="0"/>
                  </a:cubicBezTo>
                  <a:moveTo>
                    <a:pt x="523090" y="211332"/>
                  </a:moveTo>
                  <a:cubicBezTo>
                    <a:pt x="694973" y="211332"/>
                    <a:pt x="834991" y="351444"/>
                    <a:pt x="834991" y="523442"/>
                  </a:cubicBezTo>
                  <a:cubicBezTo>
                    <a:pt x="834991" y="695440"/>
                    <a:pt x="694973" y="835552"/>
                    <a:pt x="523090" y="835552"/>
                  </a:cubicBezTo>
                  <a:cubicBezTo>
                    <a:pt x="351208" y="835552"/>
                    <a:pt x="211190" y="695673"/>
                    <a:pt x="211190" y="523442"/>
                  </a:cubicBezTo>
                  <a:cubicBezTo>
                    <a:pt x="211190" y="351211"/>
                    <a:pt x="351208" y="211332"/>
                    <a:pt x="523090" y="21133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4C19D41-649F-AC55-E7AB-20C854C88A7A}"/>
                </a:ext>
              </a:extLst>
            </p:cNvPr>
            <p:cNvSpPr/>
            <p:nvPr/>
          </p:nvSpPr>
          <p:spPr>
            <a:xfrm>
              <a:off x="12646965" y="5658645"/>
              <a:ext cx="1046180" cy="1046883"/>
            </a:xfrm>
            <a:custGeom>
              <a:avLst/>
              <a:gdLst>
                <a:gd name="connsiteX0" fmla="*/ 523090 w 1046180"/>
                <a:gd name="connsiteY0" fmla="*/ 0 h 1046883"/>
                <a:gd name="connsiteX1" fmla="*/ 0 w 1046180"/>
                <a:gd name="connsiteY1" fmla="*/ 523442 h 1046883"/>
                <a:gd name="connsiteX2" fmla="*/ 523090 w 1046180"/>
                <a:gd name="connsiteY2" fmla="*/ 1046884 h 1046883"/>
                <a:gd name="connsiteX3" fmla="*/ 1046181 w 1046180"/>
                <a:gd name="connsiteY3" fmla="*/ 523442 h 1046883"/>
                <a:gd name="connsiteX4" fmla="*/ 523090 w 1046180"/>
                <a:gd name="connsiteY4" fmla="*/ 0 h 1046883"/>
                <a:gd name="connsiteX5" fmla="*/ 523090 w 1046180"/>
                <a:gd name="connsiteY5" fmla="*/ 211332 h 1046883"/>
                <a:gd name="connsiteX6" fmla="*/ 834991 w 1046180"/>
                <a:gd name="connsiteY6" fmla="*/ 523442 h 1046883"/>
                <a:gd name="connsiteX7" fmla="*/ 523090 w 1046180"/>
                <a:gd name="connsiteY7" fmla="*/ 835552 h 1046883"/>
                <a:gd name="connsiteX8" fmla="*/ 211190 w 1046180"/>
                <a:gd name="connsiteY8" fmla="*/ 523442 h 1046883"/>
                <a:gd name="connsiteX9" fmla="*/ 523090 w 1046180"/>
                <a:gd name="connsiteY9" fmla="*/ 211332 h 104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0" h="1046883">
                  <a:moveTo>
                    <a:pt x="523090" y="0"/>
                  </a:moveTo>
                  <a:cubicBezTo>
                    <a:pt x="234216" y="0"/>
                    <a:pt x="0" y="234374"/>
                    <a:pt x="0" y="523442"/>
                  </a:cubicBezTo>
                  <a:cubicBezTo>
                    <a:pt x="0" y="812511"/>
                    <a:pt x="234216" y="1046884"/>
                    <a:pt x="523090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4"/>
                    <a:pt x="811965" y="0"/>
                    <a:pt x="523090" y="0"/>
                  </a:cubicBezTo>
                  <a:moveTo>
                    <a:pt x="523090" y="211332"/>
                  </a:moveTo>
                  <a:cubicBezTo>
                    <a:pt x="694973" y="211332"/>
                    <a:pt x="834991" y="351211"/>
                    <a:pt x="834991" y="523442"/>
                  </a:cubicBezTo>
                  <a:cubicBezTo>
                    <a:pt x="834991" y="695673"/>
                    <a:pt x="694973" y="835552"/>
                    <a:pt x="523090" y="835552"/>
                  </a:cubicBezTo>
                  <a:cubicBezTo>
                    <a:pt x="351208" y="835552"/>
                    <a:pt x="211190" y="695673"/>
                    <a:pt x="211190" y="523442"/>
                  </a:cubicBezTo>
                  <a:cubicBezTo>
                    <a:pt x="211190" y="351211"/>
                    <a:pt x="351208" y="211332"/>
                    <a:pt x="523090" y="21133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031D7F8-51DA-A76D-4200-E5C2364AF345}"/>
                </a:ext>
              </a:extLst>
            </p:cNvPr>
            <p:cNvSpPr/>
            <p:nvPr/>
          </p:nvSpPr>
          <p:spPr>
            <a:xfrm>
              <a:off x="12644406" y="-1762411"/>
              <a:ext cx="2145857" cy="2147300"/>
            </a:xfrm>
            <a:custGeom>
              <a:avLst/>
              <a:gdLst>
                <a:gd name="connsiteX0" fmla="*/ 1072929 w 2145857"/>
                <a:gd name="connsiteY0" fmla="*/ 0 h 2147300"/>
                <a:gd name="connsiteX1" fmla="*/ 0 w 2145857"/>
                <a:gd name="connsiteY1" fmla="*/ 1073650 h 2147300"/>
                <a:gd name="connsiteX2" fmla="*/ 1072929 w 2145857"/>
                <a:gd name="connsiteY2" fmla="*/ 2147300 h 2147300"/>
                <a:gd name="connsiteX3" fmla="*/ 2145857 w 2145857"/>
                <a:gd name="connsiteY3" fmla="*/ 1073650 h 2147300"/>
                <a:gd name="connsiteX4" fmla="*/ 1072929 w 2145857"/>
                <a:gd name="connsiteY4" fmla="*/ 0 h 2147300"/>
                <a:gd name="connsiteX5" fmla="*/ 1072929 w 2145857"/>
                <a:gd name="connsiteY5" fmla="*/ 433370 h 2147300"/>
                <a:gd name="connsiteX6" fmla="*/ 1712778 w 2145857"/>
                <a:gd name="connsiteY6" fmla="*/ 1073650 h 2147300"/>
                <a:gd name="connsiteX7" fmla="*/ 1072929 w 2145857"/>
                <a:gd name="connsiteY7" fmla="*/ 1713930 h 2147300"/>
                <a:gd name="connsiteX8" fmla="*/ 433079 w 2145857"/>
                <a:gd name="connsiteY8" fmla="*/ 1073650 h 2147300"/>
                <a:gd name="connsiteX9" fmla="*/ 1072929 w 2145857"/>
                <a:gd name="connsiteY9" fmla="*/ 433370 h 214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857" h="2147300">
                  <a:moveTo>
                    <a:pt x="1072929" y="0"/>
                  </a:moveTo>
                  <a:cubicBezTo>
                    <a:pt x="480294" y="0"/>
                    <a:pt x="0" y="480617"/>
                    <a:pt x="0" y="1073650"/>
                  </a:cubicBezTo>
                  <a:cubicBezTo>
                    <a:pt x="0" y="1666683"/>
                    <a:pt x="480294" y="2147300"/>
                    <a:pt x="1072929" y="2147300"/>
                  </a:cubicBezTo>
                  <a:cubicBezTo>
                    <a:pt x="1665563" y="2147300"/>
                    <a:pt x="2145857" y="1666683"/>
                    <a:pt x="2145857" y="1073650"/>
                  </a:cubicBezTo>
                  <a:cubicBezTo>
                    <a:pt x="2145857" y="480617"/>
                    <a:pt x="1665563" y="0"/>
                    <a:pt x="1072929" y="0"/>
                  </a:cubicBezTo>
                  <a:moveTo>
                    <a:pt x="1072929" y="433370"/>
                  </a:moveTo>
                  <a:cubicBezTo>
                    <a:pt x="1425765" y="433370"/>
                    <a:pt x="1712778" y="720577"/>
                    <a:pt x="1712778" y="1073650"/>
                  </a:cubicBezTo>
                  <a:cubicBezTo>
                    <a:pt x="1712778" y="1426723"/>
                    <a:pt x="1425765" y="1713930"/>
                    <a:pt x="1072929" y="1713930"/>
                  </a:cubicBezTo>
                  <a:cubicBezTo>
                    <a:pt x="720092" y="1713930"/>
                    <a:pt x="433079" y="1426723"/>
                    <a:pt x="433079" y="1073650"/>
                  </a:cubicBezTo>
                  <a:cubicBezTo>
                    <a:pt x="433079" y="720577"/>
                    <a:pt x="720092" y="433370"/>
                    <a:pt x="1072929" y="433370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355EA8D-851B-D8C1-342A-BF1AAE65E0D5}"/>
                </a:ext>
              </a:extLst>
            </p:cNvPr>
            <p:cNvSpPr/>
            <p:nvPr/>
          </p:nvSpPr>
          <p:spPr>
            <a:xfrm>
              <a:off x="13677330" y="2499837"/>
              <a:ext cx="2145857" cy="2147300"/>
            </a:xfrm>
            <a:custGeom>
              <a:avLst/>
              <a:gdLst>
                <a:gd name="connsiteX0" fmla="*/ 1072928 w 2145857"/>
                <a:gd name="connsiteY0" fmla="*/ 0 h 2147300"/>
                <a:gd name="connsiteX1" fmla="*/ 0 w 2145857"/>
                <a:gd name="connsiteY1" fmla="*/ 1073650 h 2147300"/>
                <a:gd name="connsiteX2" fmla="*/ 1072928 w 2145857"/>
                <a:gd name="connsiteY2" fmla="*/ 2147300 h 2147300"/>
                <a:gd name="connsiteX3" fmla="*/ 2145857 w 2145857"/>
                <a:gd name="connsiteY3" fmla="*/ 1073650 h 2147300"/>
                <a:gd name="connsiteX4" fmla="*/ 1072928 w 2145857"/>
                <a:gd name="connsiteY4" fmla="*/ 0 h 2147300"/>
                <a:gd name="connsiteX5" fmla="*/ 1072928 w 2145857"/>
                <a:gd name="connsiteY5" fmla="*/ 433370 h 2147300"/>
                <a:gd name="connsiteX6" fmla="*/ 1712778 w 2145857"/>
                <a:gd name="connsiteY6" fmla="*/ 1073650 h 2147300"/>
                <a:gd name="connsiteX7" fmla="*/ 1072928 w 2145857"/>
                <a:gd name="connsiteY7" fmla="*/ 1713930 h 2147300"/>
                <a:gd name="connsiteX8" fmla="*/ 433079 w 2145857"/>
                <a:gd name="connsiteY8" fmla="*/ 1073650 h 2147300"/>
                <a:gd name="connsiteX9" fmla="*/ 1072928 w 2145857"/>
                <a:gd name="connsiteY9" fmla="*/ 433370 h 214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857" h="2147300">
                  <a:moveTo>
                    <a:pt x="1072928" y="0"/>
                  </a:moveTo>
                  <a:cubicBezTo>
                    <a:pt x="480294" y="0"/>
                    <a:pt x="0" y="480617"/>
                    <a:pt x="0" y="1073650"/>
                  </a:cubicBezTo>
                  <a:cubicBezTo>
                    <a:pt x="0" y="1666683"/>
                    <a:pt x="480294" y="2147300"/>
                    <a:pt x="1072928" y="2147300"/>
                  </a:cubicBezTo>
                  <a:cubicBezTo>
                    <a:pt x="1665563" y="2147300"/>
                    <a:pt x="2145857" y="1666683"/>
                    <a:pt x="2145857" y="1073650"/>
                  </a:cubicBezTo>
                  <a:cubicBezTo>
                    <a:pt x="2145857" y="480617"/>
                    <a:pt x="1665563" y="0"/>
                    <a:pt x="1072928" y="0"/>
                  </a:cubicBezTo>
                  <a:moveTo>
                    <a:pt x="1072928" y="433370"/>
                  </a:moveTo>
                  <a:cubicBezTo>
                    <a:pt x="1425765" y="433370"/>
                    <a:pt x="1712778" y="720577"/>
                    <a:pt x="1712778" y="1073650"/>
                  </a:cubicBezTo>
                  <a:cubicBezTo>
                    <a:pt x="1712778" y="1426723"/>
                    <a:pt x="1425765" y="1713930"/>
                    <a:pt x="1072928" y="1713930"/>
                  </a:cubicBezTo>
                  <a:cubicBezTo>
                    <a:pt x="720093" y="1713930"/>
                    <a:pt x="433079" y="1426723"/>
                    <a:pt x="433079" y="1073650"/>
                  </a:cubicBezTo>
                  <a:cubicBezTo>
                    <a:pt x="433079" y="720577"/>
                    <a:pt x="720093" y="433370"/>
                    <a:pt x="1072928" y="433370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F98E332-C43F-018B-7995-C58D84518565}"/>
                </a:ext>
              </a:extLst>
            </p:cNvPr>
            <p:cNvSpPr/>
            <p:nvPr/>
          </p:nvSpPr>
          <p:spPr>
            <a:xfrm>
              <a:off x="8362926" y="382794"/>
              <a:ext cx="2145857" cy="2147299"/>
            </a:xfrm>
            <a:custGeom>
              <a:avLst/>
              <a:gdLst>
                <a:gd name="connsiteX0" fmla="*/ 1072929 w 2145857"/>
                <a:gd name="connsiteY0" fmla="*/ 0 h 2147299"/>
                <a:gd name="connsiteX1" fmla="*/ 0 w 2145857"/>
                <a:gd name="connsiteY1" fmla="*/ 1073650 h 2147299"/>
                <a:gd name="connsiteX2" fmla="*/ 1072929 w 2145857"/>
                <a:gd name="connsiteY2" fmla="*/ 2147300 h 2147299"/>
                <a:gd name="connsiteX3" fmla="*/ 2145857 w 2145857"/>
                <a:gd name="connsiteY3" fmla="*/ 1073650 h 2147299"/>
                <a:gd name="connsiteX4" fmla="*/ 1072929 w 2145857"/>
                <a:gd name="connsiteY4" fmla="*/ 0 h 2147299"/>
                <a:gd name="connsiteX5" fmla="*/ 1072929 w 2145857"/>
                <a:gd name="connsiteY5" fmla="*/ 433603 h 2147299"/>
                <a:gd name="connsiteX6" fmla="*/ 1712778 w 2145857"/>
                <a:gd name="connsiteY6" fmla="*/ 1073883 h 2147299"/>
                <a:gd name="connsiteX7" fmla="*/ 1072929 w 2145857"/>
                <a:gd name="connsiteY7" fmla="*/ 1714163 h 2147299"/>
                <a:gd name="connsiteX8" fmla="*/ 433079 w 2145857"/>
                <a:gd name="connsiteY8" fmla="*/ 1073883 h 2147299"/>
                <a:gd name="connsiteX9" fmla="*/ 1072929 w 2145857"/>
                <a:gd name="connsiteY9" fmla="*/ 433603 h 214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857" h="2147299">
                  <a:moveTo>
                    <a:pt x="1072929" y="0"/>
                  </a:moveTo>
                  <a:cubicBezTo>
                    <a:pt x="480294" y="0"/>
                    <a:pt x="0" y="480850"/>
                    <a:pt x="0" y="1073650"/>
                  </a:cubicBezTo>
                  <a:cubicBezTo>
                    <a:pt x="0" y="1666450"/>
                    <a:pt x="480294" y="2147300"/>
                    <a:pt x="1072929" y="2147300"/>
                  </a:cubicBezTo>
                  <a:cubicBezTo>
                    <a:pt x="1665563" y="2147300"/>
                    <a:pt x="2145857" y="1666683"/>
                    <a:pt x="2145857" y="1073650"/>
                  </a:cubicBezTo>
                  <a:cubicBezTo>
                    <a:pt x="2145857" y="480617"/>
                    <a:pt x="1665563" y="0"/>
                    <a:pt x="1072929" y="0"/>
                  </a:cubicBezTo>
                  <a:moveTo>
                    <a:pt x="1072929" y="433603"/>
                  </a:moveTo>
                  <a:cubicBezTo>
                    <a:pt x="1425765" y="433603"/>
                    <a:pt x="1712778" y="720810"/>
                    <a:pt x="1712778" y="1073883"/>
                  </a:cubicBezTo>
                  <a:cubicBezTo>
                    <a:pt x="1712778" y="1426956"/>
                    <a:pt x="1425765" y="1714163"/>
                    <a:pt x="1072929" y="1714163"/>
                  </a:cubicBezTo>
                  <a:cubicBezTo>
                    <a:pt x="720093" y="1714163"/>
                    <a:pt x="433079" y="1426956"/>
                    <a:pt x="433079" y="1073883"/>
                  </a:cubicBezTo>
                  <a:cubicBezTo>
                    <a:pt x="433079" y="720810"/>
                    <a:pt x="720093" y="433603"/>
                    <a:pt x="1072929" y="433603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B7ED8E5-02A5-8028-17DB-B96B82E834B9}"/>
                </a:ext>
              </a:extLst>
            </p:cNvPr>
            <p:cNvSpPr/>
            <p:nvPr/>
          </p:nvSpPr>
          <p:spPr>
            <a:xfrm>
              <a:off x="9445390" y="4558461"/>
              <a:ext cx="2145857" cy="2147300"/>
            </a:xfrm>
            <a:custGeom>
              <a:avLst/>
              <a:gdLst>
                <a:gd name="connsiteX0" fmla="*/ 1072929 w 2145857"/>
                <a:gd name="connsiteY0" fmla="*/ 0 h 2147300"/>
                <a:gd name="connsiteX1" fmla="*/ 0 w 2145857"/>
                <a:gd name="connsiteY1" fmla="*/ 1073650 h 2147300"/>
                <a:gd name="connsiteX2" fmla="*/ 1072929 w 2145857"/>
                <a:gd name="connsiteY2" fmla="*/ 2147300 h 2147300"/>
                <a:gd name="connsiteX3" fmla="*/ 2145857 w 2145857"/>
                <a:gd name="connsiteY3" fmla="*/ 1073650 h 2147300"/>
                <a:gd name="connsiteX4" fmla="*/ 1072929 w 2145857"/>
                <a:gd name="connsiteY4" fmla="*/ 0 h 2147300"/>
                <a:gd name="connsiteX5" fmla="*/ 1072929 w 2145857"/>
                <a:gd name="connsiteY5" fmla="*/ 433371 h 2147300"/>
                <a:gd name="connsiteX6" fmla="*/ 1712778 w 2145857"/>
                <a:gd name="connsiteY6" fmla="*/ 1073650 h 2147300"/>
                <a:gd name="connsiteX7" fmla="*/ 1072929 w 2145857"/>
                <a:gd name="connsiteY7" fmla="*/ 1713930 h 2147300"/>
                <a:gd name="connsiteX8" fmla="*/ 433079 w 2145857"/>
                <a:gd name="connsiteY8" fmla="*/ 1073650 h 2147300"/>
                <a:gd name="connsiteX9" fmla="*/ 1072929 w 2145857"/>
                <a:gd name="connsiteY9" fmla="*/ 433371 h 214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857" h="2147300">
                  <a:moveTo>
                    <a:pt x="1072929" y="0"/>
                  </a:moveTo>
                  <a:cubicBezTo>
                    <a:pt x="480294" y="0"/>
                    <a:pt x="0" y="480618"/>
                    <a:pt x="0" y="1073650"/>
                  </a:cubicBezTo>
                  <a:cubicBezTo>
                    <a:pt x="0" y="1666683"/>
                    <a:pt x="480294" y="2147300"/>
                    <a:pt x="1072929" y="2147300"/>
                  </a:cubicBezTo>
                  <a:cubicBezTo>
                    <a:pt x="1665563" y="2147300"/>
                    <a:pt x="2145857" y="1666683"/>
                    <a:pt x="2145857" y="1073650"/>
                  </a:cubicBezTo>
                  <a:cubicBezTo>
                    <a:pt x="2145857" y="480618"/>
                    <a:pt x="1665563" y="0"/>
                    <a:pt x="1072929" y="0"/>
                  </a:cubicBezTo>
                  <a:moveTo>
                    <a:pt x="1072929" y="433371"/>
                  </a:moveTo>
                  <a:cubicBezTo>
                    <a:pt x="1425765" y="433371"/>
                    <a:pt x="1712778" y="720577"/>
                    <a:pt x="1712778" y="1073650"/>
                  </a:cubicBezTo>
                  <a:cubicBezTo>
                    <a:pt x="1712778" y="1426724"/>
                    <a:pt x="1425765" y="1713930"/>
                    <a:pt x="1072929" y="1713930"/>
                  </a:cubicBezTo>
                  <a:cubicBezTo>
                    <a:pt x="720093" y="1713930"/>
                    <a:pt x="433079" y="1426724"/>
                    <a:pt x="433079" y="1073650"/>
                  </a:cubicBezTo>
                  <a:cubicBezTo>
                    <a:pt x="433079" y="720577"/>
                    <a:pt x="720093" y="433371"/>
                    <a:pt x="1072929" y="433371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BEDD984-B203-D26A-E0AC-5D4184E94D36}"/>
                </a:ext>
              </a:extLst>
            </p:cNvPr>
            <p:cNvSpPr/>
            <p:nvPr/>
          </p:nvSpPr>
          <p:spPr>
            <a:xfrm>
              <a:off x="11596597" y="-665253"/>
              <a:ext cx="1045948" cy="1046884"/>
            </a:xfrm>
            <a:custGeom>
              <a:avLst/>
              <a:gdLst>
                <a:gd name="connsiteX0" fmla="*/ 0 w 1045948"/>
                <a:gd name="connsiteY0" fmla="*/ 0 h 1046884"/>
                <a:gd name="connsiteX1" fmla="*/ 1045948 w 1045948"/>
                <a:gd name="connsiteY1" fmla="*/ 0 h 1046884"/>
                <a:gd name="connsiteX2" fmla="*/ 1045948 w 1045948"/>
                <a:gd name="connsiteY2" fmla="*/ 1046885 h 1046884"/>
                <a:gd name="connsiteX3" fmla="*/ 0 w 1045948"/>
                <a:gd name="connsiteY3" fmla="*/ 1046885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5948" h="1046884">
                  <a:moveTo>
                    <a:pt x="0" y="0"/>
                  </a:moveTo>
                  <a:lnTo>
                    <a:pt x="1045948" y="0"/>
                  </a:lnTo>
                  <a:lnTo>
                    <a:pt x="1045948" y="1046885"/>
                  </a:lnTo>
                  <a:lnTo>
                    <a:pt x="0" y="1046885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08F75C1-FB32-D6CE-A0DA-7652DF9544AB}"/>
                </a:ext>
              </a:extLst>
            </p:cNvPr>
            <p:cNvSpPr/>
            <p:nvPr/>
          </p:nvSpPr>
          <p:spPr>
            <a:xfrm>
              <a:off x="11596597" y="4589417"/>
              <a:ext cx="1045948" cy="1046651"/>
            </a:xfrm>
            <a:custGeom>
              <a:avLst/>
              <a:gdLst>
                <a:gd name="connsiteX0" fmla="*/ 0 w 1045948"/>
                <a:gd name="connsiteY0" fmla="*/ 0 h 1046651"/>
                <a:gd name="connsiteX1" fmla="*/ 1045948 w 1045948"/>
                <a:gd name="connsiteY1" fmla="*/ 0 h 1046651"/>
                <a:gd name="connsiteX2" fmla="*/ 1045948 w 1045948"/>
                <a:gd name="connsiteY2" fmla="*/ 1046652 h 1046651"/>
                <a:gd name="connsiteX3" fmla="*/ 0 w 1045948"/>
                <a:gd name="connsiteY3" fmla="*/ 1046652 h 1046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5948" h="1046651">
                  <a:moveTo>
                    <a:pt x="0" y="0"/>
                  </a:moveTo>
                  <a:lnTo>
                    <a:pt x="1045948" y="0"/>
                  </a:lnTo>
                  <a:lnTo>
                    <a:pt x="1045948" y="1046652"/>
                  </a:lnTo>
                  <a:lnTo>
                    <a:pt x="0" y="1046652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9E92A3E-5968-5377-65AE-6359ACA50009}"/>
                </a:ext>
              </a:extLst>
            </p:cNvPr>
            <p:cNvSpPr/>
            <p:nvPr/>
          </p:nvSpPr>
          <p:spPr>
            <a:xfrm>
              <a:off x="13691982" y="1441781"/>
              <a:ext cx="1045948" cy="1046884"/>
            </a:xfrm>
            <a:custGeom>
              <a:avLst/>
              <a:gdLst>
                <a:gd name="connsiteX0" fmla="*/ 1045948 w 1045948"/>
                <a:gd name="connsiteY0" fmla="*/ 0 h 1046884"/>
                <a:gd name="connsiteX1" fmla="*/ 0 w 1045948"/>
                <a:gd name="connsiteY1" fmla="*/ 0 h 1046884"/>
                <a:gd name="connsiteX2" fmla="*/ 0 w 1045948"/>
                <a:gd name="connsiteY2" fmla="*/ 1046884 h 1046884"/>
                <a:gd name="connsiteX3" fmla="*/ 1045948 w 1045948"/>
                <a:gd name="connsiteY3" fmla="*/ 1046884 h 1046884"/>
                <a:gd name="connsiteX4" fmla="*/ 1045948 w 1045948"/>
                <a:gd name="connsiteY4" fmla="*/ 0 h 1046884"/>
                <a:gd name="connsiteX5" fmla="*/ 834759 w 1045948"/>
                <a:gd name="connsiteY5" fmla="*/ 835553 h 1046884"/>
                <a:gd name="connsiteX6" fmla="*/ 210958 w 1045948"/>
                <a:gd name="connsiteY6" fmla="*/ 835553 h 1046884"/>
                <a:gd name="connsiteX7" fmla="*/ 210958 w 1045948"/>
                <a:gd name="connsiteY7" fmla="*/ 211332 h 1046884"/>
                <a:gd name="connsiteX8" fmla="*/ 834759 w 1045948"/>
                <a:gd name="connsiteY8" fmla="*/ 211332 h 1046884"/>
                <a:gd name="connsiteX9" fmla="*/ 834759 w 1045948"/>
                <a:gd name="connsiteY9" fmla="*/ 835553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5948" h="1046884">
                  <a:moveTo>
                    <a:pt x="1045948" y="0"/>
                  </a:moveTo>
                  <a:lnTo>
                    <a:pt x="0" y="0"/>
                  </a:lnTo>
                  <a:lnTo>
                    <a:pt x="0" y="1046884"/>
                  </a:lnTo>
                  <a:lnTo>
                    <a:pt x="1045948" y="1046884"/>
                  </a:lnTo>
                  <a:lnTo>
                    <a:pt x="1045948" y="0"/>
                  </a:lnTo>
                  <a:close/>
                  <a:moveTo>
                    <a:pt x="834759" y="835553"/>
                  </a:moveTo>
                  <a:lnTo>
                    <a:pt x="210958" y="835553"/>
                  </a:lnTo>
                  <a:lnTo>
                    <a:pt x="210958" y="211332"/>
                  </a:lnTo>
                  <a:lnTo>
                    <a:pt x="834759" y="211332"/>
                  </a:lnTo>
                  <a:lnTo>
                    <a:pt x="834759" y="835553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14CA74E-D50C-7B53-0AF8-A25C02741CAF}"/>
                </a:ext>
              </a:extLst>
            </p:cNvPr>
            <p:cNvSpPr/>
            <p:nvPr/>
          </p:nvSpPr>
          <p:spPr>
            <a:xfrm>
              <a:off x="9486326" y="2530327"/>
              <a:ext cx="1046180" cy="1037109"/>
            </a:xfrm>
            <a:custGeom>
              <a:avLst/>
              <a:gdLst>
                <a:gd name="connsiteX0" fmla="*/ 1046181 w 1046180"/>
                <a:gd name="connsiteY0" fmla="*/ 0 h 1037109"/>
                <a:gd name="connsiteX1" fmla="*/ 0 w 1046180"/>
                <a:gd name="connsiteY1" fmla="*/ 0 h 1037109"/>
                <a:gd name="connsiteX2" fmla="*/ 0 w 1046180"/>
                <a:gd name="connsiteY2" fmla="*/ 1037109 h 1037109"/>
                <a:gd name="connsiteX3" fmla="*/ 1046181 w 1046180"/>
                <a:gd name="connsiteY3" fmla="*/ 1037109 h 1037109"/>
                <a:gd name="connsiteX4" fmla="*/ 1046181 w 1046180"/>
                <a:gd name="connsiteY4" fmla="*/ 0 h 1037109"/>
                <a:gd name="connsiteX5" fmla="*/ 835921 w 1046180"/>
                <a:gd name="connsiteY5" fmla="*/ 826708 h 1037109"/>
                <a:gd name="connsiteX6" fmla="*/ 210260 w 1046180"/>
                <a:gd name="connsiteY6" fmla="*/ 826708 h 1037109"/>
                <a:gd name="connsiteX7" fmla="*/ 210260 w 1046180"/>
                <a:gd name="connsiteY7" fmla="*/ 210168 h 1037109"/>
                <a:gd name="connsiteX8" fmla="*/ 835921 w 1046180"/>
                <a:gd name="connsiteY8" fmla="*/ 210168 h 1037109"/>
                <a:gd name="connsiteX9" fmla="*/ 835921 w 1046180"/>
                <a:gd name="connsiteY9" fmla="*/ 826708 h 103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0" h="1037109">
                  <a:moveTo>
                    <a:pt x="1046181" y="0"/>
                  </a:moveTo>
                  <a:lnTo>
                    <a:pt x="0" y="0"/>
                  </a:lnTo>
                  <a:lnTo>
                    <a:pt x="0" y="1037109"/>
                  </a:lnTo>
                  <a:lnTo>
                    <a:pt x="1046181" y="1037109"/>
                  </a:lnTo>
                  <a:lnTo>
                    <a:pt x="1046181" y="0"/>
                  </a:lnTo>
                  <a:close/>
                  <a:moveTo>
                    <a:pt x="835921" y="826708"/>
                  </a:moveTo>
                  <a:lnTo>
                    <a:pt x="210260" y="826708"/>
                  </a:lnTo>
                  <a:lnTo>
                    <a:pt x="210260" y="210168"/>
                  </a:lnTo>
                  <a:lnTo>
                    <a:pt x="835921" y="210168"/>
                  </a:lnTo>
                  <a:lnTo>
                    <a:pt x="835921" y="826708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A71086D-080E-429E-47D6-6698474375AE}"/>
                </a:ext>
              </a:extLst>
            </p:cNvPr>
            <p:cNvSpPr/>
            <p:nvPr/>
          </p:nvSpPr>
          <p:spPr>
            <a:xfrm>
              <a:off x="11584502" y="6714839"/>
              <a:ext cx="1045948" cy="1037109"/>
            </a:xfrm>
            <a:custGeom>
              <a:avLst/>
              <a:gdLst>
                <a:gd name="connsiteX0" fmla="*/ 1045948 w 1045948"/>
                <a:gd name="connsiteY0" fmla="*/ 0 h 1037109"/>
                <a:gd name="connsiteX1" fmla="*/ 0 w 1045948"/>
                <a:gd name="connsiteY1" fmla="*/ 0 h 1037109"/>
                <a:gd name="connsiteX2" fmla="*/ 0 w 1045948"/>
                <a:gd name="connsiteY2" fmla="*/ 1037109 h 1037109"/>
                <a:gd name="connsiteX3" fmla="*/ 1045948 w 1045948"/>
                <a:gd name="connsiteY3" fmla="*/ 1037109 h 1037109"/>
                <a:gd name="connsiteX4" fmla="*/ 1045948 w 1045948"/>
                <a:gd name="connsiteY4" fmla="*/ 0 h 1037109"/>
                <a:gd name="connsiteX5" fmla="*/ 835921 w 1045948"/>
                <a:gd name="connsiteY5" fmla="*/ 826708 h 1037109"/>
                <a:gd name="connsiteX6" fmla="*/ 210260 w 1045948"/>
                <a:gd name="connsiteY6" fmla="*/ 826708 h 1037109"/>
                <a:gd name="connsiteX7" fmla="*/ 210260 w 1045948"/>
                <a:gd name="connsiteY7" fmla="*/ 210168 h 1037109"/>
                <a:gd name="connsiteX8" fmla="*/ 835921 w 1045948"/>
                <a:gd name="connsiteY8" fmla="*/ 210168 h 1037109"/>
                <a:gd name="connsiteX9" fmla="*/ 835921 w 1045948"/>
                <a:gd name="connsiteY9" fmla="*/ 826708 h 103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5948" h="1037109">
                  <a:moveTo>
                    <a:pt x="1045948" y="0"/>
                  </a:moveTo>
                  <a:lnTo>
                    <a:pt x="0" y="0"/>
                  </a:lnTo>
                  <a:lnTo>
                    <a:pt x="0" y="1037109"/>
                  </a:lnTo>
                  <a:lnTo>
                    <a:pt x="1045948" y="1037109"/>
                  </a:lnTo>
                  <a:lnTo>
                    <a:pt x="1045948" y="0"/>
                  </a:lnTo>
                  <a:close/>
                  <a:moveTo>
                    <a:pt x="835921" y="826708"/>
                  </a:moveTo>
                  <a:lnTo>
                    <a:pt x="210260" y="826708"/>
                  </a:lnTo>
                  <a:lnTo>
                    <a:pt x="210260" y="210168"/>
                  </a:lnTo>
                  <a:lnTo>
                    <a:pt x="835921" y="210168"/>
                  </a:lnTo>
                  <a:lnTo>
                    <a:pt x="835921" y="826708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5222385F-F828-CF58-B7A1-1E13B9C28460}"/>
                </a:ext>
              </a:extLst>
            </p:cNvPr>
            <p:cNvSpPr/>
            <p:nvPr/>
          </p:nvSpPr>
          <p:spPr>
            <a:xfrm>
              <a:off x="14216934" y="389543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3C5AD9-ABB5-6208-C447-2AAC2D765D34}"/>
                </a:ext>
              </a:extLst>
            </p:cNvPr>
            <p:cNvSpPr/>
            <p:nvPr/>
          </p:nvSpPr>
          <p:spPr>
            <a:xfrm>
              <a:off x="13694541" y="386983"/>
              <a:ext cx="523090" cy="1046884"/>
            </a:xfrm>
            <a:custGeom>
              <a:avLst/>
              <a:gdLst>
                <a:gd name="connsiteX0" fmla="*/ 523091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1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1" y="523442"/>
                  </a:moveTo>
                  <a:cubicBezTo>
                    <a:pt x="523091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1" y="812511"/>
                    <a:pt x="52309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9EABB17-6ED8-C144-39F6-4B82E84C1211}"/>
                </a:ext>
              </a:extLst>
            </p:cNvPr>
            <p:cNvSpPr/>
            <p:nvPr/>
          </p:nvSpPr>
          <p:spPr>
            <a:xfrm>
              <a:off x="11071646" y="-668512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8E709A4-55C8-258E-99F7-DC2EA4ED9BCE}"/>
                </a:ext>
              </a:extLst>
            </p:cNvPr>
            <p:cNvSpPr/>
            <p:nvPr/>
          </p:nvSpPr>
          <p:spPr>
            <a:xfrm>
              <a:off x="10549486" y="-671072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5360132-8FC5-F8FE-A188-E8F986FF9305}"/>
                </a:ext>
              </a:extLst>
            </p:cNvPr>
            <p:cNvSpPr/>
            <p:nvPr/>
          </p:nvSpPr>
          <p:spPr>
            <a:xfrm>
              <a:off x="12643941" y="4586856"/>
              <a:ext cx="523090" cy="1046884"/>
            </a:xfrm>
            <a:custGeom>
              <a:avLst/>
              <a:gdLst>
                <a:gd name="connsiteX0" fmla="*/ 0 w 523090"/>
                <a:gd name="connsiteY0" fmla="*/ 523443 h 1046884"/>
                <a:gd name="connsiteX1" fmla="*/ 523091 w 523090"/>
                <a:gd name="connsiteY1" fmla="*/ 1046885 h 1046884"/>
                <a:gd name="connsiteX2" fmla="*/ 523091 w 523090"/>
                <a:gd name="connsiteY2" fmla="*/ 0 h 1046884"/>
                <a:gd name="connsiteX3" fmla="*/ 0 w 523090"/>
                <a:gd name="connsiteY3" fmla="*/ 523443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0" y="523443"/>
                  </a:moveTo>
                  <a:cubicBezTo>
                    <a:pt x="0" y="812511"/>
                    <a:pt x="234216" y="1046885"/>
                    <a:pt x="523091" y="1046885"/>
                  </a:cubicBezTo>
                  <a:lnTo>
                    <a:pt x="523091" y="0"/>
                  </a:lnTo>
                  <a:cubicBezTo>
                    <a:pt x="234216" y="0"/>
                    <a:pt x="0" y="234374"/>
                    <a:pt x="0" y="523443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456ABFA9-5555-AC4F-97EF-D02D540AE629}"/>
                </a:ext>
              </a:extLst>
            </p:cNvPr>
            <p:cNvSpPr/>
            <p:nvPr/>
          </p:nvSpPr>
          <p:spPr>
            <a:xfrm>
              <a:off x="10466684" y="6680626"/>
              <a:ext cx="1046180" cy="523441"/>
            </a:xfrm>
            <a:custGeom>
              <a:avLst/>
              <a:gdLst>
                <a:gd name="connsiteX0" fmla="*/ 523091 w 1046180"/>
                <a:gd name="connsiteY0" fmla="*/ 0 h 523441"/>
                <a:gd name="connsiteX1" fmla="*/ 0 w 1046180"/>
                <a:gd name="connsiteY1" fmla="*/ 523442 h 523441"/>
                <a:gd name="connsiteX2" fmla="*/ 1046181 w 1046180"/>
                <a:gd name="connsiteY2" fmla="*/ 523442 h 523441"/>
                <a:gd name="connsiteX3" fmla="*/ 523091 w 1046180"/>
                <a:gd name="connsiteY3" fmla="*/ 0 h 52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6180" h="523441">
                  <a:moveTo>
                    <a:pt x="523091" y="0"/>
                  </a:moveTo>
                  <a:cubicBezTo>
                    <a:pt x="234216" y="0"/>
                    <a:pt x="0" y="234373"/>
                    <a:pt x="0" y="523442"/>
                  </a:cubicBezTo>
                  <a:lnTo>
                    <a:pt x="1046181" y="523442"/>
                  </a:lnTo>
                  <a:cubicBezTo>
                    <a:pt x="1046181" y="234373"/>
                    <a:pt x="811965" y="0"/>
                    <a:pt x="523091" y="0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3983294-9DA4-ED95-D694-9340682625FE}"/>
                </a:ext>
              </a:extLst>
            </p:cNvPr>
            <p:cNvSpPr/>
            <p:nvPr/>
          </p:nvSpPr>
          <p:spPr>
            <a:xfrm>
              <a:off x="13166101" y="4589184"/>
              <a:ext cx="523090" cy="1046884"/>
            </a:xfrm>
            <a:custGeom>
              <a:avLst/>
              <a:gdLst>
                <a:gd name="connsiteX0" fmla="*/ 0 w 523090"/>
                <a:gd name="connsiteY0" fmla="*/ 523443 h 1046884"/>
                <a:gd name="connsiteX1" fmla="*/ 523091 w 523090"/>
                <a:gd name="connsiteY1" fmla="*/ 1046885 h 1046884"/>
                <a:gd name="connsiteX2" fmla="*/ 523091 w 523090"/>
                <a:gd name="connsiteY2" fmla="*/ 0 h 1046884"/>
                <a:gd name="connsiteX3" fmla="*/ 0 w 523090"/>
                <a:gd name="connsiteY3" fmla="*/ 523443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0" y="523443"/>
                  </a:moveTo>
                  <a:cubicBezTo>
                    <a:pt x="0" y="812511"/>
                    <a:pt x="234216" y="1046885"/>
                    <a:pt x="523091" y="1046885"/>
                  </a:cubicBezTo>
                  <a:lnTo>
                    <a:pt x="523091" y="0"/>
                  </a:lnTo>
                  <a:cubicBezTo>
                    <a:pt x="234216" y="0"/>
                    <a:pt x="0" y="234374"/>
                    <a:pt x="0" y="523443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C5C6558-D421-0379-A2A4-6035AA987272}"/>
                </a:ext>
              </a:extLst>
            </p:cNvPr>
            <p:cNvSpPr/>
            <p:nvPr/>
          </p:nvSpPr>
          <p:spPr>
            <a:xfrm>
              <a:off x="15262185" y="391871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4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4"/>
                  </a:lnTo>
                  <a:cubicBezTo>
                    <a:pt x="288874" y="1046884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AA3C483-0AD1-DB02-1EBF-75E10DF16755}"/>
                </a:ext>
              </a:extLst>
            </p:cNvPr>
            <p:cNvSpPr/>
            <p:nvPr/>
          </p:nvSpPr>
          <p:spPr>
            <a:xfrm>
              <a:off x="14740024" y="389543"/>
              <a:ext cx="523090" cy="1046884"/>
            </a:xfrm>
            <a:custGeom>
              <a:avLst/>
              <a:gdLst>
                <a:gd name="connsiteX0" fmla="*/ 523091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1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1" y="523442"/>
                  </a:moveTo>
                  <a:cubicBezTo>
                    <a:pt x="523091" y="234374"/>
                    <a:pt x="288875" y="0"/>
                    <a:pt x="0" y="0"/>
                  </a:cubicBezTo>
                  <a:lnTo>
                    <a:pt x="0" y="1046885"/>
                  </a:lnTo>
                  <a:cubicBezTo>
                    <a:pt x="288875" y="1046885"/>
                    <a:pt x="523091" y="812511"/>
                    <a:pt x="52309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9F21A34-C52A-0A55-AE42-E2A6892C9465}"/>
                </a:ext>
              </a:extLst>
            </p:cNvPr>
            <p:cNvSpPr/>
            <p:nvPr/>
          </p:nvSpPr>
          <p:spPr>
            <a:xfrm>
              <a:off x="8963933" y="3564876"/>
              <a:ext cx="523090" cy="1046884"/>
            </a:xfrm>
            <a:custGeom>
              <a:avLst/>
              <a:gdLst>
                <a:gd name="connsiteX0" fmla="*/ 523091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4 h 1046884"/>
                <a:gd name="connsiteX3" fmla="*/ 523091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1" y="523442"/>
                  </a:moveTo>
                  <a:cubicBezTo>
                    <a:pt x="523091" y="234374"/>
                    <a:pt x="288874" y="0"/>
                    <a:pt x="0" y="0"/>
                  </a:cubicBezTo>
                  <a:lnTo>
                    <a:pt x="0" y="1046884"/>
                  </a:lnTo>
                  <a:cubicBezTo>
                    <a:pt x="288874" y="1046884"/>
                    <a:pt x="523091" y="812511"/>
                    <a:pt x="52309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368A504-AE86-A17D-D1E3-90FEF0A8490A}"/>
                </a:ext>
              </a:extLst>
            </p:cNvPr>
            <p:cNvSpPr/>
            <p:nvPr/>
          </p:nvSpPr>
          <p:spPr>
            <a:xfrm>
              <a:off x="8441773" y="3562315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665391B-1D3D-DDDD-3E2E-C3339060CE9B}"/>
                </a:ext>
              </a:extLst>
            </p:cNvPr>
            <p:cNvSpPr/>
            <p:nvPr/>
          </p:nvSpPr>
          <p:spPr>
            <a:xfrm>
              <a:off x="10009416" y="3567436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A4613404-9E48-CED7-DAE9-107A0BF8390A}"/>
                </a:ext>
              </a:extLst>
            </p:cNvPr>
            <p:cNvSpPr/>
            <p:nvPr/>
          </p:nvSpPr>
          <p:spPr>
            <a:xfrm>
              <a:off x="9487024" y="3564876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4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4"/>
                  </a:lnTo>
                  <a:cubicBezTo>
                    <a:pt x="288874" y="1046884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B4E2902-8B47-48EC-6AEF-BE958CFFE20A}"/>
                </a:ext>
              </a:extLst>
            </p:cNvPr>
            <p:cNvSpPr/>
            <p:nvPr/>
          </p:nvSpPr>
          <p:spPr>
            <a:xfrm>
              <a:off x="12647895" y="3564643"/>
              <a:ext cx="1028969" cy="1010808"/>
            </a:xfrm>
            <a:custGeom>
              <a:avLst/>
              <a:gdLst>
                <a:gd name="connsiteX0" fmla="*/ 22096 w 1028969"/>
                <a:gd name="connsiteY0" fmla="*/ 988466 h 1010808"/>
                <a:gd name="connsiteX1" fmla="*/ 11862 w 1028969"/>
                <a:gd name="connsiteY1" fmla="*/ 982647 h 1010808"/>
                <a:gd name="connsiteX2" fmla="*/ 0 w 1028969"/>
                <a:gd name="connsiteY2" fmla="*/ 994517 h 1010808"/>
                <a:gd name="connsiteX3" fmla="*/ 0 w 1028969"/>
                <a:gd name="connsiteY3" fmla="*/ 998473 h 1010808"/>
                <a:gd name="connsiteX4" fmla="*/ 11862 w 1028969"/>
                <a:gd name="connsiteY4" fmla="*/ 1010344 h 1010808"/>
                <a:gd name="connsiteX5" fmla="*/ 15816 w 1028969"/>
                <a:gd name="connsiteY5" fmla="*/ 1010344 h 1010808"/>
                <a:gd name="connsiteX6" fmla="*/ 27678 w 1028969"/>
                <a:gd name="connsiteY6" fmla="*/ 998473 h 1010808"/>
                <a:gd name="connsiteX7" fmla="*/ 21863 w 1028969"/>
                <a:gd name="connsiteY7" fmla="*/ 988233 h 1010808"/>
                <a:gd name="connsiteX8" fmla="*/ 741723 w 1028969"/>
                <a:gd name="connsiteY8" fmla="*/ 986836 h 1010808"/>
                <a:gd name="connsiteX9" fmla="*/ 733815 w 1028969"/>
                <a:gd name="connsiteY9" fmla="*/ 986836 h 1010808"/>
                <a:gd name="connsiteX10" fmla="*/ 721953 w 1028969"/>
                <a:gd name="connsiteY10" fmla="*/ 998706 h 1010808"/>
                <a:gd name="connsiteX11" fmla="*/ 733815 w 1028969"/>
                <a:gd name="connsiteY11" fmla="*/ 1010576 h 1010808"/>
                <a:gd name="connsiteX12" fmla="*/ 741723 w 1028969"/>
                <a:gd name="connsiteY12" fmla="*/ 1010576 h 1010808"/>
                <a:gd name="connsiteX13" fmla="*/ 753585 w 1028969"/>
                <a:gd name="connsiteY13" fmla="*/ 998706 h 1010808"/>
                <a:gd name="connsiteX14" fmla="*/ 741723 w 1028969"/>
                <a:gd name="connsiteY14" fmla="*/ 986836 h 1010808"/>
                <a:gd name="connsiteX15" fmla="*/ 685902 w 1028969"/>
                <a:gd name="connsiteY15" fmla="*/ 986836 h 1010808"/>
                <a:gd name="connsiteX16" fmla="*/ 677994 w 1028969"/>
                <a:gd name="connsiteY16" fmla="*/ 986836 h 1010808"/>
                <a:gd name="connsiteX17" fmla="*/ 666132 w 1028969"/>
                <a:gd name="connsiteY17" fmla="*/ 998706 h 1010808"/>
                <a:gd name="connsiteX18" fmla="*/ 677994 w 1028969"/>
                <a:gd name="connsiteY18" fmla="*/ 1010576 h 1010808"/>
                <a:gd name="connsiteX19" fmla="*/ 685902 w 1028969"/>
                <a:gd name="connsiteY19" fmla="*/ 1010576 h 1010808"/>
                <a:gd name="connsiteX20" fmla="*/ 697764 w 1028969"/>
                <a:gd name="connsiteY20" fmla="*/ 998706 h 1010808"/>
                <a:gd name="connsiteX21" fmla="*/ 685902 w 1028969"/>
                <a:gd name="connsiteY21" fmla="*/ 986836 h 1010808"/>
                <a:gd name="connsiteX22" fmla="*/ 71637 w 1028969"/>
                <a:gd name="connsiteY22" fmla="*/ 986836 h 1010808"/>
                <a:gd name="connsiteX23" fmla="*/ 63729 w 1028969"/>
                <a:gd name="connsiteY23" fmla="*/ 986836 h 1010808"/>
                <a:gd name="connsiteX24" fmla="*/ 51867 w 1028969"/>
                <a:gd name="connsiteY24" fmla="*/ 998706 h 1010808"/>
                <a:gd name="connsiteX25" fmla="*/ 63729 w 1028969"/>
                <a:gd name="connsiteY25" fmla="*/ 1010576 h 1010808"/>
                <a:gd name="connsiteX26" fmla="*/ 71637 w 1028969"/>
                <a:gd name="connsiteY26" fmla="*/ 1010576 h 1010808"/>
                <a:gd name="connsiteX27" fmla="*/ 83499 w 1028969"/>
                <a:gd name="connsiteY27" fmla="*/ 998706 h 1010808"/>
                <a:gd name="connsiteX28" fmla="*/ 71637 w 1028969"/>
                <a:gd name="connsiteY28" fmla="*/ 986836 h 1010808"/>
                <a:gd name="connsiteX29" fmla="*/ 909187 w 1028969"/>
                <a:gd name="connsiteY29" fmla="*/ 986836 h 1010808"/>
                <a:gd name="connsiteX30" fmla="*/ 901279 w 1028969"/>
                <a:gd name="connsiteY30" fmla="*/ 986836 h 1010808"/>
                <a:gd name="connsiteX31" fmla="*/ 889417 w 1028969"/>
                <a:gd name="connsiteY31" fmla="*/ 998706 h 1010808"/>
                <a:gd name="connsiteX32" fmla="*/ 901279 w 1028969"/>
                <a:gd name="connsiteY32" fmla="*/ 1010576 h 1010808"/>
                <a:gd name="connsiteX33" fmla="*/ 909187 w 1028969"/>
                <a:gd name="connsiteY33" fmla="*/ 1010576 h 1010808"/>
                <a:gd name="connsiteX34" fmla="*/ 921049 w 1028969"/>
                <a:gd name="connsiteY34" fmla="*/ 998706 h 1010808"/>
                <a:gd name="connsiteX35" fmla="*/ 909187 w 1028969"/>
                <a:gd name="connsiteY35" fmla="*/ 986836 h 1010808"/>
                <a:gd name="connsiteX36" fmla="*/ 630081 w 1028969"/>
                <a:gd name="connsiteY36" fmla="*/ 986836 h 1010808"/>
                <a:gd name="connsiteX37" fmla="*/ 622173 w 1028969"/>
                <a:gd name="connsiteY37" fmla="*/ 986836 h 1010808"/>
                <a:gd name="connsiteX38" fmla="*/ 610311 w 1028969"/>
                <a:gd name="connsiteY38" fmla="*/ 998706 h 1010808"/>
                <a:gd name="connsiteX39" fmla="*/ 622173 w 1028969"/>
                <a:gd name="connsiteY39" fmla="*/ 1010576 h 1010808"/>
                <a:gd name="connsiteX40" fmla="*/ 630081 w 1028969"/>
                <a:gd name="connsiteY40" fmla="*/ 1010576 h 1010808"/>
                <a:gd name="connsiteX41" fmla="*/ 641943 w 1028969"/>
                <a:gd name="connsiteY41" fmla="*/ 998706 h 1010808"/>
                <a:gd name="connsiteX42" fmla="*/ 630081 w 1028969"/>
                <a:gd name="connsiteY42" fmla="*/ 986836 h 1010808"/>
                <a:gd name="connsiteX43" fmla="*/ 965240 w 1028969"/>
                <a:gd name="connsiteY43" fmla="*/ 986836 h 1010808"/>
                <a:gd name="connsiteX44" fmla="*/ 957332 w 1028969"/>
                <a:gd name="connsiteY44" fmla="*/ 986836 h 1010808"/>
                <a:gd name="connsiteX45" fmla="*/ 945471 w 1028969"/>
                <a:gd name="connsiteY45" fmla="*/ 998706 h 1010808"/>
                <a:gd name="connsiteX46" fmla="*/ 957332 w 1028969"/>
                <a:gd name="connsiteY46" fmla="*/ 1010576 h 1010808"/>
                <a:gd name="connsiteX47" fmla="*/ 965240 w 1028969"/>
                <a:gd name="connsiteY47" fmla="*/ 1010576 h 1010808"/>
                <a:gd name="connsiteX48" fmla="*/ 977103 w 1028969"/>
                <a:gd name="connsiteY48" fmla="*/ 998706 h 1010808"/>
                <a:gd name="connsiteX49" fmla="*/ 965240 w 1028969"/>
                <a:gd name="connsiteY49" fmla="*/ 986836 h 1010808"/>
                <a:gd name="connsiteX50" fmla="*/ 797545 w 1028969"/>
                <a:gd name="connsiteY50" fmla="*/ 986836 h 1010808"/>
                <a:gd name="connsiteX51" fmla="*/ 789636 w 1028969"/>
                <a:gd name="connsiteY51" fmla="*/ 986836 h 1010808"/>
                <a:gd name="connsiteX52" fmla="*/ 777774 w 1028969"/>
                <a:gd name="connsiteY52" fmla="*/ 998706 h 1010808"/>
                <a:gd name="connsiteX53" fmla="*/ 789636 w 1028969"/>
                <a:gd name="connsiteY53" fmla="*/ 1010576 h 1010808"/>
                <a:gd name="connsiteX54" fmla="*/ 797545 w 1028969"/>
                <a:gd name="connsiteY54" fmla="*/ 1010576 h 1010808"/>
                <a:gd name="connsiteX55" fmla="*/ 809406 w 1028969"/>
                <a:gd name="connsiteY55" fmla="*/ 998706 h 1010808"/>
                <a:gd name="connsiteX56" fmla="*/ 797545 w 1028969"/>
                <a:gd name="connsiteY56" fmla="*/ 986836 h 1010808"/>
                <a:gd name="connsiteX57" fmla="*/ 853366 w 1028969"/>
                <a:gd name="connsiteY57" fmla="*/ 986836 h 1010808"/>
                <a:gd name="connsiteX58" fmla="*/ 845458 w 1028969"/>
                <a:gd name="connsiteY58" fmla="*/ 986836 h 1010808"/>
                <a:gd name="connsiteX59" fmla="*/ 833596 w 1028969"/>
                <a:gd name="connsiteY59" fmla="*/ 998706 h 1010808"/>
                <a:gd name="connsiteX60" fmla="*/ 845458 w 1028969"/>
                <a:gd name="connsiteY60" fmla="*/ 1010576 h 1010808"/>
                <a:gd name="connsiteX61" fmla="*/ 853366 w 1028969"/>
                <a:gd name="connsiteY61" fmla="*/ 1010576 h 1010808"/>
                <a:gd name="connsiteX62" fmla="*/ 865227 w 1028969"/>
                <a:gd name="connsiteY62" fmla="*/ 998706 h 1010808"/>
                <a:gd name="connsiteX63" fmla="*/ 853366 w 1028969"/>
                <a:gd name="connsiteY63" fmla="*/ 986836 h 1010808"/>
                <a:gd name="connsiteX64" fmla="*/ 574260 w 1028969"/>
                <a:gd name="connsiteY64" fmla="*/ 986836 h 1010808"/>
                <a:gd name="connsiteX65" fmla="*/ 566352 w 1028969"/>
                <a:gd name="connsiteY65" fmla="*/ 986836 h 1010808"/>
                <a:gd name="connsiteX66" fmla="*/ 554490 w 1028969"/>
                <a:gd name="connsiteY66" fmla="*/ 998706 h 1010808"/>
                <a:gd name="connsiteX67" fmla="*/ 566352 w 1028969"/>
                <a:gd name="connsiteY67" fmla="*/ 1010576 h 1010808"/>
                <a:gd name="connsiteX68" fmla="*/ 574260 w 1028969"/>
                <a:gd name="connsiteY68" fmla="*/ 1010576 h 1010808"/>
                <a:gd name="connsiteX69" fmla="*/ 586122 w 1028969"/>
                <a:gd name="connsiteY69" fmla="*/ 998706 h 1010808"/>
                <a:gd name="connsiteX70" fmla="*/ 574260 w 1028969"/>
                <a:gd name="connsiteY70" fmla="*/ 986836 h 1010808"/>
                <a:gd name="connsiteX71" fmla="*/ 295154 w 1028969"/>
                <a:gd name="connsiteY71" fmla="*/ 986836 h 1010808"/>
                <a:gd name="connsiteX72" fmla="*/ 287246 w 1028969"/>
                <a:gd name="connsiteY72" fmla="*/ 986836 h 1010808"/>
                <a:gd name="connsiteX73" fmla="*/ 275385 w 1028969"/>
                <a:gd name="connsiteY73" fmla="*/ 998706 h 1010808"/>
                <a:gd name="connsiteX74" fmla="*/ 287246 w 1028969"/>
                <a:gd name="connsiteY74" fmla="*/ 1010576 h 1010808"/>
                <a:gd name="connsiteX75" fmla="*/ 295154 w 1028969"/>
                <a:gd name="connsiteY75" fmla="*/ 1010576 h 1010808"/>
                <a:gd name="connsiteX76" fmla="*/ 307016 w 1028969"/>
                <a:gd name="connsiteY76" fmla="*/ 998706 h 1010808"/>
                <a:gd name="connsiteX77" fmla="*/ 295154 w 1028969"/>
                <a:gd name="connsiteY77" fmla="*/ 986836 h 1010808"/>
                <a:gd name="connsiteX78" fmla="*/ 183512 w 1028969"/>
                <a:gd name="connsiteY78" fmla="*/ 986836 h 1010808"/>
                <a:gd name="connsiteX79" fmla="*/ 175604 w 1028969"/>
                <a:gd name="connsiteY79" fmla="*/ 986836 h 1010808"/>
                <a:gd name="connsiteX80" fmla="*/ 163742 w 1028969"/>
                <a:gd name="connsiteY80" fmla="*/ 998706 h 1010808"/>
                <a:gd name="connsiteX81" fmla="*/ 175604 w 1028969"/>
                <a:gd name="connsiteY81" fmla="*/ 1010576 h 1010808"/>
                <a:gd name="connsiteX82" fmla="*/ 183512 w 1028969"/>
                <a:gd name="connsiteY82" fmla="*/ 1010576 h 1010808"/>
                <a:gd name="connsiteX83" fmla="*/ 195374 w 1028969"/>
                <a:gd name="connsiteY83" fmla="*/ 998706 h 1010808"/>
                <a:gd name="connsiteX84" fmla="*/ 183512 w 1028969"/>
                <a:gd name="connsiteY84" fmla="*/ 986836 h 1010808"/>
                <a:gd name="connsiteX85" fmla="*/ 350976 w 1028969"/>
                <a:gd name="connsiteY85" fmla="*/ 986836 h 1010808"/>
                <a:gd name="connsiteX86" fmla="*/ 343067 w 1028969"/>
                <a:gd name="connsiteY86" fmla="*/ 986836 h 1010808"/>
                <a:gd name="connsiteX87" fmla="*/ 331206 w 1028969"/>
                <a:gd name="connsiteY87" fmla="*/ 998706 h 1010808"/>
                <a:gd name="connsiteX88" fmla="*/ 343067 w 1028969"/>
                <a:gd name="connsiteY88" fmla="*/ 1010576 h 1010808"/>
                <a:gd name="connsiteX89" fmla="*/ 350976 w 1028969"/>
                <a:gd name="connsiteY89" fmla="*/ 1010576 h 1010808"/>
                <a:gd name="connsiteX90" fmla="*/ 362837 w 1028969"/>
                <a:gd name="connsiteY90" fmla="*/ 998706 h 1010808"/>
                <a:gd name="connsiteX91" fmla="*/ 350976 w 1028969"/>
                <a:gd name="connsiteY91" fmla="*/ 986836 h 1010808"/>
                <a:gd name="connsiteX92" fmla="*/ 462618 w 1028969"/>
                <a:gd name="connsiteY92" fmla="*/ 986836 h 1010808"/>
                <a:gd name="connsiteX93" fmla="*/ 454710 w 1028969"/>
                <a:gd name="connsiteY93" fmla="*/ 986836 h 1010808"/>
                <a:gd name="connsiteX94" fmla="*/ 442848 w 1028969"/>
                <a:gd name="connsiteY94" fmla="*/ 998706 h 1010808"/>
                <a:gd name="connsiteX95" fmla="*/ 454710 w 1028969"/>
                <a:gd name="connsiteY95" fmla="*/ 1010576 h 1010808"/>
                <a:gd name="connsiteX96" fmla="*/ 462618 w 1028969"/>
                <a:gd name="connsiteY96" fmla="*/ 1010576 h 1010808"/>
                <a:gd name="connsiteX97" fmla="*/ 474480 w 1028969"/>
                <a:gd name="connsiteY97" fmla="*/ 998706 h 1010808"/>
                <a:gd name="connsiteX98" fmla="*/ 462618 w 1028969"/>
                <a:gd name="connsiteY98" fmla="*/ 986836 h 1010808"/>
                <a:gd name="connsiteX99" fmla="*/ 406797 w 1028969"/>
                <a:gd name="connsiteY99" fmla="*/ 986836 h 1010808"/>
                <a:gd name="connsiteX100" fmla="*/ 398889 w 1028969"/>
                <a:gd name="connsiteY100" fmla="*/ 986836 h 1010808"/>
                <a:gd name="connsiteX101" fmla="*/ 387026 w 1028969"/>
                <a:gd name="connsiteY101" fmla="*/ 998706 h 1010808"/>
                <a:gd name="connsiteX102" fmla="*/ 398889 w 1028969"/>
                <a:gd name="connsiteY102" fmla="*/ 1010576 h 1010808"/>
                <a:gd name="connsiteX103" fmla="*/ 406797 w 1028969"/>
                <a:gd name="connsiteY103" fmla="*/ 1010576 h 1010808"/>
                <a:gd name="connsiteX104" fmla="*/ 418658 w 1028969"/>
                <a:gd name="connsiteY104" fmla="*/ 998706 h 1010808"/>
                <a:gd name="connsiteX105" fmla="*/ 406797 w 1028969"/>
                <a:gd name="connsiteY105" fmla="*/ 986836 h 1010808"/>
                <a:gd name="connsiteX106" fmla="*/ 239333 w 1028969"/>
                <a:gd name="connsiteY106" fmla="*/ 986836 h 1010808"/>
                <a:gd name="connsiteX107" fmla="*/ 231425 w 1028969"/>
                <a:gd name="connsiteY107" fmla="*/ 986836 h 1010808"/>
                <a:gd name="connsiteX108" fmla="*/ 219563 w 1028969"/>
                <a:gd name="connsiteY108" fmla="*/ 998706 h 1010808"/>
                <a:gd name="connsiteX109" fmla="*/ 231425 w 1028969"/>
                <a:gd name="connsiteY109" fmla="*/ 1010576 h 1010808"/>
                <a:gd name="connsiteX110" fmla="*/ 239333 w 1028969"/>
                <a:gd name="connsiteY110" fmla="*/ 1010576 h 1010808"/>
                <a:gd name="connsiteX111" fmla="*/ 251195 w 1028969"/>
                <a:gd name="connsiteY111" fmla="*/ 998706 h 1010808"/>
                <a:gd name="connsiteX112" fmla="*/ 239333 w 1028969"/>
                <a:gd name="connsiteY112" fmla="*/ 986836 h 1010808"/>
                <a:gd name="connsiteX113" fmla="*/ 127691 w 1028969"/>
                <a:gd name="connsiteY113" fmla="*/ 986836 h 1010808"/>
                <a:gd name="connsiteX114" fmla="*/ 119783 w 1028969"/>
                <a:gd name="connsiteY114" fmla="*/ 986836 h 1010808"/>
                <a:gd name="connsiteX115" fmla="*/ 107921 w 1028969"/>
                <a:gd name="connsiteY115" fmla="*/ 998706 h 1010808"/>
                <a:gd name="connsiteX116" fmla="*/ 119783 w 1028969"/>
                <a:gd name="connsiteY116" fmla="*/ 1010576 h 1010808"/>
                <a:gd name="connsiteX117" fmla="*/ 127691 w 1028969"/>
                <a:gd name="connsiteY117" fmla="*/ 1010576 h 1010808"/>
                <a:gd name="connsiteX118" fmla="*/ 139553 w 1028969"/>
                <a:gd name="connsiteY118" fmla="*/ 998706 h 1010808"/>
                <a:gd name="connsiteX119" fmla="*/ 127691 w 1028969"/>
                <a:gd name="connsiteY119" fmla="*/ 986836 h 1010808"/>
                <a:gd name="connsiteX120" fmla="*/ 518439 w 1028969"/>
                <a:gd name="connsiteY120" fmla="*/ 986836 h 1010808"/>
                <a:gd name="connsiteX121" fmla="*/ 510531 w 1028969"/>
                <a:gd name="connsiteY121" fmla="*/ 986836 h 1010808"/>
                <a:gd name="connsiteX122" fmla="*/ 498669 w 1028969"/>
                <a:gd name="connsiteY122" fmla="*/ 998706 h 1010808"/>
                <a:gd name="connsiteX123" fmla="*/ 510531 w 1028969"/>
                <a:gd name="connsiteY123" fmla="*/ 1010576 h 1010808"/>
                <a:gd name="connsiteX124" fmla="*/ 518439 w 1028969"/>
                <a:gd name="connsiteY124" fmla="*/ 1010576 h 1010808"/>
                <a:gd name="connsiteX125" fmla="*/ 530301 w 1028969"/>
                <a:gd name="connsiteY125" fmla="*/ 998706 h 1010808"/>
                <a:gd name="connsiteX126" fmla="*/ 518439 w 1028969"/>
                <a:gd name="connsiteY126" fmla="*/ 986836 h 1010808"/>
                <a:gd name="connsiteX127" fmla="*/ 1016875 w 1028969"/>
                <a:gd name="connsiteY127" fmla="*/ 982879 h 1010808"/>
                <a:gd name="connsiteX128" fmla="*/ 1006641 w 1028969"/>
                <a:gd name="connsiteY128" fmla="*/ 988698 h 1010808"/>
                <a:gd name="connsiteX129" fmla="*/ 1000826 w 1028969"/>
                <a:gd name="connsiteY129" fmla="*/ 998939 h 1010808"/>
                <a:gd name="connsiteX130" fmla="*/ 1012689 w 1028969"/>
                <a:gd name="connsiteY130" fmla="*/ 1010809 h 1010808"/>
                <a:gd name="connsiteX131" fmla="*/ 1016642 w 1028969"/>
                <a:gd name="connsiteY131" fmla="*/ 1010809 h 1010808"/>
                <a:gd name="connsiteX132" fmla="*/ 1028504 w 1028969"/>
                <a:gd name="connsiteY132" fmla="*/ 998939 h 1010808"/>
                <a:gd name="connsiteX133" fmla="*/ 1028504 w 1028969"/>
                <a:gd name="connsiteY133" fmla="*/ 994982 h 1010808"/>
                <a:gd name="connsiteX134" fmla="*/ 1016642 w 1028969"/>
                <a:gd name="connsiteY134" fmla="*/ 983112 h 1010808"/>
                <a:gd name="connsiteX135" fmla="*/ 1016875 w 1028969"/>
                <a:gd name="connsiteY135" fmla="*/ 435465 h 1010808"/>
                <a:gd name="connsiteX136" fmla="*/ 1005013 w 1028969"/>
                <a:gd name="connsiteY136" fmla="*/ 447335 h 1010808"/>
                <a:gd name="connsiteX137" fmla="*/ 1005013 w 1028969"/>
                <a:gd name="connsiteY137" fmla="*/ 455248 h 1010808"/>
                <a:gd name="connsiteX138" fmla="*/ 1016875 w 1028969"/>
                <a:gd name="connsiteY138" fmla="*/ 467118 h 1010808"/>
                <a:gd name="connsiteX139" fmla="*/ 1028737 w 1028969"/>
                <a:gd name="connsiteY139" fmla="*/ 455248 h 1010808"/>
                <a:gd name="connsiteX140" fmla="*/ 1028737 w 1028969"/>
                <a:gd name="connsiteY140" fmla="*/ 447335 h 1010808"/>
                <a:gd name="connsiteX141" fmla="*/ 1016875 w 1028969"/>
                <a:gd name="connsiteY141" fmla="*/ 435465 h 1010808"/>
                <a:gd name="connsiteX142" fmla="*/ 1016875 w 1028969"/>
                <a:gd name="connsiteY142" fmla="*/ 270915 h 1010808"/>
                <a:gd name="connsiteX143" fmla="*/ 1005013 w 1028969"/>
                <a:gd name="connsiteY143" fmla="*/ 282784 h 1010808"/>
                <a:gd name="connsiteX144" fmla="*/ 1005013 w 1028969"/>
                <a:gd name="connsiteY144" fmla="*/ 290698 h 1010808"/>
                <a:gd name="connsiteX145" fmla="*/ 1016875 w 1028969"/>
                <a:gd name="connsiteY145" fmla="*/ 302568 h 1010808"/>
                <a:gd name="connsiteX146" fmla="*/ 1028737 w 1028969"/>
                <a:gd name="connsiteY146" fmla="*/ 290698 h 1010808"/>
                <a:gd name="connsiteX147" fmla="*/ 1028737 w 1028969"/>
                <a:gd name="connsiteY147" fmla="*/ 282784 h 1010808"/>
                <a:gd name="connsiteX148" fmla="*/ 1016875 w 1028969"/>
                <a:gd name="connsiteY148" fmla="*/ 270915 h 1010808"/>
                <a:gd name="connsiteX149" fmla="*/ 1016875 w 1028969"/>
                <a:gd name="connsiteY149" fmla="*/ 380537 h 1010808"/>
                <a:gd name="connsiteX150" fmla="*/ 1005013 w 1028969"/>
                <a:gd name="connsiteY150" fmla="*/ 392407 h 1010808"/>
                <a:gd name="connsiteX151" fmla="*/ 1005013 w 1028969"/>
                <a:gd name="connsiteY151" fmla="*/ 400320 h 1010808"/>
                <a:gd name="connsiteX152" fmla="*/ 1016875 w 1028969"/>
                <a:gd name="connsiteY152" fmla="*/ 412190 h 1010808"/>
                <a:gd name="connsiteX153" fmla="*/ 1028737 w 1028969"/>
                <a:gd name="connsiteY153" fmla="*/ 400320 h 1010808"/>
                <a:gd name="connsiteX154" fmla="*/ 1028737 w 1028969"/>
                <a:gd name="connsiteY154" fmla="*/ 392407 h 1010808"/>
                <a:gd name="connsiteX155" fmla="*/ 1016875 w 1028969"/>
                <a:gd name="connsiteY155" fmla="*/ 380537 h 1010808"/>
                <a:gd name="connsiteX156" fmla="*/ 1016875 w 1028969"/>
                <a:gd name="connsiteY156" fmla="*/ 600248 h 1010808"/>
                <a:gd name="connsiteX157" fmla="*/ 1005013 w 1028969"/>
                <a:gd name="connsiteY157" fmla="*/ 612118 h 1010808"/>
                <a:gd name="connsiteX158" fmla="*/ 1005013 w 1028969"/>
                <a:gd name="connsiteY158" fmla="*/ 620031 h 1010808"/>
                <a:gd name="connsiteX159" fmla="*/ 1016875 w 1028969"/>
                <a:gd name="connsiteY159" fmla="*/ 631901 h 1010808"/>
                <a:gd name="connsiteX160" fmla="*/ 1028737 w 1028969"/>
                <a:gd name="connsiteY160" fmla="*/ 620031 h 1010808"/>
                <a:gd name="connsiteX161" fmla="*/ 1028737 w 1028969"/>
                <a:gd name="connsiteY161" fmla="*/ 612118 h 1010808"/>
                <a:gd name="connsiteX162" fmla="*/ 1016875 w 1028969"/>
                <a:gd name="connsiteY162" fmla="*/ 600248 h 1010808"/>
                <a:gd name="connsiteX163" fmla="*/ 1016875 w 1028969"/>
                <a:gd name="connsiteY163" fmla="*/ 545320 h 1010808"/>
                <a:gd name="connsiteX164" fmla="*/ 1005013 w 1028969"/>
                <a:gd name="connsiteY164" fmla="*/ 557190 h 1010808"/>
                <a:gd name="connsiteX165" fmla="*/ 1005013 w 1028969"/>
                <a:gd name="connsiteY165" fmla="*/ 565103 h 1010808"/>
                <a:gd name="connsiteX166" fmla="*/ 1016875 w 1028969"/>
                <a:gd name="connsiteY166" fmla="*/ 576973 h 1010808"/>
                <a:gd name="connsiteX167" fmla="*/ 1028737 w 1028969"/>
                <a:gd name="connsiteY167" fmla="*/ 565103 h 1010808"/>
                <a:gd name="connsiteX168" fmla="*/ 1028737 w 1028969"/>
                <a:gd name="connsiteY168" fmla="*/ 557190 h 1010808"/>
                <a:gd name="connsiteX169" fmla="*/ 1016875 w 1028969"/>
                <a:gd name="connsiteY169" fmla="*/ 545320 h 1010808"/>
                <a:gd name="connsiteX170" fmla="*/ 1016875 w 1028969"/>
                <a:gd name="connsiteY170" fmla="*/ 490392 h 1010808"/>
                <a:gd name="connsiteX171" fmla="*/ 1005013 w 1028969"/>
                <a:gd name="connsiteY171" fmla="*/ 502263 h 1010808"/>
                <a:gd name="connsiteX172" fmla="*/ 1005013 w 1028969"/>
                <a:gd name="connsiteY172" fmla="*/ 510176 h 1010808"/>
                <a:gd name="connsiteX173" fmla="*/ 1016875 w 1028969"/>
                <a:gd name="connsiteY173" fmla="*/ 522046 h 1010808"/>
                <a:gd name="connsiteX174" fmla="*/ 1028737 w 1028969"/>
                <a:gd name="connsiteY174" fmla="*/ 510176 h 1010808"/>
                <a:gd name="connsiteX175" fmla="*/ 1028737 w 1028969"/>
                <a:gd name="connsiteY175" fmla="*/ 502263 h 1010808"/>
                <a:gd name="connsiteX176" fmla="*/ 1016875 w 1028969"/>
                <a:gd name="connsiteY176" fmla="*/ 490392 h 1010808"/>
                <a:gd name="connsiteX177" fmla="*/ 1016875 w 1028969"/>
                <a:gd name="connsiteY177" fmla="*/ 106131 h 1010808"/>
                <a:gd name="connsiteX178" fmla="*/ 1005013 w 1028969"/>
                <a:gd name="connsiteY178" fmla="*/ 118001 h 1010808"/>
                <a:gd name="connsiteX179" fmla="*/ 1005013 w 1028969"/>
                <a:gd name="connsiteY179" fmla="*/ 125914 h 1010808"/>
                <a:gd name="connsiteX180" fmla="*/ 1016875 w 1028969"/>
                <a:gd name="connsiteY180" fmla="*/ 137785 h 1010808"/>
                <a:gd name="connsiteX181" fmla="*/ 1028737 w 1028969"/>
                <a:gd name="connsiteY181" fmla="*/ 125914 h 1010808"/>
                <a:gd name="connsiteX182" fmla="*/ 1028737 w 1028969"/>
                <a:gd name="connsiteY182" fmla="*/ 118001 h 1010808"/>
                <a:gd name="connsiteX183" fmla="*/ 1016875 w 1028969"/>
                <a:gd name="connsiteY183" fmla="*/ 106131 h 1010808"/>
                <a:gd name="connsiteX184" fmla="*/ 1016875 w 1028969"/>
                <a:gd name="connsiteY184" fmla="*/ 215987 h 1010808"/>
                <a:gd name="connsiteX185" fmla="*/ 1005013 w 1028969"/>
                <a:gd name="connsiteY185" fmla="*/ 227857 h 1010808"/>
                <a:gd name="connsiteX186" fmla="*/ 1005013 w 1028969"/>
                <a:gd name="connsiteY186" fmla="*/ 235770 h 1010808"/>
                <a:gd name="connsiteX187" fmla="*/ 1016875 w 1028969"/>
                <a:gd name="connsiteY187" fmla="*/ 247640 h 1010808"/>
                <a:gd name="connsiteX188" fmla="*/ 1028737 w 1028969"/>
                <a:gd name="connsiteY188" fmla="*/ 235770 h 1010808"/>
                <a:gd name="connsiteX189" fmla="*/ 1028737 w 1028969"/>
                <a:gd name="connsiteY189" fmla="*/ 227857 h 1010808"/>
                <a:gd name="connsiteX190" fmla="*/ 1016875 w 1028969"/>
                <a:gd name="connsiteY190" fmla="*/ 215987 h 1010808"/>
                <a:gd name="connsiteX191" fmla="*/ 1016875 w 1028969"/>
                <a:gd name="connsiteY191" fmla="*/ 51204 h 1010808"/>
                <a:gd name="connsiteX192" fmla="*/ 1005013 w 1028969"/>
                <a:gd name="connsiteY192" fmla="*/ 63074 h 1010808"/>
                <a:gd name="connsiteX193" fmla="*/ 1005013 w 1028969"/>
                <a:gd name="connsiteY193" fmla="*/ 70987 h 1010808"/>
                <a:gd name="connsiteX194" fmla="*/ 1016875 w 1028969"/>
                <a:gd name="connsiteY194" fmla="*/ 82857 h 1010808"/>
                <a:gd name="connsiteX195" fmla="*/ 1028737 w 1028969"/>
                <a:gd name="connsiteY195" fmla="*/ 70987 h 1010808"/>
                <a:gd name="connsiteX196" fmla="*/ 1028737 w 1028969"/>
                <a:gd name="connsiteY196" fmla="*/ 63074 h 1010808"/>
                <a:gd name="connsiteX197" fmla="*/ 1016875 w 1028969"/>
                <a:gd name="connsiteY197" fmla="*/ 51204 h 1010808"/>
                <a:gd name="connsiteX198" fmla="*/ 1016875 w 1028969"/>
                <a:gd name="connsiteY198" fmla="*/ 161059 h 1010808"/>
                <a:gd name="connsiteX199" fmla="*/ 1005013 w 1028969"/>
                <a:gd name="connsiteY199" fmla="*/ 172929 h 1010808"/>
                <a:gd name="connsiteX200" fmla="*/ 1005013 w 1028969"/>
                <a:gd name="connsiteY200" fmla="*/ 180842 h 1010808"/>
                <a:gd name="connsiteX201" fmla="*/ 1016875 w 1028969"/>
                <a:gd name="connsiteY201" fmla="*/ 192712 h 1010808"/>
                <a:gd name="connsiteX202" fmla="*/ 1028737 w 1028969"/>
                <a:gd name="connsiteY202" fmla="*/ 180842 h 1010808"/>
                <a:gd name="connsiteX203" fmla="*/ 1028737 w 1028969"/>
                <a:gd name="connsiteY203" fmla="*/ 172929 h 1010808"/>
                <a:gd name="connsiteX204" fmla="*/ 1016875 w 1028969"/>
                <a:gd name="connsiteY204" fmla="*/ 161059 h 1010808"/>
                <a:gd name="connsiteX205" fmla="*/ 1016875 w 1028969"/>
                <a:gd name="connsiteY205" fmla="*/ 325842 h 1010808"/>
                <a:gd name="connsiteX206" fmla="*/ 1005013 w 1028969"/>
                <a:gd name="connsiteY206" fmla="*/ 337712 h 1010808"/>
                <a:gd name="connsiteX207" fmla="*/ 1005013 w 1028969"/>
                <a:gd name="connsiteY207" fmla="*/ 345625 h 1010808"/>
                <a:gd name="connsiteX208" fmla="*/ 1016875 w 1028969"/>
                <a:gd name="connsiteY208" fmla="*/ 357495 h 1010808"/>
                <a:gd name="connsiteX209" fmla="*/ 1028737 w 1028969"/>
                <a:gd name="connsiteY209" fmla="*/ 345625 h 1010808"/>
                <a:gd name="connsiteX210" fmla="*/ 1028737 w 1028969"/>
                <a:gd name="connsiteY210" fmla="*/ 337712 h 1010808"/>
                <a:gd name="connsiteX211" fmla="*/ 1016875 w 1028969"/>
                <a:gd name="connsiteY211" fmla="*/ 325842 h 1010808"/>
                <a:gd name="connsiteX212" fmla="*/ 1016875 w 1028969"/>
                <a:gd name="connsiteY212" fmla="*/ 927952 h 1010808"/>
                <a:gd name="connsiteX213" fmla="*/ 1005013 w 1028969"/>
                <a:gd name="connsiteY213" fmla="*/ 939822 h 1010808"/>
                <a:gd name="connsiteX214" fmla="*/ 1005013 w 1028969"/>
                <a:gd name="connsiteY214" fmla="*/ 947735 h 1010808"/>
                <a:gd name="connsiteX215" fmla="*/ 1016875 w 1028969"/>
                <a:gd name="connsiteY215" fmla="*/ 959605 h 1010808"/>
                <a:gd name="connsiteX216" fmla="*/ 1028737 w 1028969"/>
                <a:gd name="connsiteY216" fmla="*/ 947735 h 1010808"/>
                <a:gd name="connsiteX217" fmla="*/ 1028737 w 1028969"/>
                <a:gd name="connsiteY217" fmla="*/ 939822 h 1010808"/>
                <a:gd name="connsiteX218" fmla="*/ 1016875 w 1028969"/>
                <a:gd name="connsiteY218" fmla="*/ 927952 h 1010808"/>
                <a:gd name="connsiteX219" fmla="*/ 1016875 w 1028969"/>
                <a:gd name="connsiteY219" fmla="*/ 819726 h 1010808"/>
                <a:gd name="connsiteX220" fmla="*/ 1005013 w 1028969"/>
                <a:gd name="connsiteY220" fmla="*/ 831595 h 1010808"/>
                <a:gd name="connsiteX221" fmla="*/ 1005013 w 1028969"/>
                <a:gd name="connsiteY221" fmla="*/ 839509 h 1010808"/>
                <a:gd name="connsiteX222" fmla="*/ 1016875 w 1028969"/>
                <a:gd name="connsiteY222" fmla="*/ 851379 h 1010808"/>
                <a:gd name="connsiteX223" fmla="*/ 1028737 w 1028969"/>
                <a:gd name="connsiteY223" fmla="*/ 839509 h 1010808"/>
                <a:gd name="connsiteX224" fmla="*/ 1028737 w 1028969"/>
                <a:gd name="connsiteY224" fmla="*/ 831595 h 1010808"/>
                <a:gd name="connsiteX225" fmla="*/ 1016875 w 1028969"/>
                <a:gd name="connsiteY225" fmla="*/ 819726 h 1010808"/>
                <a:gd name="connsiteX226" fmla="*/ 1016875 w 1028969"/>
                <a:gd name="connsiteY226" fmla="*/ 655175 h 1010808"/>
                <a:gd name="connsiteX227" fmla="*/ 1005013 w 1028969"/>
                <a:gd name="connsiteY227" fmla="*/ 667046 h 1010808"/>
                <a:gd name="connsiteX228" fmla="*/ 1005013 w 1028969"/>
                <a:gd name="connsiteY228" fmla="*/ 674959 h 1010808"/>
                <a:gd name="connsiteX229" fmla="*/ 1016875 w 1028969"/>
                <a:gd name="connsiteY229" fmla="*/ 686829 h 1010808"/>
                <a:gd name="connsiteX230" fmla="*/ 1028737 w 1028969"/>
                <a:gd name="connsiteY230" fmla="*/ 674959 h 1010808"/>
                <a:gd name="connsiteX231" fmla="*/ 1028737 w 1028969"/>
                <a:gd name="connsiteY231" fmla="*/ 667046 h 1010808"/>
                <a:gd name="connsiteX232" fmla="*/ 1016875 w 1028969"/>
                <a:gd name="connsiteY232" fmla="*/ 655175 h 1010808"/>
                <a:gd name="connsiteX233" fmla="*/ 1016875 w 1028969"/>
                <a:gd name="connsiteY233" fmla="*/ 874653 h 1010808"/>
                <a:gd name="connsiteX234" fmla="*/ 1005013 w 1028969"/>
                <a:gd name="connsiteY234" fmla="*/ 886523 h 1010808"/>
                <a:gd name="connsiteX235" fmla="*/ 1005013 w 1028969"/>
                <a:gd name="connsiteY235" fmla="*/ 894437 h 1010808"/>
                <a:gd name="connsiteX236" fmla="*/ 1016875 w 1028969"/>
                <a:gd name="connsiteY236" fmla="*/ 906307 h 1010808"/>
                <a:gd name="connsiteX237" fmla="*/ 1028737 w 1028969"/>
                <a:gd name="connsiteY237" fmla="*/ 894437 h 1010808"/>
                <a:gd name="connsiteX238" fmla="*/ 1028737 w 1028969"/>
                <a:gd name="connsiteY238" fmla="*/ 886523 h 1010808"/>
                <a:gd name="connsiteX239" fmla="*/ 1016875 w 1028969"/>
                <a:gd name="connsiteY239" fmla="*/ 874653 h 1010808"/>
                <a:gd name="connsiteX240" fmla="*/ 1016875 w 1028969"/>
                <a:gd name="connsiteY240" fmla="*/ 765031 h 1010808"/>
                <a:gd name="connsiteX241" fmla="*/ 1005013 w 1028969"/>
                <a:gd name="connsiteY241" fmla="*/ 776901 h 1010808"/>
                <a:gd name="connsiteX242" fmla="*/ 1005013 w 1028969"/>
                <a:gd name="connsiteY242" fmla="*/ 784814 h 1010808"/>
                <a:gd name="connsiteX243" fmla="*/ 1016875 w 1028969"/>
                <a:gd name="connsiteY243" fmla="*/ 796684 h 1010808"/>
                <a:gd name="connsiteX244" fmla="*/ 1028737 w 1028969"/>
                <a:gd name="connsiteY244" fmla="*/ 784814 h 1010808"/>
                <a:gd name="connsiteX245" fmla="*/ 1028737 w 1028969"/>
                <a:gd name="connsiteY245" fmla="*/ 776901 h 1010808"/>
                <a:gd name="connsiteX246" fmla="*/ 1016875 w 1028969"/>
                <a:gd name="connsiteY246" fmla="*/ 765031 h 1010808"/>
                <a:gd name="connsiteX247" fmla="*/ 1016875 w 1028969"/>
                <a:gd name="connsiteY247" fmla="*/ 710104 h 1010808"/>
                <a:gd name="connsiteX248" fmla="*/ 1005013 w 1028969"/>
                <a:gd name="connsiteY248" fmla="*/ 721973 h 1010808"/>
                <a:gd name="connsiteX249" fmla="*/ 1005013 w 1028969"/>
                <a:gd name="connsiteY249" fmla="*/ 729886 h 1010808"/>
                <a:gd name="connsiteX250" fmla="*/ 1016875 w 1028969"/>
                <a:gd name="connsiteY250" fmla="*/ 741756 h 1010808"/>
                <a:gd name="connsiteX251" fmla="*/ 1028737 w 1028969"/>
                <a:gd name="connsiteY251" fmla="*/ 729886 h 1010808"/>
                <a:gd name="connsiteX252" fmla="*/ 1028737 w 1028969"/>
                <a:gd name="connsiteY252" fmla="*/ 721973 h 1010808"/>
                <a:gd name="connsiteX253" fmla="*/ 1016875 w 1028969"/>
                <a:gd name="connsiteY253" fmla="*/ 710104 h 1010808"/>
                <a:gd name="connsiteX254" fmla="*/ 1016875 w 1028969"/>
                <a:gd name="connsiteY254" fmla="*/ 233 h 1010808"/>
                <a:gd name="connsiteX255" fmla="*/ 1012921 w 1028969"/>
                <a:gd name="connsiteY255" fmla="*/ 233 h 1010808"/>
                <a:gd name="connsiteX256" fmla="*/ 1001059 w 1028969"/>
                <a:gd name="connsiteY256" fmla="*/ 12102 h 1010808"/>
                <a:gd name="connsiteX257" fmla="*/ 1006874 w 1028969"/>
                <a:gd name="connsiteY257" fmla="*/ 22343 h 1010808"/>
                <a:gd name="connsiteX258" fmla="*/ 1017108 w 1028969"/>
                <a:gd name="connsiteY258" fmla="*/ 28162 h 1010808"/>
                <a:gd name="connsiteX259" fmla="*/ 1028970 w 1028969"/>
                <a:gd name="connsiteY259" fmla="*/ 16292 h 1010808"/>
                <a:gd name="connsiteX260" fmla="*/ 1028970 w 1028969"/>
                <a:gd name="connsiteY260" fmla="*/ 12335 h 1010808"/>
                <a:gd name="connsiteX261" fmla="*/ 1017108 w 1028969"/>
                <a:gd name="connsiteY261" fmla="*/ 465 h 1010808"/>
                <a:gd name="connsiteX262" fmla="*/ 183512 w 1028969"/>
                <a:gd name="connsiteY262" fmla="*/ 233 h 1010808"/>
                <a:gd name="connsiteX263" fmla="*/ 175604 w 1028969"/>
                <a:gd name="connsiteY263" fmla="*/ 233 h 1010808"/>
                <a:gd name="connsiteX264" fmla="*/ 163742 w 1028969"/>
                <a:gd name="connsiteY264" fmla="*/ 12102 h 1010808"/>
                <a:gd name="connsiteX265" fmla="*/ 175604 w 1028969"/>
                <a:gd name="connsiteY265" fmla="*/ 23973 h 1010808"/>
                <a:gd name="connsiteX266" fmla="*/ 183512 w 1028969"/>
                <a:gd name="connsiteY266" fmla="*/ 23973 h 1010808"/>
                <a:gd name="connsiteX267" fmla="*/ 195374 w 1028969"/>
                <a:gd name="connsiteY267" fmla="*/ 12102 h 1010808"/>
                <a:gd name="connsiteX268" fmla="*/ 183512 w 1028969"/>
                <a:gd name="connsiteY268" fmla="*/ 233 h 1010808"/>
                <a:gd name="connsiteX269" fmla="*/ 789636 w 1028969"/>
                <a:gd name="connsiteY269" fmla="*/ 23973 h 1010808"/>
                <a:gd name="connsiteX270" fmla="*/ 797545 w 1028969"/>
                <a:gd name="connsiteY270" fmla="*/ 23973 h 1010808"/>
                <a:gd name="connsiteX271" fmla="*/ 809406 w 1028969"/>
                <a:gd name="connsiteY271" fmla="*/ 12102 h 1010808"/>
                <a:gd name="connsiteX272" fmla="*/ 797545 w 1028969"/>
                <a:gd name="connsiteY272" fmla="*/ 233 h 1010808"/>
                <a:gd name="connsiteX273" fmla="*/ 789636 w 1028969"/>
                <a:gd name="connsiteY273" fmla="*/ 233 h 1010808"/>
                <a:gd name="connsiteX274" fmla="*/ 777774 w 1028969"/>
                <a:gd name="connsiteY274" fmla="*/ 12102 h 1010808"/>
                <a:gd name="connsiteX275" fmla="*/ 789636 w 1028969"/>
                <a:gd name="connsiteY275" fmla="*/ 23973 h 1010808"/>
                <a:gd name="connsiteX276" fmla="*/ 845458 w 1028969"/>
                <a:gd name="connsiteY276" fmla="*/ 23973 h 1010808"/>
                <a:gd name="connsiteX277" fmla="*/ 853366 w 1028969"/>
                <a:gd name="connsiteY277" fmla="*/ 23973 h 1010808"/>
                <a:gd name="connsiteX278" fmla="*/ 865227 w 1028969"/>
                <a:gd name="connsiteY278" fmla="*/ 12102 h 1010808"/>
                <a:gd name="connsiteX279" fmla="*/ 853366 w 1028969"/>
                <a:gd name="connsiteY279" fmla="*/ 233 h 1010808"/>
                <a:gd name="connsiteX280" fmla="*/ 845458 w 1028969"/>
                <a:gd name="connsiteY280" fmla="*/ 233 h 1010808"/>
                <a:gd name="connsiteX281" fmla="*/ 833596 w 1028969"/>
                <a:gd name="connsiteY281" fmla="*/ 12102 h 1010808"/>
                <a:gd name="connsiteX282" fmla="*/ 845458 w 1028969"/>
                <a:gd name="connsiteY282" fmla="*/ 23973 h 1010808"/>
                <a:gd name="connsiteX283" fmla="*/ 71637 w 1028969"/>
                <a:gd name="connsiteY283" fmla="*/ 233 h 1010808"/>
                <a:gd name="connsiteX284" fmla="*/ 63729 w 1028969"/>
                <a:gd name="connsiteY284" fmla="*/ 233 h 1010808"/>
                <a:gd name="connsiteX285" fmla="*/ 51867 w 1028969"/>
                <a:gd name="connsiteY285" fmla="*/ 12102 h 1010808"/>
                <a:gd name="connsiteX286" fmla="*/ 63729 w 1028969"/>
                <a:gd name="connsiteY286" fmla="*/ 23973 h 1010808"/>
                <a:gd name="connsiteX287" fmla="*/ 71637 w 1028969"/>
                <a:gd name="connsiteY287" fmla="*/ 23973 h 1010808"/>
                <a:gd name="connsiteX288" fmla="*/ 83499 w 1028969"/>
                <a:gd name="connsiteY288" fmla="*/ 12102 h 1010808"/>
                <a:gd name="connsiteX289" fmla="*/ 71637 w 1028969"/>
                <a:gd name="connsiteY289" fmla="*/ 233 h 1010808"/>
                <a:gd name="connsiteX290" fmla="*/ 343067 w 1028969"/>
                <a:gd name="connsiteY290" fmla="*/ 23973 h 1010808"/>
                <a:gd name="connsiteX291" fmla="*/ 350976 w 1028969"/>
                <a:gd name="connsiteY291" fmla="*/ 23973 h 1010808"/>
                <a:gd name="connsiteX292" fmla="*/ 362837 w 1028969"/>
                <a:gd name="connsiteY292" fmla="*/ 12102 h 1010808"/>
                <a:gd name="connsiteX293" fmla="*/ 350976 w 1028969"/>
                <a:gd name="connsiteY293" fmla="*/ 233 h 1010808"/>
                <a:gd name="connsiteX294" fmla="*/ 343067 w 1028969"/>
                <a:gd name="connsiteY294" fmla="*/ 233 h 1010808"/>
                <a:gd name="connsiteX295" fmla="*/ 331206 w 1028969"/>
                <a:gd name="connsiteY295" fmla="*/ 12102 h 1010808"/>
                <a:gd name="connsiteX296" fmla="*/ 343067 w 1028969"/>
                <a:gd name="connsiteY296" fmla="*/ 23973 h 1010808"/>
                <a:gd name="connsiteX297" fmla="*/ 127691 w 1028969"/>
                <a:gd name="connsiteY297" fmla="*/ 233 h 1010808"/>
                <a:gd name="connsiteX298" fmla="*/ 119783 w 1028969"/>
                <a:gd name="connsiteY298" fmla="*/ 233 h 1010808"/>
                <a:gd name="connsiteX299" fmla="*/ 107921 w 1028969"/>
                <a:gd name="connsiteY299" fmla="*/ 12102 h 1010808"/>
                <a:gd name="connsiteX300" fmla="*/ 119783 w 1028969"/>
                <a:gd name="connsiteY300" fmla="*/ 23973 h 1010808"/>
                <a:gd name="connsiteX301" fmla="*/ 127691 w 1028969"/>
                <a:gd name="connsiteY301" fmla="*/ 23973 h 1010808"/>
                <a:gd name="connsiteX302" fmla="*/ 139553 w 1028969"/>
                <a:gd name="connsiteY302" fmla="*/ 12102 h 1010808"/>
                <a:gd name="connsiteX303" fmla="*/ 127691 w 1028969"/>
                <a:gd name="connsiteY303" fmla="*/ 233 h 1010808"/>
                <a:gd name="connsiteX304" fmla="*/ 733815 w 1028969"/>
                <a:gd name="connsiteY304" fmla="*/ 23973 h 1010808"/>
                <a:gd name="connsiteX305" fmla="*/ 741723 w 1028969"/>
                <a:gd name="connsiteY305" fmla="*/ 23973 h 1010808"/>
                <a:gd name="connsiteX306" fmla="*/ 753585 w 1028969"/>
                <a:gd name="connsiteY306" fmla="*/ 12102 h 1010808"/>
                <a:gd name="connsiteX307" fmla="*/ 741723 w 1028969"/>
                <a:gd name="connsiteY307" fmla="*/ 233 h 1010808"/>
                <a:gd name="connsiteX308" fmla="*/ 733815 w 1028969"/>
                <a:gd name="connsiteY308" fmla="*/ 233 h 1010808"/>
                <a:gd name="connsiteX309" fmla="*/ 721953 w 1028969"/>
                <a:gd name="connsiteY309" fmla="*/ 12102 h 1010808"/>
                <a:gd name="connsiteX310" fmla="*/ 733815 w 1028969"/>
                <a:gd name="connsiteY310" fmla="*/ 23973 h 1010808"/>
                <a:gd name="connsiteX311" fmla="*/ 239333 w 1028969"/>
                <a:gd name="connsiteY311" fmla="*/ 233 h 1010808"/>
                <a:gd name="connsiteX312" fmla="*/ 231425 w 1028969"/>
                <a:gd name="connsiteY312" fmla="*/ 233 h 1010808"/>
                <a:gd name="connsiteX313" fmla="*/ 219563 w 1028969"/>
                <a:gd name="connsiteY313" fmla="*/ 12102 h 1010808"/>
                <a:gd name="connsiteX314" fmla="*/ 231425 w 1028969"/>
                <a:gd name="connsiteY314" fmla="*/ 23973 h 1010808"/>
                <a:gd name="connsiteX315" fmla="*/ 239333 w 1028969"/>
                <a:gd name="connsiteY315" fmla="*/ 23973 h 1010808"/>
                <a:gd name="connsiteX316" fmla="*/ 251195 w 1028969"/>
                <a:gd name="connsiteY316" fmla="*/ 12102 h 1010808"/>
                <a:gd name="connsiteX317" fmla="*/ 239333 w 1028969"/>
                <a:gd name="connsiteY317" fmla="*/ 233 h 1010808"/>
                <a:gd name="connsiteX318" fmla="*/ 685902 w 1028969"/>
                <a:gd name="connsiteY318" fmla="*/ 233 h 1010808"/>
                <a:gd name="connsiteX319" fmla="*/ 677994 w 1028969"/>
                <a:gd name="connsiteY319" fmla="*/ 233 h 1010808"/>
                <a:gd name="connsiteX320" fmla="*/ 666132 w 1028969"/>
                <a:gd name="connsiteY320" fmla="*/ 12102 h 1010808"/>
                <a:gd name="connsiteX321" fmla="*/ 677994 w 1028969"/>
                <a:gd name="connsiteY321" fmla="*/ 23973 h 1010808"/>
                <a:gd name="connsiteX322" fmla="*/ 685902 w 1028969"/>
                <a:gd name="connsiteY322" fmla="*/ 23973 h 1010808"/>
                <a:gd name="connsiteX323" fmla="*/ 697764 w 1028969"/>
                <a:gd name="connsiteY323" fmla="*/ 12102 h 1010808"/>
                <a:gd name="connsiteX324" fmla="*/ 685902 w 1028969"/>
                <a:gd name="connsiteY324" fmla="*/ 233 h 1010808"/>
                <a:gd name="connsiteX325" fmla="*/ 909187 w 1028969"/>
                <a:gd name="connsiteY325" fmla="*/ 233 h 1010808"/>
                <a:gd name="connsiteX326" fmla="*/ 901279 w 1028969"/>
                <a:gd name="connsiteY326" fmla="*/ 233 h 1010808"/>
                <a:gd name="connsiteX327" fmla="*/ 889417 w 1028969"/>
                <a:gd name="connsiteY327" fmla="*/ 12102 h 1010808"/>
                <a:gd name="connsiteX328" fmla="*/ 901279 w 1028969"/>
                <a:gd name="connsiteY328" fmla="*/ 23973 h 1010808"/>
                <a:gd name="connsiteX329" fmla="*/ 909187 w 1028969"/>
                <a:gd name="connsiteY329" fmla="*/ 23973 h 1010808"/>
                <a:gd name="connsiteX330" fmla="*/ 921049 w 1028969"/>
                <a:gd name="connsiteY330" fmla="*/ 12102 h 1010808"/>
                <a:gd name="connsiteX331" fmla="*/ 909187 w 1028969"/>
                <a:gd name="connsiteY331" fmla="*/ 233 h 1010808"/>
                <a:gd name="connsiteX332" fmla="*/ 965240 w 1028969"/>
                <a:gd name="connsiteY332" fmla="*/ 233 h 1010808"/>
                <a:gd name="connsiteX333" fmla="*/ 957332 w 1028969"/>
                <a:gd name="connsiteY333" fmla="*/ 233 h 1010808"/>
                <a:gd name="connsiteX334" fmla="*/ 945471 w 1028969"/>
                <a:gd name="connsiteY334" fmla="*/ 12102 h 1010808"/>
                <a:gd name="connsiteX335" fmla="*/ 957332 w 1028969"/>
                <a:gd name="connsiteY335" fmla="*/ 23973 h 1010808"/>
                <a:gd name="connsiteX336" fmla="*/ 965240 w 1028969"/>
                <a:gd name="connsiteY336" fmla="*/ 23973 h 1010808"/>
                <a:gd name="connsiteX337" fmla="*/ 977103 w 1028969"/>
                <a:gd name="connsiteY337" fmla="*/ 12102 h 1010808"/>
                <a:gd name="connsiteX338" fmla="*/ 965240 w 1028969"/>
                <a:gd name="connsiteY338" fmla="*/ 233 h 1010808"/>
                <a:gd name="connsiteX339" fmla="*/ 630081 w 1028969"/>
                <a:gd name="connsiteY339" fmla="*/ 233 h 1010808"/>
                <a:gd name="connsiteX340" fmla="*/ 622173 w 1028969"/>
                <a:gd name="connsiteY340" fmla="*/ 233 h 1010808"/>
                <a:gd name="connsiteX341" fmla="*/ 610311 w 1028969"/>
                <a:gd name="connsiteY341" fmla="*/ 12102 h 1010808"/>
                <a:gd name="connsiteX342" fmla="*/ 622173 w 1028969"/>
                <a:gd name="connsiteY342" fmla="*/ 23973 h 1010808"/>
                <a:gd name="connsiteX343" fmla="*/ 630081 w 1028969"/>
                <a:gd name="connsiteY343" fmla="*/ 23973 h 1010808"/>
                <a:gd name="connsiteX344" fmla="*/ 641943 w 1028969"/>
                <a:gd name="connsiteY344" fmla="*/ 12102 h 1010808"/>
                <a:gd name="connsiteX345" fmla="*/ 630081 w 1028969"/>
                <a:gd name="connsiteY345" fmla="*/ 233 h 1010808"/>
                <a:gd name="connsiteX346" fmla="*/ 574260 w 1028969"/>
                <a:gd name="connsiteY346" fmla="*/ 233 h 1010808"/>
                <a:gd name="connsiteX347" fmla="*/ 566352 w 1028969"/>
                <a:gd name="connsiteY347" fmla="*/ 233 h 1010808"/>
                <a:gd name="connsiteX348" fmla="*/ 554490 w 1028969"/>
                <a:gd name="connsiteY348" fmla="*/ 12102 h 1010808"/>
                <a:gd name="connsiteX349" fmla="*/ 566352 w 1028969"/>
                <a:gd name="connsiteY349" fmla="*/ 23973 h 1010808"/>
                <a:gd name="connsiteX350" fmla="*/ 574260 w 1028969"/>
                <a:gd name="connsiteY350" fmla="*/ 23973 h 1010808"/>
                <a:gd name="connsiteX351" fmla="*/ 586122 w 1028969"/>
                <a:gd name="connsiteY351" fmla="*/ 12102 h 1010808"/>
                <a:gd name="connsiteX352" fmla="*/ 574260 w 1028969"/>
                <a:gd name="connsiteY352" fmla="*/ 233 h 1010808"/>
                <a:gd name="connsiteX353" fmla="*/ 406797 w 1028969"/>
                <a:gd name="connsiteY353" fmla="*/ 233 h 1010808"/>
                <a:gd name="connsiteX354" fmla="*/ 398889 w 1028969"/>
                <a:gd name="connsiteY354" fmla="*/ 233 h 1010808"/>
                <a:gd name="connsiteX355" fmla="*/ 387026 w 1028969"/>
                <a:gd name="connsiteY355" fmla="*/ 12102 h 1010808"/>
                <a:gd name="connsiteX356" fmla="*/ 398889 w 1028969"/>
                <a:gd name="connsiteY356" fmla="*/ 23973 h 1010808"/>
                <a:gd name="connsiteX357" fmla="*/ 406797 w 1028969"/>
                <a:gd name="connsiteY357" fmla="*/ 23973 h 1010808"/>
                <a:gd name="connsiteX358" fmla="*/ 418658 w 1028969"/>
                <a:gd name="connsiteY358" fmla="*/ 12102 h 1010808"/>
                <a:gd name="connsiteX359" fmla="*/ 406797 w 1028969"/>
                <a:gd name="connsiteY359" fmla="*/ 233 h 1010808"/>
                <a:gd name="connsiteX360" fmla="*/ 287014 w 1028969"/>
                <a:gd name="connsiteY360" fmla="*/ 23973 h 1010808"/>
                <a:gd name="connsiteX361" fmla="*/ 294922 w 1028969"/>
                <a:gd name="connsiteY361" fmla="*/ 23973 h 1010808"/>
                <a:gd name="connsiteX362" fmla="*/ 306784 w 1028969"/>
                <a:gd name="connsiteY362" fmla="*/ 12102 h 1010808"/>
                <a:gd name="connsiteX363" fmla="*/ 294922 w 1028969"/>
                <a:gd name="connsiteY363" fmla="*/ 233 h 1010808"/>
                <a:gd name="connsiteX364" fmla="*/ 287014 w 1028969"/>
                <a:gd name="connsiteY364" fmla="*/ 233 h 1010808"/>
                <a:gd name="connsiteX365" fmla="*/ 275152 w 1028969"/>
                <a:gd name="connsiteY365" fmla="*/ 12102 h 1010808"/>
                <a:gd name="connsiteX366" fmla="*/ 287014 w 1028969"/>
                <a:gd name="connsiteY366" fmla="*/ 23973 h 1010808"/>
                <a:gd name="connsiteX367" fmla="*/ 462618 w 1028969"/>
                <a:gd name="connsiteY367" fmla="*/ 233 h 1010808"/>
                <a:gd name="connsiteX368" fmla="*/ 454710 w 1028969"/>
                <a:gd name="connsiteY368" fmla="*/ 233 h 1010808"/>
                <a:gd name="connsiteX369" fmla="*/ 442848 w 1028969"/>
                <a:gd name="connsiteY369" fmla="*/ 12102 h 1010808"/>
                <a:gd name="connsiteX370" fmla="*/ 454710 w 1028969"/>
                <a:gd name="connsiteY370" fmla="*/ 23973 h 1010808"/>
                <a:gd name="connsiteX371" fmla="*/ 462618 w 1028969"/>
                <a:gd name="connsiteY371" fmla="*/ 23973 h 1010808"/>
                <a:gd name="connsiteX372" fmla="*/ 474480 w 1028969"/>
                <a:gd name="connsiteY372" fmla="*/ 12102 h 1010808"/>
                <a:gd name="connsiteX373" fmla="*/ 462618 w 1028969"/>
                <a:gd name="connsiteY373" fmla="*/ 233 h 1010808"/>
                <a:gd name="connsiteX374" fmla="*/ 518439 w 1028969"/>
                <a:gd name="connsiteY374" fmla="*/ 233 h 1010808"/>
                <a:gd name="connsiteX375" fmla="*/ 510531 w 1028969"/>
                <a:gd name="connsiteY375" fmla="*/ 233 h 1010808"/>
                <a:gd name="connsiteX376" fmla="*/ 498669 w 1028969"/>
                <a:gd name="connsiteY376" fmla="*/ 12102 h 1010808"/>
                <a:gd name="connsiteX377" fmla="*/ 510531 w 1028969"/>
                <a:gd name="connsiteY377" fmla="*/ 23973 h 1010808"/>
                <a:gd name="connsiteX378" fmla="*/ 518439 w 1028969"/>
                <a:gd name="connsiteY378" fmla="*/ 23973 h 1010808"/>
                <a:gd name="connsiteX379" fmla="*/ 530301 w 1028969"/>
                <a:gd name="connsiteY379" fmla="*/ 12102 h 1010808"/>
                <a:gd name="connsiteX380" fmla="*/ 518439 w 1028969"/>
                <a:gd name="connsiteY380" fmla="*/ 233 h 1010808"/>
                <a:gd name="connsiteX381" fmla="*/ 15816 w 1028969"/>
                <a:gd name="connsiteY381" fmla="*/ 233 h 1010808"/>
                <a:gd name="connsiteX382" fmla="*/ 11862 w 1028969"/>
                <a:gd name="connsiteY382" fmla="*/ 233 h 1010808"/>
                <a:gd name="connsiteX383" fmla="*/ 0 w 1028969"/>
                <a:gd name="connsiteY383" fmla="*/ 12102 h 1010808"/>
                <a:gd name="connsiteX384" fmla="*/ 0 w 1028969"/>
                <a:gd name="connsiteY384" fmla="*/ 16059 h 1010808"/>
                <a:gd name="connsiteX385" fmla="*/ 11862 w 1028969"/>
                <a:gd name="connsiteY385" fmla="*/ 27929 h 1010808"/>
                <a:gd name="connsiteX386" fmla="*/ 22096 w 1028969"/>
                <a:gd name="connsiteY386" fmla="*/ 22111 h 1010808"/>
                <a:gd name="connsiteX387" fmla="*/ 27910 w 1028969"/>
                <a:gd name="connsiteY387" fmla="*/ 11870 h 1010808"/>
                <a:gd name="connsiteX388" fmla="*/ 16049 w 1028969"/>
                <a:gd name="connsiteY388" fmla="*/ 0 h 1010808"/>
                <a:gd name="connsiteX389" fmla="*/ 11862 w 1028969"/>
                <a:gd name="connsiteY389" fmla="*/ 192712 h 1010808"/>
                <a:gd name="connsiteX390" fmla="*/ 23724 w 1028969"/>
                <a:gd name="connsiteY390" fmla="*/ 180842 h 1010808"/>
                <a:gd name="connsiteX391" fmla="*/ 23724 w 1028969"/>
                <a:gd name="connsiteY391" fmla="*/ 172929 h 1010808"/>
                <a:gd name="connsiteX392" fmla="*/ 11862 w 1028969"/>
                <a:gd name="connsiteY392" fmla="*/ 161059 h 1010808"/>
                <a:gd name="connsiteX393" fmla="*/ 0 w 1028969"/>
                <a:gd name="connsiteY393" fmla="*/ 172929 h 1010808"/>
                <a:gd name="connsiteX394" fmla="*/ 0 w 1028969"/>
                <a:gd name="connsiteY394" fmla="*/ 180842 h 1010808"/>
                <a:gd name="connsiteX395" fmla="*/ 11862 w 1028969"/>
                <a:gd name="connsiteY395" fmla="*/ 192712 h 1010808"/>
                <a:gd name="connsiteX396" fmla="*/ 11862 w 1028969"/>
                <a:gd name="connsiteY396" fmla="*/ 247640 h 1010808"/>
                <a:gd name="connsiteX397" fmla="*/ 23724 w 1028969"/>
                <a:gd name="connsiteY397" fmla="*/ 235770 h 1010808"/>
                <a:gd name="connsiteX398" fmla="*/ 23724 w 1028969"/>
                <a:gd name="connsiteY398" fmla="*/ 227857 h 1010808"/>
                <a:gd name="connsiteX399" fmla="*/ 11862 w 1028969"/>
                <a:gd name="connsiteY399" fmla="*/ 215987 h 1010808"/>
                <a:gd name="connsiteX400" fmla="*/ 0 w 1028969"/>
                <a:gd name="connsiteY400" fmla="*/ 227857 h 1010808"/>
                <a:gd name="connsiteX401" fmla="*/ 0 w 1028969"/>
                <a:gd name="connsiteY401" fmla="*/ 235770 h 1010808"/>
                <a:gd name="connsiteX402" fmla="*/ 11862 w 1028969"/>
                <a:gd name="connsiteY402" fmla="*/ 247640 h 1010808"/>
                <a:gd name="connsiteX403" fmla="*/ 11862 w 1028969"/>
                <a:gd name="connsiteY403" fmla="*/ 357495 h 1010808"/>
                <a:gd name="connsiteX404" fmla="*/ 23724 w 1028969"/>
                <a:gd name="connsiteY404" fmla="*/ 345625 h 1010808"/>
                <a:gd name="connsiteX405" fmla="*/ 23724 w 1028969"/>
                <a:gd name="connsiteY405" fmla="*/ 337712 h 1010808"/>
                <a:gd name="connsiteX406" fmla="*/ 11862 w 1028969"/>
                <a:gd name="connsiteY406" fmla="*/ 325842 h 1010808"/>
                <a:gd name="connsiteX407" fmla="*/ 0 w 1028969"/>
                <a:gd name="connsiteY407" fmla="*/ 337712 h 1010808"/>
                <a:gd name="connsiteX408" fmla="*/ 0 w 1028969"/>
                <a:gd name="connsiteY408" fmla="*/ 345625 h 1010808"/>
                <a:gd name="connsiteX409" fmla="*/ 11862 w 1028969"/>
                <a:gd name="connsiteY409" fmla="*/ 357495 h 1010808"/>
                <a:gd name="connsiteX410" fmla="*/ 11862 w 1028969"/>
                <a:gd name="connsiteY410" fmla="*/ 137785 h 1010808"/>
                <a:gd name="connsiteX411" fmla="*/ 23724 w 1028969"/>
                <a:gd name="connsiteY411" fmla="*/ 125914 h 1010808"/>
                <a:gd name="connsiteX412" fmla="*/ 23724 w 1028969"/>
                <a:gd name="connsiteY412" fmla="*/ 118001 h 1010808"/>
                <a:gd name="connsiteX413" fmla="*/ 11862 w 1028969"/>
                <a:gd name="connsiteY413" fmla="*/ 106131 h 1010808"/>
                <a:gd name="connsiteX414" fmla="*/ 0 w 1028969"/>
                <a:gd name="connsiteY414" fmla="*/ 118001 h 1010808"/>
                <a:gd name="connsiteX415" fmla="*/ 0 w 1028969"/>
                <a:gd name="connsiteY415" fmla="*/ 125914 h 1010808"/>
                <a:gd name="connsiteX416" fmla="*/ 11862 w 1028969"/>
                <a:gd name="connsiteY416" fmla="*/ 137785 h 1010808"/>
                <a:gd name="connsiteX417" fmla="*/ 11862 w 1028969"/>
                <a:gd name="connsiteY417" fmla="*/ 302568 h 1010808"/>
                <a:gd name="connsiteX418" fmla="*/ 23724 w 1028969"/>
                <a:gd name="connsiteY418" fmla="*/ 290698 h 1010808"/>
                <a:gd name="connsiteX419" fmla="*/ 23724 w 1028969"/>
                <a:gd name="connsiteY419" fmla="*/ 282784 h 1010808"/>
                <a:gd name="connsiteX420" fmla="*/ 11862 w 1028969"/>
                <a:gd name="connsiteY420" fmla="*/ 270915 h 1010808"/>
                <a:gd name="connsiteX421" fmla="*/ 0 w 1028969"/>
                <a:gd name="connsiteY421" fmla="*/ 282784 h 1010808"/>
                <a:gd name="connsiteX422" fmla="*/ 0 w 1028969"/>
                <a:gd name="connsiteY422" fmla="*/ 290698 h 1010808"/>
                <a:gd name="connsiteX423" fmla="*/ 11862 w 1028969"/>
                <a:gd name="connsiteY423" fmla="*/ 302568 h 1010808"/>
                <a:gd name="connsiteX424" fmla="*/ 11862 w 1028969"/>
                <a:gd name="connsiteY424" fmla="*/ 82857 h 1010808"/>
                <a:gd name="connsiteX425" fmla="*/ 23724 w 1028969"/>
                <a:gd name="connsiteY425" fmla="*/ 70987 h 1010808"/>
                <a:gd name="connsiteX426" fmla="*/ 23724 w 1028969"/>
                <a:gd name="connsiteY426" fmla="*/ 63074 h 1010808"/>
                <a:gd name="connsiteX427" fmla="*/ 11862 w 1028969"/>
                <a:gd name="connsiteY427" fmla="*/ 51204 h 1010808"/>
                <a:gd name="connsiteX428" fmla="*/ 0 w 1028969"/>
                <a:gd name="connsiteY428" fmla="*/ 63074 h 1010808"/>
                <a:gd name="connsiteX429" fmla="*/ 0 w 1028969"/>
                <a:gd name="connsiteY429" fmla="*/ 70987 h 1010808"/>
                <a:gd name="connsiteX430" fmla="*/ 11862 w 1028969"/>
                <a:gd name="connsiteY430" fmla="*/ 82857 h 1010808"/>
                <a:gd name="connsiteX431" fmla="*/ 11862 w 1028969"/>
                <a:gd name="connsiteY431" fmla="*/ 959605 h 1010808"/>
                <a:gd name="connsiteX432" fmla="*/ 23724 w 1028969"/>
                <a:gd name="connsiteY432" fmla="*/ 947735 h 1010808"/>
                <a:gd name="connsiteX433" fmla="*/ 23724 w 1028969"/>
                <a:gd name="connsiteY433" fmla="*/ 939822 h 1010808"/>
                <a:gd name="connsiteX434" fmla="*/ 11862 w 1028969"/>
                <a:gd name="connsiteY434" fmla="*/ 927952 h 1010808"/>
                <a:gd name="connsiteX435" fmla="*/ 0 w 1028969"/>
                <a:gd name="connsiteY435" fmla="*/ 939822 h 1010808"/>
                <a:gd name="connsiteX436" fmla="*/ 0 w 1028969"/>
                <a:gd name="connsiteY436" fmla="*/ 947735 h 1010808"/>
                <a:gd name="connsiteX437" fmla="*/ 11862 w 1028969"/>
                <a:gd name="connsiteY437" fmla="*/ 959605 h 1010808"/>
                <a:gd name="connsiteX438" fmla="*/ 11862 w 1028969"/>
                <a:gd name="connsiteY438" fmla="*/ 851612 h 1010808"/>
                <a:gd name="connsiteX439" fmla="*/ 23724 w 1028969"/>
                <a:gd name="connsiteY439" fmla="*/ 839742 h 1010808"/>
                <a:gd name="connsiteX440" fmla="*/ 23724 w 1028969"/>
                <a:gd name="connsiteY440" fmla="*/ 831828 h 1010808"/>
                <a:gd name="connsiteX441" fmla="*/ 11862 w 1028969"/>
                <a:gd name="connsiteY441" fmla="*/ 819958 h 1010808"/>
                <a:gd name="connsiteX442" fmla="*/ 0 w 1028969"/>
                <a:gd name="connsiteY442" fmla="*/ 831828 h 1010808"/>
                <a:gd name="connsiteX443" fmla="*/ 0 w 1028969"/>
                <a:gd name="connsiteY443" fmla="*/ 839742 h 1010808"/>
                <a:gd name="connsiteX444" fmla="*/ 11862 w 1028969"/>
                <a:gd name="connsiteY444" fmla="*/ 851612 h 1010808"/>
                <a:gd name="connsiteX445" fmla="*/ 11862 w 1028969"/>
                <a:gd name="connsiteY445" fmla="*/ 906307 h 1010808"/>
                <a:gd name="connsiteX446" fmla="*/ 23724 w 1028969"/>
                <a:gd name="connsiteY446" fmla="*/ 894437 h 1010808"/>
                <a:gd name="connsiteX447" fmla="*/ 23724 w 1028969"/>
                <a:gd name="connsiteY447" fmla="*/ 886523 h 1010808"/>
                <a:gd name="connsiteX448" fmla="*/ 11862 w 1028969"/>
                <a:gd name="connsiteY448" fmla="*/ 874653 h 1010808"/>
                <a:gd name="connsiteX449" fmla="*/ 0 w 1028969"/>
                <a:gd name="connsiteY449" fmla="*/ 886523 h 1010808"/>
                <a:gd name="connsiteX450" fmla="*/ 0 w 1028969"/>
                <a:gd name="connsiteY450" fmla="*/ 894437 h 1010808"/>
                <a:gd name="connsiteX451" fmla="*/ 11862 w 1028969"/>
                <a:gd name="connsiteY451" fmla="*/ 906307 h 1010808"/>
                <a:gd name="connsiteX452" fmla="*/ 11862 w 1028969"/>
                <a:gd name="connsiteY452" fmla="*/ 741756 h 1010808"/>
                <a:gd name="connsiteX453" fmla="*/ 23724 w 1028969"/>
                <a:gd name="connsiteY453" fmla="*/ 729886 h 1010808"/>
                <a:gd name="connsiteX454" fmla="*/ 23724 w 1028969"/>
                <a:gd name="connsiteY454" fmla="*/ 721973 h 1010808"/>
                <a:gd name="connsiteX455" fmla="*/ 11862 w 1028969"/>
                <a:gd name="connsiteY455" fmla="*/ 710104 h 1010808"/>
                <a:gd name="connsiteX456" fmla="*/ 0 w 1028969"/>
                <a:gd name="connsiteY456" fmla="*/ 721973 h 1010808"/>
                <a:gd name="connsiteX457" fmla="*/ 0 w 1028969"/>
                <a:gd name="connsiteY457" fmla="*/ 729886 h 1010808"/>
                <a:gd name="connsiteX458" fmla="*/ 11862 w 1028969"/>
                <a:gd name="connsiteY458" fmla="*/ 741756 h 1010808"/>
                <a:gd name="connsiteX459" fmla="*/ 11862 w 1028969"/>
                <a:gd name="connsiteY459" fmla="*/ 686829 h 1010808"/>
                <a:gd name="connsiteX460" fmla="*/ 23724 w 1028969"/>
                <a:gd name="connsiteY460" fmla="*/ 674959 h 1010808"/>
                <a:gd name="connsiteX461" fmla="*/ 23724 w 1028969"/>
                <a:gd name="connsiteY461" fmla="*/ 667046 h 1010808"/>
                <a:gd name="connsiteX462" fmla="*/ 11862 w 1028969"/>
                <a:gd name="connsiteY462" fmla="*/ 655175 h 1010808"/>
                <a:gd name="connsiteX463" fmla="*/ 0 w 1028969"/>
                <a:gd name="connsiteY463" fmla="*/ 667046 h 1010808"/>
                <a:gd name="connsiteX464" fmla="*/ 0 w 1028969"/>
                <a:gd name="connsiteY464" fmla="*/ 674959 h 1010808"/>
                <a:gd name="connsiteX465" fmla="*/ 11862 w 1028969"/>
                <a:gd name="connsiteY465" fmla="*/ 686829 h 1010808"/>
                <a:gd name="connsiteX466" fmla="*/ 11862 w 1028969"/>
                <a:gd name="connsiteY466" fmla="*/ 796684 h 1010808"/>
                <a:gd name="connsiteX467" fmla="*/ 23724 w 1028969"/>
                <a:gd name="connsiteY467" fmla="*/ 784814 h 1010808"/>
                <a:gd name="connsiteX468" fmla="*/ 23724 w 1028969"/>
                <a:gd name="connsiteY468" fmla="*/ 776901 h 1010808"/>
                <a:gd name="connsiteX469" fmla="*/ 11862 w 1028969"/>
                <a:gd name="connsiteY469" fmla="*/ 765031 h 1010808"/>
                <a:gd name="connsiteX470" fmla="*/ 0 w 1028969"/>
                <a:gd name="connsiteY470" fmla="*/ 776901 h 1010808"/>
                <a:gd name="connsiteX471" fmla="*/ 0 w 1028969"/>
                <a:gd name="connsiteY471" fmla="*/ 784814 h 1010808"/>
                <a:gd name="connsiteX472" fmla="*/ 11862 w 1028969"/>
                <a:gd name="connsiteY472" fmla="*/ 796684 h 1010808"/>
                <a:gd name="connsiteX473" fmla="*/ 11862 w 1028969"/>
                <a:gd name="connsiteY473" fmla="*/ 412423 h 1010808"/>
                <a:gd name="connsiteX474" fmla="*/ 23724 w 1028969"/>
                <a:gd name="connsiteY474" fmla="*/ 400553 h 1010808"/>
                <a:gd name="connsiteX475" fmla="*/ 23724 w 1028969"/>
                <a:gd name="connsiteY475" fmla="*/ 392640 h 1010808"/>
                <a:gd name="connsiteX476" fmla="*/ 11862 w 1028969"/>
                <a:gd name="connsiteY476" fmla="*/ 380770 h 1010808"/>
                <a:gd name="connsiteX477" fmla="*/ 0 w 1028969"/>
                <a:gd name="connsiteY477" fmla="*/ 392640 h 1010808"/>
                <a:gd name="connsiteX478" fmla="*/ 0 w 1028969"/>
                <a:gd name="connsiteY478" fmla="*/ 400553 h 1010808"/>
                <a:gd name="connsiteX479" fmla="*/ 11862 w 1028969"/>
                <a:gd name="connsiteY479" fmla="*/ 412423 h 1010808"/>
                <a:gd name="connsiteX480" fmla="*/ 11862 w 1028969"/>
                <a:gd name="connsiteY480" fmla="*/ 631901 h 1010808"/>
                <a:gd name="connsiteX481" fmla="*/ 23724 w 1028969"/>
                <a:gd name="connsiteY481" fmla="*/ 620031 h 1010808"/>
                <a:gd name="connsiteX482" fmla="*/ 23724 w 1028969"/>
                <a:gd name="connsiteY482" fmla="*/ 612118 h 1010808"/>
                <a:gd name="connsiteX483" fmla="*/ 11862 w 1028969"/>
                <a:gd name="connsiteY483" fmla="*/ 600248 h 1010808"/>
                <a:gd name="connsiteX484" fmla="*/ 0 w 1028969"/>
                <a:gd name="connsiteY484" fmla="*/ 612118 h 1010808"/>
                <a:gd name="connsiteX485" fmla="*/ 0 w 1028969"/>
                <a:gd name="connsiteY485" fmla="*/ 620031 h 1010808"/>
                <a:gd name="connsiteX486" fmla="*/ 11862 w 1028969"/>
                <a:gd name="connsiteY486" fmla="*/ 631901 h 1010808"/>
                <a:gd name="connsiteX487" fmla="*/ 11862 w 1028969"/>
                <a:gd name="connsiteY487" fmla="*/ 576973 h 1010808"/>
                <a:gd name="connsiteX488" fmla="*/ 23724 w 1028969"/>
                <a:gd name="connsiteY488" fmla="*/ 565103 h 1010808"/>
                <a:gd name="connsiteX489" fmla="*/ 23724 w 1028969"/>
                <a:gd name="connsiteY489" fmla="*/ 557190 h 1010808"/>
                <a:gd name="connsiteX490" fmla="*/ 11862 w 1028969"/>
                <a:gd name="connsiteY490" fmla="*/ 545320 h 1010808"/>
                <a:gd name="connsiteX491" fmla="*/ 0 w 1028969"/>
                <a:gd name="connsiteY491" fmla="*/ 557190 h 1010808"/>
                <a:gd name="connsiteX492" fmla="*/ 0 w 1028969"/>
                <a:gd name="connsiteY492" fmla="*/ 565103 h 1010808"/>
                <a:gd name="connsiteX493" fmla="*/ 11862 w 1028969"/>
                <a:gd name="connsiteY493" fmla="*/ 576973 h 1010808"/>
                <a:gd name="connsiteX494" fmla="*/ 11862 w 1028969"/>
                <a:gd name="connsiteY494" fmla="*/ 467118 h 1010808"/>
                <a:gd name="connsiteX495" fmla="*/ 23724 w 1028969"/>
                <a:gd name="connsiteY495" fmla="*/ 455248 h 1010808"/>
                <a:gd name="connsiteX496" fmla="*/ 23724 w 1028969"/>
                <a:gd name="connsiteY496" fmla="*/ 447335 h 1010808"/>
                <a:gd name="connsiteX497" fmla="*/ 11862 w 1028969"/>
                <a:gd name="connsiteY497" fmla="*/ 435465 h 1010808"/>
                <a:gd name="connsiteX498" fmla="*/ 0 w 1028969"/>
                <a:gd name="connsiteY498" fmla="*/ 447335 h 1010808"/>
                <a:gd name="connsiteX499" fmla="*/ 0 w 1028969"/>
                <a:gd name="connsiteY499" fmla="*/ 455248 h 1010808"/>
                <a:gd name="connsiteX500" fmla="*/ 11862 w 1028969"/>
                <a:gd name="connsiteY500" fmla="*/ 467118 h 1010808"/>
                <a:gd name="connsiteX501" fmla="*/ 11862 w 1028969"/>
                <a:gd name="connsiteY501" fmla="*/ 522046 h 1010808"/>
                <a:gd name="connsiteX502" fmla="*/ 23724 w 1028969"/>
                <a:gd name="connsiteY502" fmla="*/ 510176 h 1010808"/>
                <a:gd name="connsiteX503" fmla="*/ 23724 w 1028969"/>
                <a:gd name="connsiteY503" fmla="*/ 502263 h 1010808"/>
                <a:gd name="connsiteX504" fmla="*/ 11862 w 1028969"/>
                <a:gd name="connsiteY504" fmla="*/ 490392 h 1010808"/>
                <a:gd name="connsiteX505" fmla="*/ 0 w 1028969"/>
                <a:gd name="connsiteY505" fmla="*/ 502263 h 1010808"/>
                <a:gd name="connsiteX506" fmla="*/ 0 w 1028969"/>
                <a:gd name="connsiteY506" fmla="*/ 510176 h 1010808"/>
                <a:gd name="connsiteX507" fmla="*/ 11862 w 1028969"/>
                <a:gd name="connsiteY507" fmla="*/ 522046 h 10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</a:cxnLst>
              <a:rect l="l" t="t" r="r" b="b"/>
              <a:pathLst>
                <a:path w="1028969" h="1010808">
                  <a:moveTo>
                    <a:pt x="22096" y="988466"/>
                  </a:moveTo>
                  <a:cubicBezTo>
                    <a:pt x="20003" y="984975"/>
                    <a:pt x="16281" y="982647"/>
                    <a:pt x="11862" y="982647"/>
                  </a:cubicBezTo>
                  <a:cubicBezTo>
                    <a:pt x="5350" y="982647"/>
                    <a:pt x="0" y="988000"/>
                    <a:pt x="0" y="994517"/>
                  </a:cubicBezTo>
                  <a:lnTo>
                    <a:pt x="0" y="998473"/>
                  </a:lnTo>
                  <a:cubicBezTo>
                    <a:pt x="0" y="1004990"/>
                    <a:pt x="5350" y="1010344"/>
                    <a:pt x="11862" y="1010344"/>
                  </a:cubicBezTo>
                  <a:lnTo>
                    <a:pt x="15816" y="1010344"/>
                  </a:lnTo>
                  <a:cubicBezTo>
                    <a:pt x="22329" y="1010344"/>
                    <a:pt x="27678" y="1004990"/>
                    <a:pt x="27678" y="998473"/>
                  </a:cubicBezTo>
                  <a:cubicBezTo>
                    <a:pt x="27678" y="994051"/>
                    <a:pt x="25352" y="990327"/>
                    <a:pt x="21863" y="988233"/>
                  </a:cubicBezTo>
                  <a:close/>
                  <a:moveTo>
                    <a:pt x="741723" y="986836"/>
                  </a:moveTo>
                  <a:lnTo>
                    <a:pt x="733815" y="986836"/>
                  </a:lnTo>
                  <a:cubicBezTo>
                    <a:pt x="727303" y="986836"/>
                    <a:pt x="721953" y="992190"/>
                    <a:pt x="721953" y="998706"/>
                  </a:cubicBezTo>
                  <a:cubicBezTo>
                    <a:pt x="721953" y="1005223"/>
                    <a:pt x="727303" y="1010576"/>
                    <a:pt x="733815" y="1010576"/>
                  </a:cubicBezTo>
                  <a:lnTo>
                    <a:pt x="741723" y="1010576"/>
                  </a:lnTo>
                  <a:cubicBezTo>
                    <a:pt x="748236" y="1010576"/>
                    <a:pt x="753585" y="1005223"/>
                    <a:pt x="753585" y="998706"/>
                  </a:cubicBezTo>
                  <a:cubicBezTo>
                    <a:pt x="753585" y="992190"/>
                    <a:pt x="748236" y="986836"/>
                    <a:pt x="741723" y="986836"/>
                  </a:cubicBezTo>
                  <a:close/>
                  <a:moveTo>
                    <a:pt x="685902" y="986836"/>
                  </a:moveTo>
                  <a:lnTo>
                    <a:pt x="677994" y="986836"/>
                  </a:lnTo>
                  <a:cubicBezTo>
                    <a:pt x="671482" y="986836"/>
                    <a:pt x="666132" y="992190"/>
                    <a:pt x="666132" y="998706"/>
                  </a:cubicBezTo>
                  <a:cubicBezTo>
                    <a:pt x="666132" y="1005223"/>
                    <a:pt x="671482" y="1010576"/>
                    <a:pt x="677994" y="1010576"/>
                  </a:cubicBezTo>
                  <a:lnTo>
                    <a:pt x="685902" y="1010576"/>
                  </a:lnTo>
                  <a:cubicBezTo>
                    <a:pt x="692415" y="1010576"/>
                    <a:pt x="697764" y="1005223"/>
                    <a:pt x="697764" y="998706"/>
                  </a:cubicBezTo>
                  <a:cubicBezTo>
                    <a:pt x="697764" y="992190"/>
                    <a:pt x="692415" y="986836"/>
                    <a:pt x="685902" y="986836"/>
                  </a:cubicBezTo>
                  <a:close/>
                  <a:moveTo>
                    <a:pt x="71637" y="986836"/>
                  </a:moveTo>
                  <a:lnTo>
                    <a:pt x="63729" y="986836"/>
                  </a:lnTo>
                  <a:cubicBezTo>
                    <a:pt x="57217" y="986836"/>
                    <a:pt x="51867" y="992190"/>
                    <a:pt x="51867" y="998706"/>
                  </a:cubicBezTo>
                  <a:cubicBezTo>
                    <a:pt x="51867" y="1005223"/>
                    <a:pt x="57217" y="1010576"/>
                    <a:pt x="63729" y="1010576"/>
                  </a:cubicBezTo>
                  <a:lnTo>
                    <a:pt x="71637" y="1010576"/>
                  </a:lnTo>
                  <a:cubicBezTo>
                    <a:pt x="78150" y="1010576"/>
                    <a:pt x="83499" y="1005223"/>
                    <a:pt x="83499" y="998706"/>
                  </a:cubicBezTo>
                  <a:cubicBezTo>
                    <a:pt x="83499" y="992190"/>
                    <a:pt x="78150" y="986836"/>
                    <a:pt x="71637" y="986836"/>
                  </a:cubicBezTo>
                  <a:close/>
                  <a:moveTo>
                    <a:pt x="909187" y="986836"/>
                  </a:moveTo>
                  <a:lnTo>
                    <a:pt x="901279" y="986836"/>
                  </a:lnTo>
                  <a:cubicBezTo>
                    <a:pt x="894766" y="986836"/>
                    <a:pt x="889417" y="992190"/>
                    <a:pt x="889417" y="998706"/>
                  </a:cubicBezTo>
                  <a:cubicBezTo>
                    <a:pt x="889417" y="1005223"/>
                    <a:pt x="894766" y="1010576"/>
                    <a:pt x="901279" y="1010576"/>
                  </a:cubicBezTo>
                  <a:lnTo>
                    <a:pt x="909187" y="1010576"/>
                  </a:lnTo>
                  <a:cubicBezTo>
                    <a:pt x="915699" y="1010576"/>
                    <a:pt x="921049" y="1005223"/>
                    <a:pt x="921049" y="998706"/>
                  </a:cubicBezTo>
                  <a:cubicBezTo>
                    <a:pt x="921049" y="992190"/>
                    <a:pt x="915699" y="986836"/>
                    <a:pt x="909187" y="986836"/>
                  </a:cubicBezTo>
                  <a:close/>
                  <a:moveTo>
                    <a:pt x="630081" y="986836"/>
                  </a:moveTo>
                  <a:lnTo>
                    <a:pt x="622173" y="986836"/>
                  </a:lnTo>
                  <a:cubicBezTo>
                    <a:pt x="615661" y="986836"/>
                    <a:pt x="610311" y="992190"/>
                    <a:pt x="610311" y="998706"/>
                  </a:cubicBezTo>
                  <a:cubicBezTo>
                    <a:pt x="610311" y="1005223"/>
                    <a:pt x="615661" y="1010576"/>
                    <a:pt x="622173" y="1010576"/>
                  </a:cubicBezTo>
                  <a:lnTo>
                    <a:pt x="630081" y="1010576"/>
                  </a:lnTo>
                  <a:cubicBezTo>
                    <a:pt x="636594" y="1010576"/>
                    <a:pt x="641943" y="1005223"/>
                    <a:pt x="641943" y="998706"/>
                  </a:cubicBezTo>
                  <a:cubicBezTo>
                    <a:pt x="641943" y="992190"/>
                    <a:pt x="636594" y="986836"/>
                    <a:pt x="630081" y="986836"/>
                  </a:cubicBezTo>
                  <a:close/>
                  <a:moveTo>
                    <a:pt x="965240" y="986836"/>
                  </a:moveTo>
                  <a:lnTo>
                    <a:pt x="957332" y="986836"/>
                  </a:lnTo>
                  <a:cubicBezTo>
                    <a:pt x="950820" y="986836"/>
                    <a:pt x="945471" y="992190"/>
                    <a:pt x="945471" y="998706"/>
                  </a:cubicBezTo>
                  <a:cubicBezTo>
                    <a:pt x="945471" y="1005223"/>
                    <a:pt x="950820" y="1010576"/>
                    <a:pt x="957332" y="1010576"/>
                  </a:cubicBezTo>
                  <a:lnTo>
                    <a:pt x="965240" y="1010576"/>
                  </a:lnTo>
                  <a:cubicBezTo>
                    <a:pt x="971753" y="1010576"/>
                    <a:pt x="977103" y="1005223"/>
                    <a:pt x="977103" y="998706"/>
                  </a:cubicBezTo>
                  <a:cubicBezTo>
                    <a:pt x="977103" y="992190"/>
                    <a:pt x="971753" y="986836"/>
                    <a:pt x="965240" y="986836"/>
                  </a:cubicBezTo>
                  <a:close/>
                  <a:moveTo>
                    <a:pt x="797545" y="986836"/>
                  </a:moveTo>
                  <a:lnTo>
                    <a:pt x="789636" y="986836"/>
                  </a:lnTo>
                  <a:cubicBezTo>
                    <a:pt x="783124" y="986836"/>
                    <a:pt x="777774" y="992190"/>
                    <a:pt x="777774" y="998706"/>
                  </a:cubicBezTo>
                  <a:cubicBezTo>
                    <a:pt x="777774" y="1005223"/>
                    <a:pt x="783124" y="1010576"/>
                    <a:pt x="789636" y="1010576"/>
                  </a:cubicBezTo>
                  <a:lnTo>
                    <a:pt x="797545" y="1010576"/>
                  </a:lnTo>
                  <a:cubicBezTo>
                    <a:pt x="804057" y="1010576"/>
                    <a:pt x="809406" y="1005223"/>
                    <a:pt x="809406" y="998706"/>
                  </a:cubicBezTo>
                  <a:cubicBezTo>
                    <a:pt x="809406" y="992190"/>
                    <a:pt x="804057" y="986836"/>
                    <a:pt x="797545" y="986836"/>
                  </a:cubicBezTo>
                  <a:close/>
                  <a:moveTo>
                    <a:pt x="853366" y="986836"/>
                  </a:moveTo>
                  <a:lnTo>
                    <a:pt x="845458" y="986836"/>
                  </a:lnTo>
                  <a:cubicBezTo>
                    <a:pt x="838945" y="986836"/>
                    <a:pt x="833596" y="992190"/>
                    <a:pt x="833596" y="998706"/>
                  </a:cubicBezTo>
                  <a:cubicBezTo>
                    <a:pt x="833596" y="1005223"/>
                    <a:pt x="838945" y="1010576"/>
                    <a:pt x="845458" y="1010576"/>
                  </a:cubicBezTo>
                  <a:lnTo>
                    <a:pt x="853366" y="1010576"/>
                  </a:lnTo>
                  <a:cubicBezTo>
                    <a:pt x="859878" y="1010576"/>
                    <a:pt x="865227" y="1005223"/>
                    <a:pt x="865227" y="998706"/>
                  </a:cubicBezTo>
                  <a:cubicBezTo>
                    <a:pt x="865227" y="992190"/>
                    <a:pt x="859878" y="986836"/>
                    <a:pt x="853366" y="986836"/>
                  </a:cubicBezTo>
                  <a:close/>
                  <a:moveTo>
                    <a:pt x="574260" y="986836"/>
                  </a:moveTo>
                  <a:lnTo>
                    <a:pt x="566352" y="986836"/>
                  </a:lnTo>
                  <a:cubicBezTo>
                    <a:pt x="559840" y="986836"/>
                    <a:pt x="554490" y="992190"/>
                    <a:pt x="554490" y="998706"/>
                  </a:cubicBezTo>
                  <a:cubicBezTo>
                    <a:pt x="554490" y="1005223"/>
                    <a:pt x="559840" y="1010576"/>
                    <a:pt x="566352" y="1010576"/>
                  </a:cubicBezTo>
                  <a:lnTo>
                    <a:pt x="574260" y="1010576"/>
                  </a:lnTo>
                  <a:cubicBezTo>
                    <a:pt x="580772" y="1010576"/>
                    <a:pt x="586122" y="1005223"/>
                    <a:pt x="586122" y="998706"/>
                  </a:cubicBezTo>
                  <a:cubicBezTo>
                    <a:pt x="586122" y="992190"/>
                    <a:pt x="580772" y="986836"/>
                    <a:pt x="574260" y="986836"/>
                  </a:cubicBezTo>
                  <a:close/>
                  <a:moveTo>
                    <a:pt x="295154" y="986836"/>
                  </a:moveTo>
                  <a:lnTo>
                    <a:pt x="287246" y="986836"/>
                  </a:lnTo>
                  <a:cubicBezTo>
                    <a:pt x="280734" y="986836"/>
                    <a:pt x="275385" y="992190"/>
                    <a:pt x="275385" y="998706"/>
                  </a:cubicBezTo>
                  <a:cubicBezTo>
                    <a:pt x="275385" y="1005223"/>
                    <a:pt x="280734" y="1010576"/>
                    <a:pt x="287246" y="1010576"/>
                  </a:cubicBezTo>
                  <a:lnTo>
                    <a:pt x="295154" y="1010576"/>
                  </a:lnTo>
                  <a:cubicBezTo>
                    <a:pt x="301667" y="1010576"/>
                    <a:pt x="307016" y="1005223"/>
                    <a:pt x="307016" y="998706"/>
                  </a:cubicBezTo>
                  <a:cubicBezTo>
                    <a:pt x="307016" y="992190"/>
                    <a:pt x="301667" y="986836"/>
                    <a:pt x="295154" y="986836"/>
                  </a:cubicBezTo>
                  <a:close/>
                  <a:moveTo>
                    <a:pt x="183512" y="986836"/>
                  </a:moveTo>
                  <a:lnTo>
                    <a:pt x="175604" y="986836"/>
                  </a:lnTo>
                  <a:cubicBezTo>
                    <a:pt x="169092" y="986836"/>
                    <a:pt x="163742" y="992190"/>
                    <a:pt x="163742" y="998706"/>
                  </a:cubicBezTo>
                  <a:cubicBezTo>
                    <a:pt x="163742" y="1005223"/>
                    <a:pt x="169092" y="1010576"/>
                    <a:pt x="175604" y="1010576"/>
                  </a:cubicBezTo>
                  <a:lnTo>
                    <a:pt x="183512" y="1010576"/>
                  </a:lnTo>
                  <a:cubicBezTo>
                    <a:pt x="190024" y="1010576"/>
                    <a:pt x="195374" y="1005223"/>
                    <a:pt x="195374" y="998706"/>
                  </a:cubicBezTo>
                  <a:cubicBezTo>
                    <a:pt x="195374" y="992190"/>
                    <a:pt x="190024" y="986836"/>
                    <a:pt x="183512" y="986836"/>
                  </a:cubicBezTo>
                  <a:close/>
                  <a:moveTo>
                    <a:pt x="350976" y="986836"/>
                  </a:moveTo>
                  <a:lnTo>
                    <a:pt x="343067" y="986836"/>
                  </a:lnTo>
                  <a:cubicBezTo>
                    <a:pt x="336555" y="986836"/>
                    <a:pt x="331206" y="992190"/>
                    <a:pt x="331206" y="998706"/>
                  </a:cubicBezTo>
                  <a:cubicBezTo>
                    <a:pt x="331206" y="1005223"/>
                    <a:pt x="336555" y="1010576"/>
                    <a:pt x="343067" y="1010576"/>
                  </a:cubicBezTo>
                  <a:lnTo>
                    <a:pt x="350976" y="1010576"/>
                  </a:lnTo>
                  <a:cubicBezTo>
                    <a:pt x="357488" y="1010576"/>
                    <a:pt x="362837" y="1005223"/>
                    <a:pt x="362837" y="998706"/>
                  </a:cubicBezTo>
                  <a:cubicBezTo>
                    <a:pt x="362837" y="992190"/>
                    <a:pt x="357488" y="986836"/>
                    <a:pt x="350976" y="986836"/>
                  </a:cubicBezTo>
                  <a:close/>
                  <a:moveTo>
                    <a:pt x="462618" y="986836"/>
                  </a:moveTo>
                  <a:lnTo>
                    <a:pt x="454710" y="986836"/>
                  </a:lnTo>
                  <a:cubicBezTo>
                    <a:pt x="448197" y="986836"/>
                    <a:pt x="442848" y="992190"/>
                    <a:pt x="442848" y="998706"/>
                  </a:cubicBezTo>
                  <a:cubicBezTo>
                    <a:pt x="442848" y="1005223"/>
                    <a:pt x="448197" y="1010576"/>
                    <a:pt x="454710" y="1010576"/>
                  </a:cubicBezTo>
                  <a:lnTo>
                    <a:pt x="462618" y="1010576"/>
                  </a:lnTo>
                  <a:cubicBezTo>
                    <a:pt x="469130" y="1010576"/>
                    <a:pt x="474480" y="1005223"/>
                    <a:pt x="474480" y="998706"/>
                  </a:cubicBezTo>
                  <a:cubicBezTo>
                    <a:pt x="474480" y="992190"/>
                    <a:pt x="469130" y="986836"/>
                    <a:pt x="462618" y="986836"/>
                  </a:cubicBezTo>
                  <a:close/>
                  <a:moveTo>
                    <a:pt x="406797" y="986836"/>
                  </a:moveTo>
                  <a:lnTo>
                    <a:pt x="398889" y="986836"/>
                  </a:lnTo>
                  <a:cubicBezTo>
                    <a:pt x="392376" y="986836"/>
                    <a:pt x="387026" y="992190"/>
                    <a:pt x="387026" y="998706"/>
                  </a:cubicBezTo>
                  <a:cubicBezTo>
                    <a:pt x="387026" y="1005223"/>
                    <a:pt x="392376" y="1010576"/>
                    <a:pt x="398889" y="1010576"/>
                  </a:cubicBezTo>
                  <a:lnTo>
                    <a:pt x="406797" y="1010576"/>
                  </a:lnTo>
                  <a:cubicBezTo>
                    <a:pt x="413309" y="1010576"/>
                    <a:pt x="418658" y="1005223"/>
                    <a:pt x="418658" y="998706"/>
                  </a:cubicBezTo>
                  <a:cubicBezTo>
                    <a:pt x="418658" y="992190"/>
                    <a:pt x="413309" y="986836"/>
                    <a:pt x="406797" y="986836"/>
                  </a:cubicBezTo>
                  <a:close/>
                  <a:moveTo>
                    <a:pt x="239333" y="986836"/>
                  </a:moveTo>
                  <a:lnTo>
                    <a:pt x="231425" y="986836"/>
                  </a:lnTo>
                  <a:cubicBezTo>
                    <a:pt x="224913" y="986836"/>
                    <a:pt x="219563" y="992190"/>
                    <a:pt x="219563" y="998706"/>
                  </a:cubicBezTo>
                  <a:cubicBezTo>
                    <a:pt x="219563" y="1005223"/>
                    <a:pt x="224913" y="1010576"/>
                    <a:pt x="231425" y="1010576"/>
                  </a:cubicBezTo>
                  <a:lnTo>
                    <a:pt x="239333" y="1010576"/>
                  </a:lnTo>
                  <a:cubicBezTo>
                    <a:pt x="245846" y="1010576"/>
                    <a:pt x="251195" y="1005223"/>
                    <a:pt x="251195" y="998706"/>
                  </a:cubicBezTo>
                  <a:cubicBezTo>
                    <a:pt x="251195" y="992190"/>
                    <a:pt x="245846" y="986836"/>
                    <a:pt x="239333" y="986836"/>
                  </a:cubicBezTo>
                  <a:close/>
                  <a:moveTo>
                    <a:pt x="127691" y="986836"/>
                  </a:moveTo>
                  <a:lnTo>
                    <a:pt x="119783" y="986836"/>
                  </a:lnTo>
                  <a:cubicBezTo>
                    <a:pt x="113271" y="986836"/>
                    <a:pt x="107921" y="992190"/>
                    <a:pt x="107921" y="998706"/>
                  </a:cubicBezTo>
                  <a:cubicBezTo>
                    <a:pt x="107921" y="1005223"/>
                    <a:pt x="113271" y="1010576"/>
                    <a:pt x="119783" y="1010576"/>
                  </a:cubicBezTo>
                  <a:lnTo>
                    <a:pt x="127691" y="1010576"/>
                  </a:lnTo>
                  <a:cubicBezTo>
                    <a:pt x="134203" y="1010576"/>
                    <a:pt x="139553" y="1005223"/>
                    <a:pt x="139553" y="998706"/>
                  </a:cubicBezTo>
                  <a:cubicBezTo>
                    <a:pt x="139553" y="992190"/>
                    <a:pt x="134203" y="986836"/>
                    <a:pt x="127691" y="986836"/>
                  </a:cubicBezTo>
                  <a:close/>
                  <a:moveTo>
                    <a:pt x="518439" y="986836"/>
                  </a:moveTo>
                  <a:lnTo>
                    <a:pt x="510531" y="986836"/>
                  </a:lnTo>
                  <a:cubicBezTo>
                    <a:pt x="504018" y="986836"/>
                    <a:pt x="498669" y="992190"/>
                    <a:pt x="498669" y="998706"/>
                  </a:cubicBezTo>
                  <a:cubicBezTo>
                    <a:pt x="498669" y="1005223"/>
                    <a:pt x="504018" y="1010576"/>
                    <a:pt x="510531" y="1010576"/>
                  </a:cubicBezTo>
                  <a:lnTo>
                    <a:pt x="518439" y="1010576"/>
                  </a:lnTo>
                  <a:cubicBezTo>
                    <a:pt x="524951" y="1010576"/>
                    <a:pt x="530301" y="1005223"/>
                    <a:pt x="530301" y="998706"/>
                  </a:cubicBezTo>
                  <a:cubicBezTo>
                    <a:pt x="530301" y="992190"/>
                    <a:pt x="524951" y="986836"/>
                    <a:pt x="518439" y="986836"/>
                  </a:cubicBezTo>
                  <a:close/>
                  <a:moveTo>
                    <a:pt x="1016875" y="982879"/>
                  </a:moveTo>
                  <a:cubicBezTo>
                    <a:pt x="1012456" y="982879"/>
                    <a:pt x="1008735" y="985207"/>
                    <a:pt x="1006641" y="988698"/>
                  </a:cubicBezTo>
                  <a:cubicBezTo>
                    <a:pt x="1003152" y="990793"/>
                    <a:pt x="1000826" y="994517"/>
                    <a:pt x="1000826" y="998939"/>
                  </a:cubicBezTo>
                  <a:cubicBezTo>
                    <a:pt x="1000826" y="1005456"/>
                    <a:pt x="1006176" y="1010809"/>
                    <a:pt x="1012689" y="1010809"/>
                  </a:cubicBezTo>
                  <a:lnTo>
                    <a:pt x="1016642" y="1010809"/>
                  </a:lnTo>
                  <a:cubicBezTo>
                    <a:pt x="1023155" y="1010809"/>
                    <a:pt x="1028504" y="1005456"/>
                    <a:pt x="1028504" y="998939"/>
                  </a:cubicBezTo>
                  <a:lnTo>
                    <a:pt x="1028504" y="994982"/>
                  </a:lnTo>
                  <a:cubicBezTo>
                    <a:pt x="1028504" y="988466"/>
                    <a:pt x="1023155" y="983112"/>
                    <a:pt x="1016642" y="983112"/>
                  </a:cubicBezTo>
                  <a:close/>
                  <a:moveTo>
                    <a:pt x="1016875" y="435465"/>
                  </a:moveTo>
                  <a:cubicBezTo>
                    <a:pt x="1010363" y="435465"/>
                    <a:pt x="1005013" y="440818"/>
                    <a:pt x="1005013" y="447335"/>
                  </a:cubicBezTo>
                  <a:lnTo>
                    <a:pt x="1005013" y="455248"/>
                  </a:lnTo>
                  <a:cubicBezTo>
                    <a:pt x="1005013" y="461765"/>
                    <a:pt x="1010363" y="467118"/>
                    <a:pt x="1016875" y="467118"/>
                  </a:cubicBezTo>
                  <a:cubicBezTo>
                    <a:pt x="1023387" y="467118"/>
                    <a:pt x="1028737" y="461765"/>
                    <a:pt x="1028737" y="455248"/>
                  </a:cubicBezTo>
                  <a:lnTo>
                    <a:pt x="1028737" y="447335"/>
                  </a:lnTo>
                  <a:cubicBezTo>
                    <a:pt x="1028737" y="440818"/>
                    <a:pt x="1023387" y="435465"/>
                    <a:pt x="1016875" y="435465"/>
                  </a:cubicBezTo>
                  <a:close/>
                  <a:moveTo>
                    <a:pt x="1016875" y="270915"/>
                  </a:moveTo>
                  <a:cubicBezTo>
                    <a:pt x="1010363" y="270915"/>
                    <a:pt x="1005013" y="276268"/>
                    <a:pt x="1005013" y="282784"/>
                  </a:cubicBezTo>
                  <a:lnTo>
                    <a:pt x="1005013" y="290698"/>
                  </a:lnTo>
                  <a:cubicBezTo>
                    <a:pt x="1005013" y="297214"/>
                    <a:pt x="1010363" y="302568"/>
                    <a:pt x="1016875" y="302568"/>
                  </a:cubicBezTo>
                  <a:cubicBezTo>
                    <a:pt x="1023387" y="302568"/>
                    <a:pt x="1028737" y="297214"/>
                    <a:pt x="1028737" y="290698"/>
                  </a:cubicBezTo>
                  <a:lnTo>
                    <a:pt x="1028737" y="282784"/>
                  </a:lnTo>
                  <a:cubicBezTo>
                    <a:pt x="1028737" y="276268"/>
                    <a:pt x="1023387" y="270915"/>
                    <a:pt x="1016875" y="270915"/>
                  </a:cubicBezTo>
                  <a:close/>
                  <a:moveTo>
                    <a:pt x="1016875" y="380537"/>
                  </a:moveTo>
                  <a:cubicBezTo>
                    <a:pt x="1010363" y="380537"/>
                    <a:pt x="1005013" y="385890"/>
                    <a:pt x="1005013" y="392407"/>
                  </a:cubicBezTo>
                  <a:lnTo>
                    <a:pt x="1005013" y="400320"/>
                  </a:lnTo>
                  <a:cubicBezTo>
                    <a:pt x="1005013" y="406837"/>
                    <a:pt x="1010363" y="412190"/>
                    <a:pt x="1016875" y="412190"/>
                  </a:cubicBezTo>
                  <a:cubicBezTo>
                    <a:pt x="1023387" y="412190"/>
                    <a:pt x="1028737" y="406837"/>
                    <a:pt x="1028737" y="400320"/>
                  </a:cubicBezTo>
                  <a:lnTo>
                    <a:pt x="1028737" y="392407"/>
                  </a:lnTo>
                  <a:cubicBezTo>
                    <a:pt x="1028737" y="385890"/>
                    <a:pt x="1023387" y="380537"/>
                    <a:pt x="1016875" y="380537"/>
                  </a:cubicBezTo>
                  <a:close/>
                  <a:moveTo>
                    <a:pt x="1016875" y="600248"/>
                  </a:moveTo>
                  <a:cubicBezTo>
                    <a:pt x="1010363" y="600248"/>
                    <a:pt x="1005013" y="605601"/>
                    <a:pt x="1005013" y="612118"/>
                  </a:cubicBezTo>
                  <a:lnTo>
                    <a:pt x="1005013" y="620031"/>
                  </a:lnTo>
                  <a:cubicBezTo>
                    <a:pt x="1005013" y="626548"/>
                    <a:pt x="1010363" y="631901"/>
                    <a:pt x="1016875" y="631901"/>
                  </a:cubicBezTo>
                  <a:cubicBezTo>
                    <a:pt x="1023387" y="631901"/>
                    <a:pt x="1028737" y="626548"/>
                    <a:pt x="1028737" y="620031"/>
                  </a:cubicBezTo>
                  <a:lnTo>
                    <a:pt x="1028737" y="612118"/>
                  </a:lnTo>
                  <a:cubicBezTo>
                    <a:pt x="1028737" y="605601"/>
                    <a:pt x="1023387" y="600248"/>
                    <a:pt x="1016875" y="600248"/>
                  </a:cubicBezTo>
                  <a:close/>
                  <a:moveTo>
                    <a:pt x="1016875" y="545320"/>
                  </a:moveTo>
                  <a:cubicBezTo>
                    <a:pt x="1010363" y="545320"/>
                    <a:pt x="1005013" y="550673"/>
                    <a:pt x="1005013" y="557190"/>
                  </a:cubicBezTo>
                  <a:lnTo>
                    <a:pt x="1005013" y="565103"/>
                  </a:lnTo>
                  <a:cubicBezTo>
                    <a:pt x="1005013" y="571620"/>
                    <a:pt x="1010363" y="576973"/>
                    <a:pt x="1016875" y="576973"/>
                  </a:cubicBezTo>
                  <a:cubicBezTo>
                    <a:pt x="1023387" y="576973"/>
                    <a:pt x="1028737" y="571620"/>
                    <a:pt x="1028737" y="565103"/>
                  </a:cubicBezTo>
                  <a:lnTo>
                    <a:pt x="1028737" y="557190"/>
                  </a:lnTo>
                  <a:cubicBezTo>
                    <a:pt x="1028737" y="550673"/>
                    <a:pt x="1023387" y="545320"/>
                    <a:pt x="1016875" y="545320"/>
                  </a:cubicBezTo>
                  <a:close/>
                  <a:moveTo>
                    <a:pt x="1016875" y="490392"/>
                  </a:moveTo>
                  <a:cubicBezTo>
                    <a:pt x="1010363" y="490392"/>
                    <a:pt x="1005013" y="495745"/>
                    <a:pt x="1005013" y="502263"/>
                  </a:cubicBezTo>
                  <a:lnTo>
                    <a:pt x="1005013" y="510176"/>
                  </a:lnTo>
                  <a:cubicBezTo>
                    <a:pt x="1005013" y="516693"/>
                    <a:pt x="1010363" y="522046"/>
                    <a:pt x="1016875" y="522046"/>
                  </a:cubicBezTo>
                  <a:cubicBezTo>
                    <a:pt x="1023387" y="522046"/>
                    <a:pt x="1028737" y="516693"/>
                    <a:pt x="1028737" y="510176"/>
                  </a:cubicBezTo>
                  <a:lnTo>
                    <a:pt x="1028737" y="502263"/>
                  </a:lnTo>
                  <a:cubicBezTo>
                    <a:pt x="1028737" y="495745"/>
                    <a:pt x="1023387" y="490392"/>
                    <a:pt x="1016875" y="490392"/>
                  </a:cubicBezTo>
                  <a:close/>
                  <a:moveTo>
                    <a:pt x="1016875" y="106131"/>
                  </a:moveTo>
                  <a:cubicBezTo>
                    <a:pt x="1010363" y="106131"/>
                    <a:pt x="1005013" y="111484"/>
                    <a:pt x="1005013" y="118001"/>
                  </a:cubicBezTo>
                  <a:lnTo>
                    <a:pt x="1005013" y="125914"/>
                  </a:lnTo>
                  <a:cubicBezTo>
                    <a:pt x="1005013" y="132432"/>
                    <a:pt x="1010363" y="137785"/>
                    <a:pt x="1016875" y="137785"/>
                  </a:cubicBezTo>
                  <a:cubicBezTo>
                    <a:pt x="1023387" y="137785"/>
                    <a:pt x="1028737" y="132432"/>
                    <a:pt x="1028737" y="125914"/>
                  </a:cubicBezTo>
                  <a:lnTo>
                    <a:pt x="1028737" y="118001"/>
                  </a:lnTo>
                  <a:cubicBezTo>
                    <a:pt x="1028737" y="111484"/>
                    <a:pt x="1023387" y="106131"/>
                    <a:pt x="1016875" y="106131"/>
                  </a:cubicBezTo>
                  <a:close/>
                  <a:moveTo>
                    <a:pt x="1016875" y="215987"/>
                  </a:moveTo>
                  <a:cubicBezTo>
                    <a:pt x="1010363" y="215987"/>
                    <a:pt x="1005013" y="221340"/>
                    <a:pt x="1005013" y="227857"/>
                  </a:cubicBezTo>
                  <a:lnTo>
                    <a:pt x="1005013" y="235770"/>
                  </a:lnTo>
                  <a:cubicBezTo>
                    <a:pt x="1005013" y="242287"/>
                    <a:pt x="1010363" y="247640"/>
                    <a:pt x="1016875" y="247640"/>
                  </a:cubicBezTo>
                  <a:cubicBezTo>
                    <a:pt x="1023387" y="247640"/>
                    <a:pt x="1028737" y="242287"/>
                    <a:pt x="1028737" y="235770"/>
                  </a:cubicBezTo>
                  <a:lnTo>
                    <a:pt x="1028737" y="227857"/>
                  </a:lnTo>
                  <a:cubicBezTo>
                    <a:pt x="1028737" y="221340"/>
                    <a:pt x="1023387" y="215987"/>
                    <a:pt x="1016875" y="215987"/>
                  </a:cubicBezTo>
                  <a:close/>
                  <a:moveTo>
                    <a:pt x="1016875" y="51204"/>
                  </a:moveTo>
                  <a:cubicBezTo>
                    <a:pt x="1010363" y="51204"/>
                    <a:pt x="1005013" y="56557"/>
                    <a:pt x="1005013" y="63074"/>
                  </a:cubicBezTo>
                  <a:lnTo>
                    <a:pt x="1005013" y="70987"/>
                  </a:lnTo>
                  <a:cubicBezTo>
                    <a:pt x="1005013" y="77504"/>
                    <a:pt x="1010363" y="82857"/>
                    <a:pt x="1016875" y="82857"/>
                  </a:cubicBezTo>
                  <a:cubicBezTo>
                    <a:pt x="1023387" y="82857"/>
                    <a:pt x="1028737" y="77504"/>
                    <a:pt x="1028737" y="70987"/>
                  </a:cubicBezTo>
                  <a:lnTo>
                    <a:pt x="1028737" y="63074"/>
                  </a:lnTo>
                  <a:cubicBezTo>
                    <a:pt x="1028737" y="56557"/>
                    <a:pt x="1023387" y="51204"/>
                    <a:pt x="1016875" y="51204"/>
                  </a:cubicBezTo>
                  <a:close/>
                  <a:moveTo>
                    <a:pt x="1016875" y="161059"/>
                  </a:moveTo>
                  <a:cubicBezTo>
                    <a:pt x="1010363" y="161059"/>
                    <a:pt x="1005013" y="166412"/>
                    <a:pt x="1005013" y="172929"/>
                  </a:cubicBezTo>
                  <a:lnTo>
                    <a:pt x="1005013" y="180842"/>
                  </a:lnTo>
                  <a:cubicBezTo>
                    <a:pt x="1005013" y="187359"/>
                    <a:pt x="1010363" y="192712"/>
                    <a:pt x="1016875" y="192712"/>
                  </a:cubicBezTo>
                  <a:cubicBezTo>
                    <a:pt x="1023387" y="192712"/>
                    <a:pt x="1028737" y="187359"/>
                    <a:pt x="1028737" y="180842"/>
                  </a:cubicBezTo>
                  <a:lnTo>
                    <a:pt x="1028737" y="172929"/>
                  </a:lnTo>
                  <a:cubicBezTo>
                    <a:pt x="1028737" y="166412"/>
                    <a:pt x="1023387" y="161059"/>
                    <a:pt x="1016875" y="161059"/>
                  </a:cubicBezTo>
                  <a:close/>
                  <a:moveTo>
                    <a:pt x="1016875" y="325842"/>
                  </a:moveTo>
                  <a:cubicBezTo>
                    <a:pt x="1010363" y="325842"/>
                    <a:pt x="1005013" y="331195"/>
                    <a:pt x="1005013" y="337712"/>
                  </a:cubicBezTo>
                  <a:lnTo>
                    <a:pt x="1005013" y="345625"/>
                  </a:lnTo>
                  <a:cubicBezTo>
                    <a:pt x="1005013" y="352142"/>
                    <a:pt x="1010363" y="357495"/>
                    <a:pt x="1016875" y="357495"/>
                  </a:cubicBezTo>
                  <a:cubicBezTo>
                    <a:pt x="1023387" y="357495"/>
                    <a:pt x="1028737" y="352142"/>
                    <a:pt x="1028737" y="345625"/>
                  </a:cubicBezTo>
                  <a:lnTo>
                    <a:pt x="1028737" y="337712"/>
                  </a:lnTo>
                  <a:cubicBezTo>
                    <a:pt x="1028737" y="331195"/>
                    <a:pt x="1023387" y="325842"/>
                    <a:pt x="1016875" y="325842"/>
                  </a:cubicBezTo>
                  <a:close/>
                  <a:moveTo>
                    <a:pt x="1016875" y="927952"/>
                  </a:moveTo>
                  <a:cubicBezTo>
                    <a:pt x="1010363" y="927952"/>
                    <a:pt x="1005013" y="933305"/>
                    <a:pt x="1005013" y="939822"/>
                  </a:cubicBezTo>
                  <a:lnTo>
                    <a:pt x="1005013" y="947735"/>
                  </a:lnTo>
                  <a:cubicBezTo>
                    <a:pt x="1005013" y="954252"/>
                    <a:pt x="1010363" y="959605"/>
                    <a:pt x="1016875" y="959605"/>
                  </a:cubicBezTo>
                  <a:cubicBezTo>
                    <a:pt x="1023387" y="959605"/>
                    <a:pt x="1028737" y="954252"/>
                    <a:pt x="1028737" y="947735"/>
                  </a:cubicBezTo>
                  <a:lnTo>
                    <a:pt x="1028737" y="939822"/>
                  </a:lnTo>
                  <a:cubicBezTo>
                    <a:pt x="1028737" y="933305"/>
                    <a:pt x="1023387" y="927952"/>
                    <a:pt x="1016875" y="927952"/>
                  </a:cubicBezTo>
                  <a:close/>
                  <a:moveTo>
                    <a:pt x="1016875" y="819726"/>
                  </a:moveTo>
                  <a:cubicBezTo>
                    <a:pt x="1010363" y="819726"/>
                    <a:pt x="1005013" y="825079"/>
                    <a:pt x="1005013" y="831595"/>
                  </a:cubicBezTo>
                  <a:lnTo>
                    <a:pt x="1005013" y="839509"/>
                  </a:lnTo>
                  <a:cubicBezTo>
                    <a:pt x="1005013" y="846026"/>
                    <a:pt x="1010363" y="851379"/>
                    <a:pt x="1016875" y="851379"/>
                  </a:cubicBezTo>
                  <a:cubicBezTo>
                    <a:pt x="1023387" y="851379"/>
                    <a:pt x="1028737" y="846026"/>
                    <a:pt x="1028737" y="839509"/>
                  </a:cubicBezTo>
                  <a:lnTo>
                    <a:pt x="1028737" y="831595"/>
                  </a:lnTo>
                  <a:cubicBezTo>
                    <a:pt x="1028737" y="825079"/>
                    <a:pt x="1023387" y="819726"/>
                    <a:pt x="1016875" y="819726"/>
                  </a:cubicBezTo>
                  <a:close/>
                  <a:moveTo>
                    <a:pt x="1016875" y="655175"/>
                  </a:moveTo>
                  <a:cubicBezTo>
                    <a:pt x="1010363" y="655175"/>
                    <a:pt x="1005013" y="660529"/>
                    <a:pt x="1005013" y="667046"/>
                  </a:cubicBezTo>
                  <a:lnTo>
                    <a:pt x="1005013" y="674959"/>
                  </a:lnTo>
                  <a:cubicBezTo>
                    <a:pt x="1005013" y="681476"/>
                    <a:pt x="1010363" y="686829"/>
                    <a:pt x="1016875" y="686829"/>
                  </a:cubicBezTo>
                  <a:cubicBezTo>
                    <a:pt x="1023387" y="686829"/>
                    <a:pt x="1028737" y="681476"/>
                    <a:pt x="1028737" y="674959"/>
                  </a:cubicBezTo>
                  <a:lnTo>
                    <a:pt x="1028737" y="667046"/>
                  </a:lnTo>
                  <a:cubicBezTo>
                    <a:pt x="1028737" y="660529"/>
                    <a:pt x="1023387" y="655175"/>
                    <a:pt x="1016875" y="655175"/>
                  </a:cubicBezTo>
                  <a:close/>
                  <a:moveTo>
                    <a:pt x="1016875" y="874653"/>
                  </a:moveTo>
                  <a:cubicBezTo>
                    <a:pt x="1010363" y="874653"/>
                    <a:pt x="1005013" y="880007"/>
                    <a:pt x="1005013" y="886523"/>
                  </a:cubicBezTo>
                  <a:lnTo>
                    <a:pt x="1005013" y="894437"/>
                  </a:lnTo>
                  <a:cubicBezTo>
                    <a:pt x="1005013" y="900954"/>
                    <a:pt x="1010363" y="906307"/>
                    <a:pt x="1016875" y="906307"/>
                  </a:cubicBezTo>
                  <a:cubicBezTo>
                    <a:pt x="1023387" y="906307"/>
                    <a:pt x="1028737" y="900954"/>
                    <a:pt x="1028737" y="894437"/>
                  </a:cubicBezTo>
                  <a:lnTo>
                    <a:pt x="1028737" y="886523"/>
                  </a:lnTo>
                  <a:cubicBezTo>
                    <a:pt x="1028737" y="880007"/>
                    <a:pt x="1023387" y="874653"/>
                    <a:pt x="1016875" y="874653"/>
                  </a:cubicBezTo>
                  <a:close/>
                  <a:moveTo>
                    <a:pt x="1016875" y="765031"/>
                  </a:moveTo>
                  <a:cubicBezTo>
                    <a:pt x="1010363" y="765031"/>
                    <a:pt x="1005013" y="770384"/>
                    <a:pt x="1005013" y="776901"/>
                  </a:cubicBezTo>
                  <a:lnTo>
                    <a:pt x="1005013" y="784814"/>
                  </a:lnTo>
                  <a:cubicBezTo>
                    <a:pt x="1005013" y="791331"/>
                    <a:pt x="1010363" y="796684"/>
                    <a:pt x="1016875" y="796684"/>
                  </a:cubicBezTo>
                  <a:cubicBezTo>
                    <a:pt x="1023387" y="796684"/>
                    <a:pt x="1028737" y="791331"/>
                    <a:pt x="1028737" y="784814"/>
                  </a:cubicBezTo>
                  <a:lnTo>
                    <a:pt x="1028737" y="776901"/>
                  </a:lnTo>
                  <a:cubicBezTo>
                    <a:pt x="1028737" y="770384"/>
                    <a:pt x="1023387" y="765031"/>
                    <a:pt x="1016875" y="765031"/>
                  </a:cubicBezTo>
                  <a:close/>
                  <a:moveTo>
                    <a:pt x="1016875" y="710104"/>
                  </a:moveTo>
                  <a:cubicBezTo>
                    <a:pt x="1010363" y="710104"/>
                    <a:pt x="1005013" y="715456"/>
                    <a:pt x="1005013" y="721973"/>
                  </a:cubicBezTo>
                  <a:lnTo>
                    <a:pt x="1005013" y="729886"/>
                  </a:lnTo>
                  <a:cubicBezTo>
                    <a:pt x="1005013" y="736403"/>
                    <a:pt x="1010363" y="741756"/>
                    <a:pt x="1016875" y="741756"/>
                  </a:cubicBezTo>
                  <a:cubicBezTo>
                    <a:pt x="1023387" y="741756"/>
                    <a:pt x="1028737" y="736403"/>
                    <a:pt x="1028737" y="729886"/>
                  </a:cubicBezTo>
                  <a:lnTo>
                    <a:pt x="1028737" y="721973"/>
                  </a:lnTo>
                  <a:cubicBezTo>
                    <a:pt x="1028737" y="715456"/>
                    <a:pt x="1023387" y="710104"/>
                    <a:pt x="1016875" y="710104"/>
                  </a:cubicBezTo>
                  <a:close/>
                  <a:moveTo>
                    <a:pt x="1016875" y="233"/>
                  </a:moveTo>
                  <a:lnTo>
                    <a:pt x="1012921" y="233"/>
                  </a:lnTo>
                  <a:cubicBezTo>
                    <a:pt x="1006409" y="233"/>
                    <a:pt x="1001059" y="5586"/>
                    <a:pt x="1001059" y="12102"/>
                  </a:cubicBezTo>
                  <a:cubicBezTo>
                    <a:pt x="1001059" y="16525"/>
                    <a:pt x="1003385" y="20249"/>
                    <a:pt x="1006874" y="22343"/>
                  </a:cubicBezTo>
                  <a:cubicBezTo>
                    <a:pt x="1008967" y="25835"/>
                    <a:pt x="1012689" y="28162"/>
                    <a:pt x="1017108" y="28162"/>
                  </a:cubicBezTo>
                  <a:cubicBezTo>
                    <a:pt x="1023620" y="28162"/>
                    <a:pt x="1028970" y="22809"/>
                    <a:pt x="1028970" y="16292"/>
                  </a:cubicBezTo>
                  <a:lnTo>
                    <a:pt x="1028970" y="12335"/>
                  </a:lnTo>
                  <a:cubicBezTo>
                    <a:pt x="1028970" y="5819"/>
                    <a:pt x="1023620" y="465"/>
                    <a:pt x="1017108" y="465"/>
                  </a:cubicBezTo>
                  <a:close/>
                  <a:moveTo>
                    <a:pt x="183512" y="233"/>
                  </a:moveTo>
                  <a:lnTo>
                    <a:pt x="175604" y="233"/>
                  </a:lnTo>
                  <a:cubicBezTo>
                    <a:pt x="169092" y="233"/>
                    <a:pt x="163742" y="5586"/>
                    <a:pt x="163742" y="12102"/>
                  </a:cubicBezTo>
                  <a:cubicBezTo>
                    <a:pt x="163742" y="18619"/>
                    <a:pt x="169092" y="23973"/>
                    <a:pt x="175604" y="23973"/>
                  </a:cubicBezTo>
                  <a:lnTo>
                    <a:pt x="183512" y="23973"/>
                  </a:lnTo>
                  <a:cubicBezTo>
                    <a:pt x="190024" y="23973"/>
                    <a:pt x="195374" y="18619"/>
                    <a:pt x="195374" y="12102"/>
                  </a:cubicBezTo>
                  <a:cubicBezTo>
                    <a:pt x="195374" y="5586"/>
                    <a:pt x="190024" y="233"/>
                    <a:pt x="183512" y="233"/>
                  </a:cubicBezTo>
                  <a:close/>
                  <a:moveTo>
                    <a:pt x="789636" y="23973"/>
                  </a:moveTo>
                  <a:lnTo>
                    <a:pt x="797545" y="23973"/>
                  </a:lnTo>
                  <a:cubicBezTo>
                    <a:pt x="804057" y="23973"/>
                    <a:pt x="809406" y="18619"/>
                    <a:pt x="809406" y="12102"/>
                  </a:cubicBezTo>
                  <a:cubicBezTo>
                    <a:pt x="809406" y="5586"/>
                    <a:pt x="804057" y="233"/>
                    <a:pt x="797545" y="233"/>
                  </a:cubicBezTo>
                  <a:lnTo>
                    <a:pt x="789636" y="233"/>
                  </a:lnTo>
                  <a:cubicBezTo>
                    <a:pt x="783124" y="233"/>
                    <a:pt x="777774" y="5586"/>
                    <a:pt x="777774" y="12102"/>
                  </a:cubicBezTo>
                  <a:cubicBezTo>
                    <a:pt x="777774" y="18619"/>
                    <a:pt x="783124" y="23973"/>
                    <a:pt x="789636" y="23973"/>
                  </a:cubicBezTo>
                  <a:close/>
                  <a:moveTo>
                    <a:pt x="845458" y="23973"/>
                  </a:moveTo>
                  <a:lnTo>
                    <a:pt x="853366" y="23973"/>
                  </a:lnTo>
                  <a:cubicBezTo>
                    <a:pt x="859878" y="23973"/>
                    <a:pt x="865227" y="18619"/>
                    <a:pt x="865227" y="12102"/>
                  </a:cubicBezTo>
                  <a:cubicBezTo>
                    <a:pt x="865227" y="5586"/>
                    <a:pt x="859878" y="233"/>
                    <a:pt x="853366" y="233"/>
                  </a:cubicBezTo>
                  <a:lnTo>
                    <a:pt x="845458" y="233"/>
                  </a:lnTo>
                  <a:cubicBezTo>
                    <a:pt x="838945" y="233"/>
                    <a:pt x="833596" y="5586"/>
                    <a:pt x="833596" y="12102"/>
                  </a:cubicBezTo>
                  <a:cubicBezTo>
                    <a:pt x="833596" y="18619"/>
                    <a:pt x="838945" y="23973"/>
                    <a:pt x="845458" y="23973"/>
                  </a:cubicBezTo>
                  <a:close/>
                  <a:moveTo>
                    <a:pt x="71637" y="233"/>
                  </a:moveTo>
                  <a:lnTo>
                    <a:pt x="63729" y="233"/>
                  </a:lnTo>
                  <a:cubicBezTo>
                    <a:pt x="57217" y="233"/>
                    <a:pt x="51867" y="5586"/>
                    <a:pt x="51867" y="12102"/>
                  </a:cubicBezTo>
                  <a:cubicBezTo>
                    <a:pt x="51867" y="18619"/>
                    <a:pt x="57217" y="23973"/>
                    <a:pt x="63729" y="23973"/>
                  </a:cubicBezTo>
                  <a:lnTo>
                    <a:pt x="71637" y="23973"/>
                  </a:lnTo>
                  <a:cubicBezTo>
                    <a:pt x="78150" y="23973"/>
                    <a:pt x="83499" y="18619"/>
                    <a:pt x="83499" y="12102"/>
                  </a:cubicBezTo>
                  <a:cubicBezTo>
                    <a:pt x="83499" y="5586"/>
                    <a:pt x="78150" y="233"/>
                    <a:pt x="71637" y="233"/>
                  </a:cubicBezTo>
                  <a:close/>
                  <a:moveTo>
                    <a:pt x="343067" y="23973"/>
                  </a:moveTo>
                  <a:lnTo>
                    <a:pt x="350976" y="23973"/>
                  </a:lnTo>
                  <a:cubicBezTo>
                    <a:pt x="357488" y="23973"/>
                    <a:pt x="362837" y="18619"/>
                    <a:pt x="362837" y="12102"/>
                  </a:cubicBezTo>
                  <a:cubicBezTo>
                    <a:pt x="362837" y="5586"/>
                    <a:pt x="357488" y="233"/>
                    <a:pt x="350976" y="233"/>
                  </a:cubicBezTo>
                  <a:lnTo>
                    <a:pt x="343067" y="233"/>
                  </a:lnTo>
                  <a:cubicBezTo>
                    <a:pt x="336555" y="233"/>
                    <a:pt x="331206" y="5586"/>
                    <a:pt x="331206" y="12102"/>
                  </a:cubicBezTo>
                  <a:cubicBezTo>
                    <a:pt x="331206" y="18619"/>
                    <a:pt x="336555" y="23973"/>
                    <a:pt x="343067" y="23973"/>
                  </a:cubicBezTo>
                  <a:close/>
                  <a:moveTo>
                    <a:pt x="127691" y="233"/>
                  </a:moveTo>
                  <a:lnTo>
                    <a:pt x="119783" y="233"/>
                  </a:lnTo>
                  <a:cubicBezTo>
                    <a:pt x="113271" y="233"/>
                    <a:pt x="107921" y="5586"/>
                    <a:pt x="107921" y="12102"/>
                  </a:cubicBezTo>
                  <a:cubicBezTo>
                    <a:pt x="107921" y="18619"/>
                    <a:pt x="113271" y="23973"/>
                    <a:pt x="119783" y="23973"/>
                  </a:cubicBezTo>
                  <a:lnTo>
                    <a:pt x="127691" y="23973"/>
                  </a:lnTo>
                  <a:cubicBezTo>
                    <a:pt x="134203" y="23973"/>
                    <a:pt x="139553" y="18619"/>
                    <a:pt x="139553" y="12102"/>
                  </a:cubicBezTo>
                  <a:cubicBezTo>
                    <a:pt x="139553" y="5586"/>
                    <a:pt x="134203" y="233"/>
                    <a:pt x="127691" y="233"/>
                  </a:cubicBezTo>
                  <a:close/>
                  <a:moveTo>
                    <a:pt x="733815" y="23973"/>
                  </a:moveTo>
                  <a:lnTo>
                    <a:pt x="741723" y="23973"/>
                  </a:lnTo>
                  <a:cubicBezTo>
                    <a:pt x="748236" y="23973"/>
                    <a:pt x="753585" y="18619"/>
                    <a:pt x="753585" y="12102"/>
                  </a:cubicBezTo>
                  <a:cubicBezTo>
                    <a:pt x="753585" y="5586"/>
                    <a:pt x="748236" y="233"/>
                    <a:pt x="741723" y="233"/>
                  </a:cubicBezTo>
                  <a:lnTo>
                    <a:pt x="733815" y="233"/>
                  </a:lnTo>
                  <a:cubicBezTo>
                    <a:pt x="727303" y="233"/>
                    <a:pt x="721953" y="5586"/>
                    <a:pt x="721953" y="12102"/>
                  </a:cubicBezTo>
                  <a:cubicBezTo>
                    <a:pt x="721953" y="18619"/>
                    <a:pt x="727303" y="23973"/>
                    <a:pt x="733815" y="23973"/>
                  </a:cubicBezTo>
                  <a:close/>
                  <a:moveTo>
                    <a:pt x="239333" y="233"/>
                  </a:moveTo>
                  <a:lnTo>
                    <a:pt x="231425" y="233"/>
                  </a:lnTo>
                  <a:cubicBezTo>
                    <a:pt x="224913" y="233"/>
                    <a:pt x="219563" y="5586"/>
                    <a:pt x="219563" y="12102"/>
                  </a:cubicBezTo>
                  <a:cubicBezTo>
                    <a:pt x="219563" y="18619"/>
                    <a:pt x="224913" y="23973"/>
                    <a:pt x="231425" y="23973"/>
                  </a:cubicBezTo>
                  <a:lnTo>
                    <a:pt x="239333" y="23973"/>
                  </a:lnTo>
                  <a:cubicBezTo>
                    <a:pt x="245846" y="23973"/>
                    <a:pt x="251195" y="18619"/>
                    <a:pt x="251195" y="12102"/>
                  </a:cubicBezTo>
                  <a:cubicBezTo>
                    <a:pt x="251195" y="5586"/>
                    <a:pt x="245846" y="233"/>
                    <a:pt x="239333" y="233"/>
                  </a:cubicBezTo>
                  <a:close/>
                  <a:moveTo>
                    <a:pt x="685902" y="233"/>
                  </a:moveTo>
                  <a:lnTo>
                    <a:pt x="677994" y="233"/>
                  </a:lnTo>
                  <a:cubicBezTo>
                    <a:pt x="671482" y="233"/>
                    <a:pt x="666132" y="5586"/>
                    <a:pt x="666132" y="12102"/>
                  </a:cubicBezTo>
                  <a:cubicBezTo>
                    <a:pt x="666132" y="18619"/>
                    <a:pt x="671482" y="23973"/>
                    <a:pt x="677994" y="23973"/>
                  </a:cubicBezTo>
                  <a:lnTo>
                    <a:pt x="685902" y="23973"/>
                  </a:lnTo>
                  <a:cubicBezTo>
                    <a:pt x="692415" y="23973"/>
                    <a:pt x="697764" y="18619"/>
                    <a:pt x="697764" y="12102"/>
                  </a:cubicBezTo>
                  <a:cubicBezTo>
                    <a:pt x="697764" y="5586"/>
                    <a:pt x="692415" y="233"/>
                    <a:pt x="685902" y="233"/>
                  </a:cubicBezTo>
                  <a:close/>
                  <a:moveTo>
                    <a:pt x="909187" y="233"/>
                  </a:moveTo>
                  <a:lnTo>
                    <a:pt x="901279" y="233"/>
                  </a:lnTo>
                  <a:cubicBezTo>
                    <a:pt x="894766" y="233"/>
                    <a:pt x="889417" y="5586"/>
                    <a:pt x="889417" y="12102"/>
                  </a:cubicBezTo>
                  <a:cubicBezTo>
                    <a:pt x="889417" y="18619"/>
                    <a:pt x="894766" y="23973"/>
                    <a:pt x="901279" y="23973"/>
                  </a:cubicBezTo>
                  <a:lnTo>
                    <a:pt x="909187" y="23973"/>
                  </a:lnTo>
                  <a:cubicBezTo>
                    <a:pt x="915699" y="23973"/>
                    <a:pt x="921049" y="18619"/>
                    <a:pt x="921049" y="12102"/>
                  </a:cubicBezTo>
                  <a:cubicBezTo>
                    <a:pt x="921049" y="5586"/>
                    <a:pt x="915699" y="233"/>
                    <a:pt x="909187" y="233"/>
                  </a:cubicBezTo>
                  <a:close/>
                  <a:moveTo>
                    <a:pt x="965240" y="233"/>
                  </a:moveTo>
                  <a:lnTo>
                    <a:pt x="957332" y="233"/>
                  </a:lnTo>
                  <a:cubicBezTo>
                    <a:pt x="950820" y="233"/>
                    <a:pt x="945471" y="5586"/>
                    <a:pt x="945471" y="12102"/>
                  </a:cubicBezTo>
                  <a:cubicBezTo>
                    <a:pt x="945471" y="18619"/>
                    <a:pt x="950820" y="23973"/>
                    <a:pt x="957332" y="23973"/>
                  </a:cubicBezTo>
                  <a:lnTo>
                    <a:pt x="965240" y="23973"/>
                  </a:lnTo>
                  <a:cubicBezTo>
                    <a:pt x="971753" y="23973"/>
                    <a:pt x="977103" y="18619"/>
                    <a:pt x="977103" y="12102"/>
                  </a:cubicBezTo>
                  <a:cubicBezTo>
                    <a:pt x="977103" y="5586"/>
                    <a:pt x="971753" y="233"/>
                    <a:pt x="965240" y="233"/>
                  </a:cubicBezTo>
                  <a:close/>
                  <a:moveTo>
                    <a:pt x="630081" y="233"/>
                  </a:moveTo>
                  <a:lnTo>
                    <a:pt x="622173" y="233"/>
                  </a:lnTo>
                  <a:cubicBezTo>
                    <a:pt x="615661" y="233"/>
                    <a:pt x="610311" y="5586"/>
                    <a:pt x="610311" y="12102"/>
                  </a:cubicBezTo>
                  <a:cubicBezTo>
                    <a:pt x="610311" y="18619"/>
                    <a:pt x="615661" y="23973"/>
                    <a:pt x="622173" y="23973"/>
                  </a:cubicBezTo>
                  <a:lnTo>
                    <a:pt x="630081" y="23973"/>
                  </a:lnTo>
                  <a:cubicBezTo>
                    <a:pt x="636594" y="23973"/>
                    <a:pt x="641943" y="18619"/>
                    <a:pt x="641943" y="12102"/>
                  </a:cubicBezTo>
                  <a:cubicBezTo>
                    <a:pt x="641943" y="5586"/>
                    <a:pt x="636594" y="233"/>
                    <a:pt x="630081" y="233"/>
                  </a:cubicBezTo>
                  <a:close/>
                  <a:moveTo>
                    <a:pt x="574260" y="233"/>
                  </a:moveTo>
                  <a:lnTo>
                    <a:pt x="566352" y="233"/>
                  </a:lnTo>
                  <a:cubicBezTo>
                    <a:pt x="559840" y="233"/>
                    <a:pt x="554490" y="5586"/>
                    <a:pt x="554490" y="12102"/>
                  </a:cubicBezTo>
                  <a:cubicBezTo>
                    <a:pt x="554490" y="18619"/>
                    <a:pt x="559840" y="23973"/>
                    <a:pt x="566352" y="23973"/>
                  </a:cubicBezTo>
                  <a:lnTo>
                    <a:pt x="574260" y="23973"/>
                  </a:lnTo>
                  <a:cubicBezTo>
                    <a:pt x="580772" y="23973"/>
                    <a:pt x="586122" y="18619"/>
                    <a:pt x="586122" y="12102"/>
                  </a:cubicBezTo>
                  <a:cubicBezTo>
                    <a:pt x="586122" y="5586"/>
                    <a:pt x="580772" y="233"/>
                    <a:pt x="574260" y="233"/>
                  </a:cubicBezTo>
                  <a:close/>
                  <a:moveTo>
                    <a:pt x="406797" y="233"/>
                  </a:moveTo>
                  <a:lnTo>
                    <a:pt x="398889" y="233"/>
                  </a:lnTo>
                  <a:cubicBezTo>
                    <a:pt x="392376" y="233"/>
                    <a:pt x="387026" y="5586"/>
                    <a:pt x="387026" y="12102"/>
                  </a:cubicBezTo>
                  <a:cubicBezTo>
                    <a:pt x="387026" y="18619"/>
                    <a:pt x="392376" y="23973"/>
                    <a:pt x="398889" y="23973"/>
                  </a:cubicBezTo>
                  <a:lnTo>
                    <a:pt x="406797" y="23973"/>
                  </a:lnTo>
                  <a:cubicBezTo>
                    <a:pt x="413309" y="23973"/>
                    <a:pt x="418658" y="18619"/>
                    <a:pt x="418658" y="12102"/>
                  </a:cubicBezTo>
                  <a:cubicBezTo>
                    <a:pt x="418658" y="5586"/>
                    <a:pt x="413309" y="233"/>
                    <a:pt x="406797" y="233"/>
                  </a:cubicBezTo>
                  <a:close/>
                  <a:moveTo>
                    <a:pt x="287014" y="23973"/>
                  </a:moveTo>
                  <a:lnTo>
                    <a:pt x="294922" y="23973"/>
                  </a:lnTo>
                  <a:cubicBezTo>
                    <a:pt x="301434" y="23973"/>
                    <a:pt x="306784" y="18619"/>
                    <a:pt x="306784" y="12102"/>
                  </a:cubicBezTo>
                  <a:cubicBezTo>
                    <a:pt x="306784" y="5586"/>
                    <a:pt x="301434" y="233"/>
                    <a:pt x="294922" y="233"/>
                  </a:cubicBezTo>
                  <a:lnTo>
                    <a:pt x="287014" y="233"/>
                  </a:lnTo>
                  <a:cubicBezTo>
                    <a:pt x="280501" y="233"/>
                    <a:pt x="275152" y="5586"/>
                    <a:pt x="275152" y="12102"/>
                  </a:cubicBezTo>
                  <a:cubicBezTo>
                    <a:pt x="275152" y="18619"/>
                    <a:pt x="280501" y="23973"/>
                    <a:pt x="287014" y="23973"/>
                  </a:cubicBezTo>
                  <a:close/>
                  <a:moveTo>
                    <a:pt x="462618" y="233"/>
                  </a:moveTo>
                  <a:lnTo>
                    <a:pt x="454710" y="233"/>
                  </a:lnTo>
                  <a:cubicBezTo>
                    <a:pt x="448197" y="233"/>
                    <a:pt x="442848" y="5586"/>
                    <a:pt x="442848" y="12102"/>
                  </a:cubicBezTo>
                  <a:cubicBezTo>
                    <a:pt x="442848" y="18619"/>
                    <a:pt x="448197" y="23973"/>
                    <a:pt x="454710" y="23973"/>
                  </a:cubicBezTo>
                  <a:lnTo>
                    <a:pt x="462618" y="23973"/>
                  </a:lnTo>
                  <a:cubicBezTo>
                    <a:pt x="469130" y="23973"/>
                    <a:pt x="474480" y="18619"/>
                    <a:pt x="474480" y="12102"/>
                  </a:cubicBezTo>
                  <a:cubicBezTo>
                    <a:pt x="474480" y="5586"/>
                    <a:pt x="469130" y="233"/>
                    <a:pt x="462618" y="233"/>
                  </a:cubicBezTo>
                  <a:close/>
                  <a:moveTo>
                    <a:pt x="518439" y="233"/>
                  </a:moveTo>
                  <a:lnTo>
                    <a:pt x="510531" y="233"/>
                  </a:lnTo>
                  <a:cubicBezTo>
                    <a:pt x="504018" y="233"/>
                    <a:pt x="498669" y="5586"/>
                    <a:pt x="498669" y="12102"/>
                  </a:cubicBezTo>
                  <a:cubicBezTo>
                    <a:pt x="498669" y="18619"/>
                    <a:pt x="504018" y="23973"/>
                    <a:pt x="510531" y="23973"/>
                  </a:cubicBezTo>
                  <a:lnTo>
                    <a:pt x="518439" y="23973"/>
                  </a:lnTo>
                  <a:cubicBezTo>
                    <a:pt x="524951" y="23973"/>
                    <a:pt x="530301" y="18619"/>
                    <a:pt x="530301" y="12102"/>
                  </a:cubicBezTo>
                  <a:cubicBezTo>
                    <a:pt x="530301" y="5586"/>
                    <a:pt x="524951" y="233"/>
                    <a:pt x="518439" y="233"/>
                  </a:cubicBezTo>
                  <a:close/>
                  <a:moveTo>
                    <a:pt x="15816" y="233"/>
                  </a:moveTo>
                  <a:lnTo>
                    <a:pt x="11862" y="233"/>
                  </a:lnTo>
                  <a:cubicBezTo>
                    <a:pt x="5350" y="233"/>
                    <a:pt x="0" y="5586"/>
                    <a:pt x="0" y="12102"/>
                  </a:cubicBezTo>
                  <a:lnTo>
                    <a:pt x="0" y="16059"/>
                  </a:lnTo>
                  <a:cubicBezTo>
                    <a:pt x="0" y="22576"/>
                    <a:pt x="5350" y="27929"/>
                    <a:pt x="11862" y="27929"/>
                  </a:cubicBezTo>
                  <a:cubicBezTo>
                    <a:pt x="16281" y="27929"/>
                    <a:pt x="20003" y="25602"/>
                    <a:pt x="22096" y="22111"/>
                  </a:cubicBezTo>
                  <a:cubicBezTo>
                    <a:pt x="25585" y="20016"/>
                    <a:pt x="27910" y="16292"/>
                    <a:pt x="27910" y="11870"/>
                  </a:cubicBezTo>
                  <a:cubicBezTo>
                    <a:pt x="27910" y="5353"/>
                    <a:pt x="22561" y="0"/>
                    <a:pt x="16049" y="0"/>
                  </a:cubicBezTo>
                  <a:close/>
                  <a:moveTo>
                    <a:pt x="11862" y="192712"/>
                  </a:moveTo>
                  <a:cubicBezTo>
                    <a:pt x="18375" y="192712"/>
                    <a:pt x="23724" y="187359"/>
                    <a:pt x="23724" y="180842"/>
                  </a:cubicBezTo>
                  <a:lnTo>
                    <a:pt x="23724" y="172929"/>
                  </a:lnTo>
                  <a:cubicBezTo>
                    <a:pt x="23724" y="166412"/>
                    <a:pt x="18375" y="161059"/>
                    <a:pt x="11862" y="161059"/>
                  </a:cubicBezTo>
                  <a:cubicBezTo>
                    <a:pt x="5350" y="161059"/>
                    <a:pt x="0" y="166412"/>
                    <a:pt x="0" y="172929"/>
                  </a:cubicBezTo>
                  <a:lnTo>
                    <a:pt x="0" y="180842"/>
                  </a:lnTo>
                  <a:cubicBezTo>
                    <a:pt x="0" y="187359"/>
                    <a:pt x="5350" y="192712"/>
                    <a:pt x="11862" y="192712"/>
                  </a:cubicBezTo>
                  <a:close/>
                  <a:moveTo>
                    <a:pt x="11862" y="247640"/>
                  </a:moveTo>
                  <a:cubicBezTo>
                    <a:pt x="18375" y="247640"/>
                    <a:pt x="23724" y="242287"/>
                    <a:pt x="23724" y="235770"/>
                  </a:cubicBezTo>
                  <a:lnTo>
                    <a:pt x="23724" y="227857"/>
                  </a:lnTo>
                  <a:cubicBezTo>
                    <a:pt x="23724" y="221340"/>
                    <a:pt x="18375" y="215987"/>
                    <a:pt x="11862" y="215987"/>
                  </a:cubicBezTo>
                  <a:cubicBezTo>
                    <a:pt x="5350" y="215987"/>
                    <a:pt x="0" y="221340"/>
                    <a:pt x="0" y="227857"/>
                  </a:cubicBezTo>
                  <a:lnTo>
                    <a:pt x="0" y="235770"/>
                  </a:lnTo>
                  <a:cubicBezTo>
                    <a:pt x="0" y="242287"/>
                    <a:pt x="5350" y="247640"/>
                    <a:pt x="11862" y="247640"/>
                  </a:cubicBezTo>
                  <a:close/>
                  <a:moveTo>
                    <a:pt x="11862" y="357495"/>
                  </a:moveTo>
                  <a:cubicBezTo>
                    <a:pt x="18375" y="357495"/>
                    <a:pt x="23724" y="352142"/>
                    <a:pt x="23724" y="345625"/>
                  </a:cubicBezTo>
                  <a:lnTo>
                    <a:pt x="23724" y="337712"/>
                  </a:lnTo>
                  <a:cubicBezTo>
                    <a:pt x="23724" y="331195"/>
                    <a:pt x="18375" y="325842"/>
                    <a:pt x="11862" y="325842"/>
                  </a:cubicBezTo>
                  <a:cubicBezTo>
                    <a:pt x="5350" y="325842"/>
                    <a:pt x="0" y="331195"/>
                    <a:pt x="0" y="337712"/>
                  </a:cubicBezTo>
                  <a:lnTo>
                    <a:pt x="0" y="345625"/>
                  </a:lnTo>
                  <a:cubicBezTo>
                    <a:pt x="0" y="352142"/>
                    <a:pt x="5350" y="357495"/>
                    <a:pt x="11862" y="357495"/>
                  </a:cubicBezTo>
                  <a:close/>
                  <a:moveTo>
                    <a:pt x="11862" y="137785"/>
                  </a:moveTo>
                  <a:cubicBezTo>
                    <a:pt x="18375" y="137785"/>
                    <a:pt x="23724" y="132432"/>
                    <a:pt x="23724" y="125914"/>
                  </a:cubicBezTo>
                  <a:lnTo>
                    <a:pt x="23724" y="118001"/>
                  </a:lnTo>
                  <a:cubicBezTo>
                    <a:pt x="23724" y="111484"/>
                    <a:pt x="18375" y="106131"/>
                    <a:pt x="11862" y="106131"/>
                  </a:cubicBezTo>
                  <a:cubicBezTo>
                    <a:pt x="5350" y="106131"/>
                    <a:pt x="0" y="111484"/>
                    <a:pt x="0" y="118001"/>
                  </a:cubicBezTo>
                  <a:lnTo>
                    <a:pt x="0" y="125914"/>
                  </a:lnTo>
                  <a:cubicBezTo>
                    <a:pt x="0" y="132432"/>
                    <a:pt x="5350" y="137785"/>
                    <a:pt x="11862" y="137785"/>
                  </a:cubicBezTo>
                  <a:close/>
                  <a:moveTo>
                    <a:pt x="11862" y="302568"/>
                  </a:moveTo>
                  <a:cubicBezTo>
                    <a:pt x="18375" y="302568"/>
                    <a:pt x="23724" y="297214"/>
                    <a:pt x="23724" y="290698"/>
                  </a:cubicBezTo>
                  <a:lnTo>
                    <a:pt x="23724" y="282784"/>
                  </a:lnTo>
                  <a:cubicBezTo>
                    <a:pt x="23724" y="276268"/>
                    <a:pt x="18375" y="270915"/>
                    <a:pt x="11862" y="270915"/>
                  </a:cubicBezTo>
                  <a:cubicBezTo>
                    <a:pt x="5350" y="270915"/>
                    <a:pt x="0" y="276268"/>
                    <a:pt x="0" y="282784"/>
                  </a:cubicBezTo>
                  <a:lnTo>
                    <a:pt x="0" y="290698"/>
                  </a:lnTo>
                  <a:cubicBezTo>
                    <a:pt x="0" y="297214"/>
                    <a:pt x="5350" y="302568"/>
                    <a:pt x="11862" y="302568"/>
                  </a:cubicBezTo>
                  <a:close/>
                  <a:moveTo>
                    <a:pt x="11862" y="82857"/>
                  </a:moveTo>
                  <a:cubicBezTo>
                    <a:pt x="18375" y="82857"/>
                    <a:pt x="23724" y="77504"/>
                    <a:pt x="23724" y="70987"/>
                  </a:cubicBezTo>
                  <a:lnTo>
                    <a:pt x="23724" y="63074"/>
                  </a:lnTo>
                  <a:cubicBezTo>
                    <a:pt x="23724" y="56557"/>
                    <a:pt x="18375" y="51204"/>
                    <a:pt x="11862" y="51204"/>
                  </a:cubicBezTo>
                  <a:cubicBezTo>
                    <a:pt x="5350" y="51204"/>
                    <a:pt x="0" y="56557"/>
                    <a:pt x="0" y="63074"/>
                  </a:cubicBezTo>
                  <a:lnTo>
                    <a:pt x="0" y="70987"/>
                  </a:lnTo>
                  <a:cubicBezTo>
                    <a:pt x="0" y="77504"/>
                    <a:pt x="5350" y="82857"/>
                    <a:pt x="11862" y="82857"/>
                  </a:cubicBezTo>
                  <a:close/>
                  <a:moveTo>
                    <a:pt x="11862" y="959605"/>
                  </a:moveTo>
                  <a:cubicBezTo>
                    <a:pt x="18375" y="959605"/>
                    <a:pt x="23724" y="954252"/>
                    <a:pt x="23724" y="947735"/>
                  </a:cubicBezTo>
                  <a:lnTo>
                    <a:pt x="23724" y="939822"/>
                  </a:lnTo>
                  <a:cubicBezTo>
                    <a:pt x="23724" y="933305"/>
                    <a:pt x="18375" y="927952"/>
                    <a:pt x="11862" y="927952"/>
                  </a:cubicBezTo>
                  <a:cubicBezTo>
                    <a:pt x="5350" y="927952"/>
                    <a:pt x="0" y="933305"/>
                    <a:pt x="0" y="939822"/>
                  </a:cubicBezTo>
                  <a:lnTo>
                    <a:pt x="0" y="947735"/>
                  </a:lnTo>
                  <a:cubicBezTo>
                    <a:pt x="0" y="954252"/>
                    <a:pt x="5350" y="959605"/>
                    <a:pt x="11862" y="959605"/>
                  </a:cubicBezTo>
                  <a:close/>
                  <a:moveTo>
                    <a:pt x="11862" y="851612"/>
                  </a:moveTo>
                  <a:cubicBezTo>
                    <a:pt x="18375" y="851612"/>
                    <a:pt x="23724" y="846258"/>
                    <a:pt x="23724" y="839742"/>
                  </a:cubicBezTo>
                  <a:lnTo>
                    <a:pt x="23724" y="831828"/>
                  </a:lnTo>
                  <a:cubicBezTo>
                    <a:pt x="23724" y="825312"/>
                    <a:pt x="18375" y="819958"/>
                    <a:pt x="11862" y="819958"/>
                  </a:cubicBezTo>
                  <a:cubicBezTo>
                    <a:pt x="5350" y="819958"/>
                    <a:pt x="0" y="825312"/>
                    <a:pt x="0" y="831828"/>
                  </a:cubicBezTo>
                  <a:lnTo>
                    <a:pt x="0" y="839742"/>
                  </a:lnTo>
                  <a:cubicBezTo>
                    <a:pt x="0" y="846258"/>
                    <a:pt x="5350" y="851612"/>
                    <a:pt x="11862" y="851612"/>
                  </a:cubicBezTo>
                  <a:close/>
                  <a:moveTo>
                    <a:pt x="11862" y="906307"/>
                  </a:moveTo>
                  <a:cubicBezTo>
                    <a:pt x="18375" y="906307"/>
                    <a:pt x="23724" y="900954"/>
                    <a:pt x="23724" y="894437"/>
                  </a:cubicBezTo>
                  <a:lnTo>
                    <a:pt x="23724" y="886523"/>
                  </a:lnTo>
                  <a:cubicBezTo>
                    <a:pt x="23724" y="880007"/>
                    <a:pt x="18375" y="874653"/>
                    <a:pt x="11862" y="874653"/>
                  </a:cubicBezTo>
                  <a:cubicBezTo>
                    <a:pt x="5350" y="874653"/>
                    <a:pt x="0" y="880007"/>
                    <a:pt x="0" y="886523"/>
                  </a:cubicBezTo>
                  <a:lnTo>
                    <a:pt x="0" y="894437"/>
                  </a:lnTo>
                  <a:cubicBezTo>
                    <a:pt x="0" y="900954"/>
                    <a:pt x="5350" y="906307"/>
                    <a:pt x="11862" y="906307"/>
                  </a:cubicBezTo>
                  <a:close/>
                  <a:moveTo>
                    <a:pt x="11862" y="741756"/>
                  </a:moveTo>
                  <a:cubicBezTo>
                    <a:pt x="18375" y="741756"/>
                    <a:pt x="23724" y="736403"/>
                    <a:pt x="23724" y="729886"/>
                  </a:cubicBezTo>
                  <a:lnTo>
                    <a:pt x="23724" y="721973"/>
                  </a:lnTo>
                  <a:cubicBezTo>
                    <a:pt x="23724" y="715456"/>
                    <a:pt x="18375" y="710104"/>
                    <a:pt x="11862" y="710104"/>
                  </a:cubicBezTo>
                  <a:cubicBezTo>
                    <a:pt x="5350" y="710104"/>
                    <a:pt x="0" y="715456"/>
                    <a:pt x="0" y="721973"/>
                  </a:cubicBezTo>
                  <a:lnTo>
                    <a:pt x="0" y="729886"/>
                  </a:lnTo>
                  <a:cubicBezTo>
                    <a:pt x="0" y="736403"/>
                    <a:pt x="5350" y="741756"/>
                    <a:pt x="11862" y="741756"/>
                  </a:cubicBezTo>
                  <a:close/>
                  <a:moveTo>
                    <a:pt x="11862" y="686829"/>
                  </a:moveTo>
                  <a:cubicBezTo>
                    <a:pt x="18375" y="686829"/>
                    <a:pt x="23724" y="681476"/>
                    <a:pt x="23724" y="674959"/>
                  </a:cubicBezTo>
                  <a:lnTo>
                    <a:pt x="23724" y="667046"/>
                  </a:lnTo>
                  <a:cubicBezTo>
                    <a:pt x="23724" y="660529"/>
                    <a:pt x="18375" y="655175"/>
                    <a:pt x="11862" y="655175"/>
                  </a:cubicBezTo>
                  <a:cubicBezTo>
                    <a:pt x="5350" y="655175"/>
                    <a:pt x="0" y="660529"/>
                    <a:pt x="0" y="667046"/>
                  </a:cubicBezTo>
                  <a:lnTo>
                    <a:pt x="0" y="674959"/>
                  </a:lnTo>
                  <a:cubicBezTo>
                    <a:pt x="0" y="681476"/>
                    <a:pt x="5350" y="686829"/>
                    <a:pt x="11862" y="686829"/>
                  </a:cubicBezTo>
                  <a:close/>
                  <a:moveTo>
                    <a:pt x="11862" y="796684"/>
                  </a:moveTo>
                  <a:cubicBezTo>
                    <a:pt x="18375" y="796684"/>
                    <a:pt x="23724" y="791331"/>
                    <a:pt x="23724" y="784814"/>
                  </a:cubicBezTo>
                  <a:lnTo>
                    <a:pt x="23724" y="776901"/>
                  </a:lnTo>
                  <a:cubicBezTo>
                    <a:pt x="23724" y="770384"/>
                    <a:pt x="18375" y="765031"/>
                    <a:pt x="11862" y="765031"/>
                  </a:cubicBezTo>
                  <a:cubicBezTo>
                    <a:pt x="5350" y="765031"/>
                    <a:pt x="0" y="770384"/>
                    <a:pt x="0" y="776901"/>
                  </a:cubicBezTo>
                  <a:lnTo>
                    <a:pt x="0" y="784814"/>
                  </a:lnTo>
                  <a:cubicBezTo>
                    <a:pt x="0" y="791331"/>
                    <a:pt x="5350" y="796684"/>
                    <a:pt x="11862" y="796684"/>
                  </a:cubicBezTo>
                  <a:close/>
                  <a:moveTo>
                    <a:pt x="11862" y="412423"/>
                  </a:moveTo>
                  <a:cubicBezTo>
                    <a:pt x="18375" y="412423"/>
                    <a:pt x="23724" y="407070"/>
                    <a:pt x="23724" y="400553"/>
                  </a:cubicBezTo>
                  <a:lnTo>
                    <a:pt x="23724" y="392640"/>
                  </a:lnTo>
                  <a:cubicBezTo>
                    <a:pt x="23724" y="386123"/>
                    <a:pt x="18375" y="380770"/>
                    <a:pt x="11862" y="380770"/>
                  </a:cubicBezTo>
                  <a:cubicBezTo>
                    <a:pt x="5350" y="380770"/>
                    <a:pt x="0" y="386123"/>
                    <a:pt x="0" y="392640"/>
                  </a:cubicBezTo>
                  <a:lnTo>
                    <a:pt x="0" y="400553"/>
                  </a:lnTo>
                  <a:cubicBezTo>
                    <a:pt x="0" y="407070"/>
                    <a:pt x="5350" y="412423"/>
                    <a:pt x="11862" y="412423"/>
                  </a:cubicBezTo>
                  <a:close/>
                  <a:moveTo>
                    <a:pt x="11862" y="631901"/>
                  </a:moveTo>
                  <a:cubicBezTo>
                    <a:pt x="18375" y="631901"/>
                    <a:pt x="23724" y="626548"/>
                    <a:pt x="23724" y="620031"/>
                  </a:cubicBezTo>
                  <a:lnTo>
                    <a:pt x="23724" y="612118"/>
                  </a:lnTo>
                  <a:cubicBezTo>
                    <a:pt x="23724" y="605601"/>
                    <a:pt x="18375" y="600248"/>
                    <a:pt x="11862" y="600248"/>
                  </a:cubicBezTo>
                  <a:cubicBezTo>
                    <a:pt x="5350" y="600248"/>
                    <a:pt x="0" y="605601"/>
                    <a:pt x="0" y="612118"/>
                  </a:cubicBezTo>
                  <a:lnTo>
                    <a:pt x="0" y="620031"/>
                  </a:lnTo>
                  <a:cubicBezTo>
                    <a:pt x="0" y="626548"/>
                    <a:pt x="5350" y="631901"/>
                    <a:pt x="11862" y="631901"/>
                  </a:cubicBezTo>
                  <a:close/>
                  <a:moveTo>
                    <a:pt x="11862" y="576973"/>
                  </a:moveTo>
                  <a:cubicBezTo>
                    <a:pt x="18375" y="576973"/>
                    <a:pt x="23724" y="571620"/>
                    <a:pt x="23724" y="565103"/>
                  </a:cubicBezTo>
                  <a:lnTo>
                    <a:pt x="23724" y="557190"/>
                  </a:lnTo>
                  <a:cubicBezTo>
                    <a:pt x="23724" y="550673"/>
                    <a:pt x="18375" y="545320"/>
                    <a:pt x="11862" y="545320"/>
                  </a:cubicBezTo>
                  <a:cubicBezTo>
                    <a:pt x="5350" y="545320"/>
                    <a:pt x="0" y="550673"/>
                    <a:pt x="0" y="557190"/>
                  </a:cubicBezTo>
                  <a:lnTo>
                    <a:pt x="0" y="565103"/>
                  </a:lnTo>
                  <a:cubicBezTo>
                    <a:pt x="0" y="571620"/>
                    <a:pt x="5350" y="576973"/>
                    <a:pt x="11862" y="576973"/>
                  </a:cubicBezTo>
                  <a:close/>
                  <a:moveTo>
                    <a:pt x="11862" y="467118"/>
                  </a:moveTo>
                  <a:cubicBezTo>
                    <a:pt x="18375" y="467118"/>
                    <a:pt x="23724" y="461765"/>
                    <a:pt x="23724" y="455248"/>
                  </a:cubicBezTo>
                  <a:lnTo>
                    <a:pt x="23724" y="447335"/>
                  </a:lnTo>
                  <a:cubicBezTo>
                    <a:pt x="23724" y="440818"/>
                    <a:pt x="18375" y="435465"/>
                    <a:pt x="11862" y="435465"/>
                  </a:cubicBezTo>
                  <a:cubicBezTo>
                    <a:pt x="5350" y="435465"/>
                    <a:pt x="0" y="440818"/>
                    <a:pt x="0" y="447335"/>
                  </a:cubicBezTo>
                  <a:lnTo>
                    <a:pt x="0" y="455248"/>
                  </a:lnTo>
                  <a:cubicBezTo>
                    <a:pt x="0" y="461765"/>
                    <a:pt x="5350" y="467118"/>
                    <a:pt x="11862" y="467118"/>
                  </a:cubicBezTo>
                  <a:close/>
                  <a:moveTo>
                    <a:pt x="11862" y="522046"/>
                  </a:moveTo>
                  <a:cubicBezTo>
                    <a:pt x="18375" y="522046"/>
                    <a:pt x="23724" y="516693"/>
                    <a:pt x="23724" y="510176"/>
                  </a:cubicBezTo>
                  <a:lnTo>
                    <a:pt x="23724" y="502263"/>
                  </a:lnTo>
                  <a:cubicBezTo>
                    <a:pt x="23724" y="495745"/>
                    <a:pt x="18375" y="490392"/>
                    <a:pt x="11862" y="490392"/>
                  </a:cubicBezTo>
                  <a:cubicBezTo>
                    <a:pt x="5350" y="490392"/>
                    <a:pt x="0" y="495745"/>
                    <a:pt x="0" y="502263"/>
                  </a:cubicBezTo>
                  <a:lnTo>
                    <a:pt x="0" y="510176"/>
                  </a:lnTo>
                  <a:cubicBezTo>
                    <a:pt x="0" y="516693"/>
                    <a:pt x="5350" y="522046"/>
                    <a:pt x="11862" y="522046"/>
                  </a:cubicBez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DC2EAE3F-B00C-1A41-D212-66D9D181639D}"/>
                </a:ext>
              </a:extLst>
            </p:cNvPr>
            <p:cNvSpPr/>
            <p:nvPr/>
          </p:nvSpPr>
          <p:spPr>
            <a:xfrm>
              <a:off x="10510411" y="396991"/>
              <a:ext cx="1079906" cy="1060616"/>
            </a:xfrm>
            <a:custGeom>
              <a:avLst/>
              <a:gdLst>
                <a:gd name="connsiteX0" fmla="*/ 23259 w 1079906"/>
                <a:gd name="connsiteY0" fmla="*/ 1037342 h 1060616"/>
                <a:gd name="connsiteX1" fmla="*/ 12560 w 1079906"/>
                <a:gd name="connsiteY1" fmla="*/ 1031291 h 1060616"/>
                <a:gd name="connsiteX2" fmla="*/ 0 w 1079906"/>
                <a:gd name="connsiteY2" fmla="*/ 1043859 h 1060616"/>
                <a:gd name="connsiteX3" fmla="*/ 0 w 1079906"/>
                <a:gd name="connsiteY3" fmla="*/ 1048048 h 1060616"/>
                <a:gd name="connsiteX4" fmla="*/ 12560 w 1079906"/>
                <a:gd name="connsiteY4" fmla="*/ 1060617 h 1060616"/>
                <a:gd name="connsiteX5" fmla="*/ 16746 w 1079906"/>
                <a:gd name="connsiteY5" fmla="*/ 1060617 h 1060616"/>
                <a:gd name="connsiteX6" fmla="*/ 29306 w 1079906"/>
                <a:gd name="connsiteY6" fmla="*/ 1048048 h 1060616"/>
                <a:gd name="connsiteX7" fmla="*/ 23259 w 1079906"/>
                <a:gd name="connsiteY7" fmla="*/ 1037342 h 1060616"/>
                <a:gd name="connsiteX8" fmla="*/ 778705 w 1079906"/>
                <a:gd name="connsiteY8" fmla="*/ 1035480 h 1060616"/>
                <a:gd name="connsiteX9" fmla="*/ 770331 w 1079906"/>
                <a:gd name="connsiteY9" fmla="*/ 1035480 h 1060616"/>
                <a:gd name="connsiteX10" fmla="*/ 757772 w 1079906"/>
                <a:gd name="connsiteY10" fmla="*/ 1048048 h 1060616"/>
                <a:gd name="connsiteX11" fmla="*/ 770331 w 1079906"/>
                <a:gd name="connsiteY11" fmla="*/ 1060617 h 1060616"/>
                <a:gd name="connsiteX12" fmla="*/ 778705 w 1079906"/>
                <a:gd name="connsiteY12" fmla="*/ 1060617 h 1060616"/>
                <a:gd name="connsiteX13" fmla="*/ 791264 w 1079906"/>
                <a:gd name="connsiteY13" fmla="*/ 1048048 h 1060616"/>
                <a:gd name="connsiteX14" fmla="*/ 778705 w 1079906"/>
                <a:gd name="connsiteY14" fmla="*/ 1035480 h 1060616"/>
                <a:gd name="connsiteX15" fmla="*/ 720093 w 1079906"/>
                <a:gd name="connsiteY15" fmla="*/ 1035480 h 1060616"/>
                <a:gd name="connsiteX16" fmla="*/ 711719 w 1079906"/>
                <a:gd name="connsiteY16" fmla="*/ 1035480 h 1060616"/>
                <a:gd name="connsiteX17" fmla="*/ 699160 w 1079906"/>
                <a:gd name="connsiteY17" fmla="*/ 1048048 h 1060616"/>
                <a:gd name="connsiteX18" fmla="*/ 711719 w 1079906"/>
                <a:gd name="connsiteY18" fmla="*/ 1060617 h 1060616"/>
                <a:gd name="connsiteX19" fmla="*/ 720093 w 1079906"/>
                <a:gd name="connsiteY19" fmla="*/ 1060617 h 1060616"/>
                <a:gd name="connsiteX20" fmla="*/ 732652 w 1079906"/>
                <a:gd name="connsiteY20" fmla="*/ 1048048 h 1060616"/>
                <a:gd name="connsiteX21" fmla="*/ 720093 w 1079906"/>
                <a:gd name="connsiteY21" fmla="*/ 1035480 h 1060616"/>
                <a:gd name="connsiteX22" fmla="*/ 75358 w 1079906"/>
                <a:gd name="connsiteY22" fmla="*/ 1035480 h 1060616"/>
                <a:gd name="connsiteX23" fmla="*/ 66985 w 1079906"/>
                <a:gd name="connsiteY23" fmla="*/ 1035480 h 1060616"/>
                <a:gd name="connsiteX24" fmla="*/ 54426 w 1079906"/>
                <a:gd name="connsiteY24" fmla="*/ 1048048 h 1060616"/>
                <a:gd name="connsiteX25" fmla="*/ 66985 w 1079906"/>
                <a:gd name="connsiteY25" fmla="*/ 1060617 h 1060616"/>
                <a:gd name="connsiteX26" fmla="*/ 75358 w 1079906"/>
                <a:gd name="connsiteY26" fmla="*/ 1060617 h 1060616"/>
                <a:gd name="connsiteX27" fmla="*/ 87918 w 1079906"/>
                <a:gd name="connsiteY27" fmla="*/ 1048048 h 1060616"/>
                <a:gd name="connsiteX28" fmla="*/ 75358 w 1079906"/>
                <a:gd name="connsiteY28" fmla="*/ 1035480 h 1060616"/>
                <a:gd name="connsiteX29" fmla="*/ 954541 w 1079906"/>
                <a:gd name="connsiteY29" fmla="*/ 1035480 h 1060616"/>
                <a:gd name="connsiteX30" fmla="*/ 946168 w 1079906"/>
                <a:gd name="connsiteY30" fmla="*/ 1035480 h 1060616"/>
                <a:gd name="connsiteX31" fmla="*/ 933608 w 1079906"/>
                <a:gd name="connsiteY31" fmla="*/ 1048048 h 1060616"/>
                <a:gd name="connsiteX32" fmla="*/ 946168 w 1079906"/>
                <a:gd name="connsiteY32" fmla="*/ 1060617 h 1060616"/>
                <a:gd name="connsiteX33" fmla="*/ 954541 w 1079906"/>
                <a:gd name="connsiteY33" fmla="*/ 1060617 h 1060616"/>
                <a:gd name="connsiteX34" fmla="*/ 967101 w 1079906"/>
                <a:gd name="connsiteY34" fmla="*/ 1048048 h 1060616"/>
                <a:gd name="connsiteX35" fmla="*/ 954541 w 1079906"/>
                <a:gd name="connsiteY35" fmla="*/ 1035480 h 1060616"/>
                <a:gd name="connsiteX36" fmla="*/ 661480 w 1079906"/>
                <a:gd name="connsiteY36" fmla="*/ 1035480 h 1060616"/>
                <a:gd name="connsiteX37" fmla="*/ 653107 w 1079906"/>
                <a:gd name="connsiteY37" fmla="*/ 1035480 h 1060616"/>
                <a:gd name="connsiteX38" fmla="*/ 640548 w 1079906"/>
                <a:gd name="connsiteY38" fmla="*/ 1048048 h 1060616"/>
                <a:gd name="connsiteX39" fmla="*/ 653107 w 1079906"/>
                <a:gd name="connsiteY39" fmla="*/ 1060617 h 1060616"/>
                <a:gd name="connsiteX40" fmla="*/ 661480 w 1079906"/>
                <a:gd name="connsiteY40" fmla="*/ 1060617 h 1060616"/>
                <a:gd name="connsiteX41" fmla="*/ 674040 w 1079906"/>
                <a:gd name="connsiteY41" fmla="*/ 1048048 h 1060616"/>
                <a:gd name="connsiteX42" fmla="*/ 661480 w 1079906"/>
                <a:gd name="connsiteY42" fmla="*/ 1035480 h 1060616"/>
                <a:gd name="connsiteX43" fmla="*/ 1012921 w 1079906"/>
                <a:gd name="connsiteY43" fmla="*/ 1035480 h 1060616"/>
                <a:gd name="connsiteX44" fmla="*/ 1004548 w 1079906"/>
                <a:gd name="connsiteY44" fmla="*/ 1035480 h 1060616"/>
                <a:gd name="connsiteX45" fmla="*/ 991988 w 1079906"/>
                <a:gd name="connsiteY45" fmla="*/ 1048048 h 1060616"/>
                <a:gd name="connsiteX46" fmla="*/ 1004548 w 1079906"/>
                <a:gd name="connsiteY46" fmla="*/ 1060617 h 1060616"/>
                <a:gd name="connsiteX47" fmla="*/ 1012921 w 1079906"/>
                <a:gd name="connsiteY47" fmla="*/ 1060617 h 1060616"/>
                <a:gd name="connsiteX48" fmla="*/ 1025481 w 1079906"/>
                <a:gd name="connsiteY48" fmla="*/ 1048048 h 1060616"/>
                <a:gd name="connsiteX49" fmla="*/ 1012921 w 1079906"/>
                <a:gd name="connsiteY49" fmla="*/ 1035480 h 1060616"/>
                <a:gd name="connsiteX50" fmla="*/ 837317 w 1079906"/>
                <a:gd name="connsiteY50" fmla="*/ 1035480 h 1060616"/>
                <a:gd name="connsiteX51" fmla="*/ 828944 w 1079906"/>
                <a:gd name="connsiteY51" fmla="*/ 1035480 h 1060616"/>
                <a:gd name="connsiteX52" fmla="*/ 816384 w 1079906"/>
                <a:gd name="connsiteY52" fmla="*/ 1048048 h 1060616"/>
                <a:gd name="connsiteX53" fmla="*/ 828944 w 1079906"/>
                <a:gd name="connsiteY53" fmla="*/ 1060617 h 1060616"/>
                <a:gd name="connsiteX54" fmla="*/ 837317 w 1079906"/>
                <a:gd name="connsiteY54" fmla="*/ 1060617 h 1060616"/>
                <a:gd name="connsiteX55" fmla="*/ 849877 w 1079906"/>
                <a:gd name="connsiteY55" fmla="*/ 1048048 h 1060616"/>
                <a:gd name="connsiteX56" fmla="*/ 837317 w 1079906"/>
                <a:gd name="connsiteY56" fmla="*/ 1035480 h 1060616"/>
                <a:gd name="connsiteX57" fmla="*/ 895929 w 1079906"/>
                <a:gd name="connsiteY57" fmla="*/ 1035480 h 1060616"/>
                <a:gd name="connsiteX58" fmla="*/ 887556 w 1079906"/>
                <a:gd name="connsiteY58" fmla="*/ 1035480 h 1060616"/>
                <a:gd name="connsiteX59" fmla="*/ 874996 w 1079906"/>
                <a:gd name="connsiteY59" fmla="*/ 1048048 h 1060616"/>
                <a:gd name="connsiteX60" fmla="*/ 887556 w 1079906"/>
                <a:gd name="connsiteY60" fmla="*/ 1060617 h 1060616"/>
                <a:gd name="connsiteX61" fmla="*/ 895929 w 1079906"/>
                <a:gd name="connsiteY61" fmla="*/ 1060617 h 1060616"/>
                <a:gd name="connsiteX62" fmla="*/ 908489 w 1079906"/>
                <a:gd name="connsiteY62" fmla="*/ 1048048 h 1060616"/>
                <a:gd name="connsiteX63" fmla="*/ 895929 w 1079906"/>
                <a:gd name="connsiteY63" fmla="*/ 1035480 h 1060616"/>
                <a:gd name="connsiteX64" fmla="*/ 602868 w 1079906"/>
                <a:gd name="connsiteY64" fmla="*/ 1035480 h 1060616"/>
                <a:gd name="connsiteX65" fmla="*/ 594495 w 1079906"/>
                <a:gd name="connsiteY65" fmla="*/ 1035480 h 1060616"/>
                <a:gd name="connsiteX66" fmla="*/ 581935 w 1079906"/>
                <a:gd name="connsiteY66" fmla="*/ 1048048 h 1060616"/>
                <a:gd name="connsiteX67" fmla="*/ 594495 w 1079906"/>
                <a:gd name="connsiteY67" fmla="*/ 1060617 h 1060616"/>
                <a:gd name="connsiteX68" fmla="*/ 602868 w 1079906"/>
                <a:gd name="connsiteY68" fmla="*/ 1060617 h 1060616"/>
                <a:gd name="connsiteX69" fmla="*/ 615428 w 1079906"/>
                <a:gd name="connsiteY69" fmla="*/ 1048048 h 1060616"/>
                <a:gd name="connsiteX70" fmla="*/ 602868 w 1079906"/>
                <a:gd name="connsiteY70" fmla="*/ 1035480 h 1060616"/>
                <a:gd name="connsiteX71" fmla="*/ 309807 w 1079906"/>
                <a:gd name="connsiteY71" fmla="*/ 1035480 h 1060616"/>
                <a:gd name="connsiteX72" fmla="*/ 301434 w 1079906"/>
                <a:gd name="connsiteY72" fmla="*/ 1035480 h 1060616"/>
                <a:gd name="connsiteX73" fmla="*/ 288874 w 1079906"/>
                <a:gd name="connsiteY73" fmla="*/ 1048048 h 1060616"/>
                <a:gd name="connsiteX74" fmla="*/ 301434 w 1079906"/>
                <a:gd name="connsiteY74" fmla="*/ 1060617 h 1060616"/>
                <a:gd name="connsiteX75" fmla="*/ 309807 w 1079906"/>
                <a:gd name="connsiteY75" fmla="*/ 1060617 h 1060616"/>
                <a:gd name="connsiteX76" fmla="*/ 322367 w 1079906"/>
                <a:gd name="connsiteY76" fmla="*/ 1048048 h 1060616"/>
                <a:gd name="connsiteX77" fmla="*/ 309807 w 1079906"/>
                <a:gd name="connsiteY77" fmla="*/ 1035480 h 1060616"/>
                <a:gd name="connsiteX78" fmla="*/ 192583 w 1079906"/>
                <a:gd name="connsiteY78" fmla="*/ 1035480 h 1060616"/>
                <a:gd name="connsiteX79" fmla="*/ 184210 w 1079906"/>
                <a:gd name="connsiteY79" fmla="*/ 1035480 h 1060616"/>
                <a:gd name="connsiteX80" fmla="*/ 171650 w 1079906"/>
                <a:gd name="connsiteY80" fmla="*/ 1048048 h 1060616"/>
                <a:gd name="connsiteX81" fmla="*/ 184210 w 1079906"/>
                <a:gd name="connsiteY81" fmla="*/ 1060617 h 1060616"/>
                <a:gd name="connsiteX82" fmla="*/ 192583 w 1079906"/>
                <a:gd name="connsiteY82" fmla="*/ 1060617 h 1060616"/>
                <a:gd name="connsiteX83" fmla="*/ 205143 w 1079906"/>
                <a:gd name="connsiteY83" fmla="*/ 1048048 h 1060616"/>
                <a:gd name="connsiteX84" fmla="*/ 192583 w 1079906"/>
                <a:gd name="connsiteY84" fmla="*/ 1035480 h 1060616"/>
                <a:gd name="connsiteX85" fmla="*/ 368419 w 1079906"/>
                <a:gd name="connsiteY85" fmla="*/ 1035480 h 1060616"/>
                <a:gd name="connsiteX86" fmla="*/ 360046 w 1079906"/>
                <a:gd name="connsiteY86" fmla="*/ 1035480 h 1060616"/>
                <a:gd name="connsiteX87" fmla="*/ 347486 w 1079906"/>
                <a:gd name="connsiteY87" fmla="*/ 1048048 h 1060616"/>
                <a:gd name="connsiteX88" fmla="*/ 360046 w 1079906"/>
                <a:gd name="connsiteY88" fmla="*/ 1060617 h 1060616"/>
                <a:gd name="connsiteX89" fmla="*/ 368419 w 1079906"/>
                <a:gd name="connsiteY89" fmla="*/ 1060617 h 1060616"/>
                <a:gd name="connsiteX90" fmla="*/ 380979 w 1079906"/>
                <a:gd name="connsiteY90" fmla="*/ 1048048 h 1060616"/>
                <a:gd name="connsiteX91" fmla="*/ 368419 w 1079906"/>
                <a:gd name="connsiteY91" fmla="*/ 1035480 h 1060616"/>
                <a:gd name="connsiteX92" fmla="*/ 485644 w 1079906"/>
                <a:gd name="connsiteY92" fmla="*/ 1035480 h 1060616"/>
                <a:gd name="connsiteX93" fmla="*/ 477271 w 1079906"/>
                <a:gd name="connsiteY93" fmla="*/ 1035480 h 1060616"/>
                <a:gd name="connsiteX94" fmla="*/ 464711 w 1079906"/>
                <a:gd name="connsiteY94" fmla="*/ 1048048 h 1060616"/>
                <a:gd name="connsiteX95" fmla="*/ 477271 w 1079906"/>
                <a:gd name="connsiteY95" fmla="*/ 1060617 h 1060616"/>
                <a:gd name="connsiteX96" fmla="*/ 485644 w 1079906"/>
                <a:gd name="connsiteY96" fmla="*/ 1060617 h 1060616"/>
                <a:gd name="connsiteX97" fmla="*/ 498204 w 1079906"/>
                <a:gd name="connsiteY97" fmla="*/ 1048048 h 1060616"/>
                <a:gd name="connsiteX98" fmla="*/ 485644 w 1079906"/>
                <a:gd name="connsiteY98" fmla="*/ 1035480 h 1060616"/>
                <a:gd name="connsiteX99" fmla="*/ 427032 w 1079906"/>
                <a:gd name="connsiteY99" fmla="*/ 1035480 h 1060616"/>
                <a:gd name="connsiteX100" fmla="*/ 418658 w 1079906"/>
                <a:gd name="connsiteY100" fmla="*/ 1035480 h 1060616"/>
                <a:gd name="connsiteX101" fmla="*/ 406099 w 1079906"/>
                <a:gd name="connsiteY101" fmla="*/ 1048048 h 1060616"/>
                <a:gd name="connsiteX102" fmla="*/ 418658 w 1079906"/>
                <a:gd name="connsiteY102" fmla="*/ 1060617 h 1060616"/>
                <a:gd name="connsiteX103" fmla="*/ 427032 w 1079906"/>
                <a:gd name="connsiteY103" fmla="*/ 1060617 h 1060616"/>
                <a:gd name="connsiteX104" fmla="*/ 439591 w 1079906"/>
                <a:gd name="connsiteY104" fmla="*/ 1048048 h 1060616"/>
                <a:gd name="connsiteX105" fmla="*/ 427032 w 1079906"/>
                <a:gd name="connsiteY105" fmla="*/ 1035480 h 1060616"/>
                <a:gd name="connsiteX106" fmla="*/ 251195 w 1079906"/>
                <a:gd name="connsiteY106" fmla="*/ 1035480 h 1060616"/>
                <a:gd name="connsiteX107" fmla="*/ 242822 w 1079906"/>
                <a:gd name="connsiteY107" fmla="*/ 1035480 h 1060616"/>
                <a:gd name="connsiteX108" fmla="*/ 230262 w 1079906"/>
                <a:gd name="connsiteY108" fmla="*/ 1048048 h 1060616"/>
                <a:gd name="connsiteX109" fmla="*/ 242822 w 1079906"/>
                <a:gd name="connsiteY109" fmla="*/ 1060617 h 1060616"/>
                <a:gd name="connsiteX110" fmla="*/ 251195 w 1079906"/>
                <a:gd name="connsiteY110" fmla="*/ 1060617 h 1060616"/>
                <a:gd name="connsiteX111" fmla="*/ 263755 w 1079906"/>
                <a:gd name="connsiteY111" fmla="*/ 1048048 h 1060616"/>
                <a:gd name="connsiteX112" fmla="*/ 251195 w 1079906"/>
                <a:gd name="connsiteY112" fmla="*/ 1035480 h 1060616"/>
                <a:gd name="connsiteX113" fmla="*/ 133971 w 1079906"/>
                <a:gd name="connsiteY113" fmla="*/ 1035480 h 1060616"/>
                <a:gd name="connsiteX114" fmla="*/ 125598 w 1079906"/>
                <a:gd name="connsiteY114" fmla="*/ 1035480 h 1060616"/>
                <a:gd name="connsiteX115" fmla="*/ 113038 w 1079906"/>
                <a:gd name="connsiteY115" fmla="*/ 1048048 h 1060616"/>
                <a:gd name="connsiteX116" fmla="*/ 125598 w 1079906"/>
                <a:gd name="connsiteY116" fmla="*/ 1060617 h 1060616"/>
                <a:gd name="connsiteX117" fmla="*/ 133971 w 1079906"/>
                <a:gd name="connsiteY117" fmla="*/ 1060617 h 1060616"/>
                <a:gd name="connsiteX118" fmla="*/ 146530 w 1079906"/>
                <a:gd name="connsiteY118" fmla="*/ 1048048 h 1060616"/>
                <a:gd name="connsiteX119" fmla="*/ 133971 w 1079906"/>
                <a:gd name="connsiteY119" fmla="*/ 1035480 h 1060616"/>
                <a:gd name="connsiteX120" fmla="*/ 544256 w 1079906"/>
                <a:gd name="connsiteY120" fmla="*/ 1035480 h 1060616"/>
                <a:gd name="connsiteX121" fmla="*/ 535883 w 1079906"/>
                <a:gd name="connsiteY121" fmla="*/ 1035480 h 1060616"/>
                <a:gd name="connsiteX122" fmla="*/ 523323 w 1079906"/>
                <a:gd name="connsiteY122" fmla="*/ 1048048 h 1060616"/>
                <a:gd name="connsiteX123" fmla="*/ 535883 w 1079906"/>
                <a:gd name="connsiteY123" fmla="*/ 1060617 h 1060616"/>
                <a:gd name="connsiteX124" fmla="*/ 544256 w 1079906"/>
                <a:gd name="connsiteY124" fmla="*/ 1060617 h 1060616"/>
                <a:gd name="connsiteX125" fmla="*/ 556816 w 1079906"/>
                <a:gd name="connsiteY125" fmla="*/ 1048048 h 1060616"/>
                <a:gd name="connsiteX126" fmla="*/ 544256 w 1079906"/>
                <a:gd name="connsiteY126" fmla="*/ 1035480 h 1060616"/>
                <a:gd name="connsiteX127" fmla="*/ 1067347 w 1079906"/>
                <a:gd name="connsiteY127" fmla="*/ 1031291 h 1060616"/>
                <a:gd name="connsiteX128" fmla="*/ 1056647 w 1079906"/>
                <a:gd name="connsiteY128" fmla="*/ 1037342 h 1060616"/>
                <a:gd name="connsiteX129" fmla="*/ 1050600 w 1079906"/>
                <a:gd name="connsiteY129" fmla="*/ 1048048 h 1060616"/>
                <a:gd name="connsiteX130" fmla="*/ 1063160 w 1079906"/>
                <a:gd name="connsiteY130" fmla="*/ 1060617 h 1060616"/>
                <a:gd name="connsiteX131" fmla="*/ 1067347 w 1079906"/>
                <a:gd name="connsiteY131" fmla="*/ 1060617 h 1060616"/>
                <a:gd name="connsiteX132" fmla="*/ 1079906 w 1079906"/>
                <a:gd name="connsiteY132" fmla="*/ 1048048 h 1060616"/>
                <a:gd name="connsiteX133" fmla="*/ 1079906 w 1079906"/>
                <a:gd name="connsiteY133" fmla="*/ 1043859 h 1060616"/>
                <a:gd name="connsiteX134" fmla="*/ 1067347 w 1079906"/>
                <a:gd name="connsiteY134" fmla="*/ 1031291 h 1060616"/>
                <a:gd name="connsiteX135" fmla="*/ 1067347 w 1079906"/>
                <a:gd name="connsiteY135" fmla="*/ 456877 h 1060616"/>
                <a:gd name="connsiteX136" fmla="*/ 1054787 w 1079906"/>
                <a:gd name="connsiteY136" fmla="*/ 469445 h 1060616"/>
                <a:gd name="connsiteX137" fmla="*/ 1054787 w 1079906"/>
                <a:gd name="connsiteY137" fmla="*/ 477592 h 1060616"/>
                <a:gd name="connsiteX138" fmla="*/ 1067347 w 1079906"/>
                <a:gd name="connsiteY138" fmla="*/ 490160 h 1060616"/>
                <a:gd name="connsiteX139" fmla="*/ 1079906 w 1079906"/>
                <a:gd name="connsiteY139" fmla="*/ 477592 h 1060616"/>
                <a:gd name="connsiteX140" fmla="*/ 1079906 w 1079906"/>
                <a:gd name="connsiteY140" fmla="*/ 469445 h 1060616"/>
                <a:gd name="connsiteX141" fmla="*/ 1067347 w 1079906"/>
                <a:gd name="connsiteY141" fmla="*/ 456877 h 1060616"/>
                <a:gd name="connsiteX142" fmla="*/ 1067347 w 1079906"/>
                <a:gd name="connsiteY142" fmla="*/ 284181 h 1060616"/>
                <a:gd name="connsiteX143" fmla="*/ 1054787 w 1079906"/>
                <a:gd name="connsiteY143" fmla="*/ 296749 h 1060616"/>
                <a:gd name="connsiteX144" fmla="*/ 1054787 w 1079906"/>
                <a:gd name="connsiteY144" fmla="*/ 304895 h 1060616"/>
                <a:gd name="connsiteX145" fmla="*/ 1067347 w 1079906"/>
                <a:gd name="connsiteY145" fmla="*/ 317463 h 1060616"/>
                <a:gd name="connsiteX146" fmla="*/ 1079906 w 1079906"/>
                <a:gd name="connsiteY146" fmla="*/ 304895 h 1060616"/>
                <a:gd name="connsiteX147" fmla="*/ 1079906 w 1079906"/>
                <a:gd name="connsiteY147" fmla="*/ 296749 h 1060616"/>
                <a:gd name="connsiteX148" fmla="*/ 1067347 w 1079906"/>
                <a:gd name="connsiteY148" fmla="*/ 284181 h 1060616"/>
                <a:gd name="connsiteX149" fmla="*/ 1067347 w 1079906"/>
                <a:gd name="connsiteY149" fmla="*/ 399390 h 1060616"/>
                <a:gd name="connsiteX150" fmla="*/ 1054787 w 1079906"/>
                <a:gd name="connsiteY150" fmla="*/ 411958 h 1060616"/>
                <a:gd name="connsiteX151" fmla="*/ 1054787 w 1079906"/>
                <a:gd name="connsiteY151" fmla="*/ 420104 h 1060616"/>
                <a:gd name="connsiteX152" fmla="*/ 1067347 w 1079906"/>
                <a:gd name="connsiteY152" fmla="*/ 432672 h 1060616"/>
                <a:gd name="connsiteX153" fmla="*/ 1079906 w 1079906"/>
                <a:gd name="connsiteY153" fmla="*/ 420104 h 1060616"/>
                <a:gd name="connsiteX154" fmla="*/ 1079906 w 1079906"/>
                <a:gd name="connsiteY154" fmla="*/ 411958 h 1060616"/>
                <a:gd name="connsiteX155" fmla="*/ 1067347 w 1079906"/>
                <a:gd name="connsiteY155" fmla="*/ 399390 h 1060616"/>
                <a:gd name="connsiteX156" fmla="*/ 1067347 w 1079906"/>
                <a:gd name="connsiteY156" fmla="*/ 629806 h 1060616"/>
                <a:gd name="connsiteX157" fmla="*/ 1054787 w 1079906"/>
                <a:gd name="connsiteY157" fmla="*/ 642375 h 1060616"/>
                <a:gd name="connsiteX158" fmla="*/ 1054787 w 1079906"/>
                <a:gd name="connsiteY158" fmla="*/ 650521 h 1060616"/>
                <a:gd name="connsiteX159" fmla="*/ 1067347 w 1079906"/>
                <a:gd name="connsiteY159" fmla="*/ 663089 h 1060616"/>
                <a:gd name="connsiteX160" fmla="*/ 1079906 w 1079906"/>
                <a:gd name="connsiteY160" fmla="*/ 650521 h 1060616"/>
                <a:gd name="connsiteX161" fmla="*/ 1079906 w 1079906"/>
                <a:gd name="connsiteY161" fmla="*/ 642375 h 1060616"/>
                <a:gd name="connsiteX162" fmla="*/ 1067347 w 1079906"/>
                <a:gd name="connsiteY162" fmla="*/ 629806 h 1060616"/>
                <a:gd name="connsiteX163" fmla="*/ 1067347 w 1079906"/>
                <a:gd name="connsiteY163" fmla="*/ 572086 h 1060616"/>
                <a:gd name="connsiteX164" fmla="*/ 1054787 w 1079906"/>
                <a:gd name="connsiteY164" fmla="*/ 584654 h 1060616"/>
                <a:gd name="connsiteX165" fmla="*/ 1054787 w 1079906"/>
                <a:gd name="connsiteY165" fmla="*/ 592800 h 1060616"/>
                <a:gd name="connsiteX166" fmla="*/ 1067347 w 1079906"/>
                <a:gd name="connsiteY166" fmla="*/ 605368 h 1060616"/>
                <a:gd name="connsiteX167" fmla="*/ 1079906 w 1079906"/>
                <a:gd name="connsiteY167" fmla="*/ 592800 h 1060616"/>
                <a:gd name="connsiteX168" fmla="*/ 1079906 w 1079906"/>
                <a:gd name="connsiteY168" fmla="*/ 584654 h 1060616"/>
                <a:gd name="connsiteX169" fmla="*/ 1067347 w 1079906"/>
                <a:gd name="connsiteY169" fmla="*/ 572086 h 1060616"/>
                <a:gd name="connsiteX170" fmla="*/ 1067347 w 1079906"/>
                <a:gd name="connsiteY170" fmla="*/ 514598 h 1060616"/>
                <a:gd name="connsiteX171" fmla="*/ 1054787 w 1079906"/>
                <a:gd name="connsiteY171" fmla="*/ 527166 h 1060616"/>
                <a:gd name="connsiteX172" fmla="*/ 1054787 w 1079906"/>
                <a:gd name="connsiteY172" fmla="*/ 535312 h 1060616"/>
                <a:gd name="connsiteX173" fmla="*/ 1067347 w 1079906"/>
                <a:gd name="connsiteY173" fmla="*/ 547880 h 1060616"/>
                <a:gd name="connsiteX174" fmla="*/ 1079906 w 1079906"/>
                <a:gd name="connsiteY174" fmla="*/ 535312 h 1060616"/>
                <a:gd name="connsiteX175" fmla="*/ 1079906 w 1079906"/>
                <a:gd name="connsiteY175" fmla="*/ 527166 h 1060616"/>
                <a:gd name="connsiteX176" fmla="*/ 1067347 w 1079906"/>
                <a:gd name="connsiteY176" fmla="*/ 514598 h 1060616"/>
                <a:gd name="connsiteX177" fmla="*/ 1067347 w 1079906"/>
                <a:gd name="connsiteY177" fmla="*/ 111252 h 1060616"/>
                <a:gd name="connsiteX178" fmla="*/ 1054787 w 1079906"/>
                <a:gd name="connsiteY178" fmla="*/ 123820 h 1060616"/>
                <a:gd name="connsiteX179" fmla="*/ 1054787 w 1079906"/>
                <a:gd name="connsiteY179" fmla="*/ 131966 h 1060616"/>
                <a:gd name="connsiteX180" fmla="*/ 1067347 w 1079906"/>
                <a:gd name="connsiteY180" fmla="*/ 144534 h 1060616"/>
                <a:gd name="connsiteX181" fmla="*/ 1079906 w 1079906"/>
                <a:gd name="connsiteY181" fmla="*/ 131966 h 1060616"/>
                <a:gd name="connsiteX182" fmla="*/ 1079906 w 1079906"/>
                <a:gd name="connsiteY182" fmla="*/ 123820 h 1060616"/>
                <a:gd name="connsiteX183" fmla="*/ 1067347 w 1079906"/>
                <a:gd name="connsiteY183" fmla="*/ 111252 h 1060616"/>
                <a:gd name="connsiteX184" fmla="*/ 1067347 w 1079906"/>
                <a:gd name="connsiteY184" fmla="*/ 226460 h 1060616"/>
                <a:gd name="connsiteX185" fmla="*/ 1054787 w 1079906"/>
                <a:gd name="connsiteY185" fmla="*/ 239029 h 1060616"/>
                <a:gd name="connsiteX186" fmla="*/ 1054787 w 1079906"/>
                <a:gd name="connsiteY186" fmla="*/ 247175 h 1060616"/>
                <a:gd name="connsiteX187" fmla="*/ 1067347 w 1079906"/>
                <a:gd name="connsiteY187" fmla="*/ 259743 h 1060616"/>
                <a:gd name="connsiteX188" fmla="*/ 1079906 w 1079906"/>
                <a:gd name="connsiteY188" fmla="*/ 247175 h 1060616"/>
                <a:gd name="connsiteX189" fmla="*/ 1079906 w 1079906"/>
                <a:gd name="connsiteY189" fmla="*/ 239029 h 1060616"/>
                <a:gd name="connsiteX190" fmla="*/ 1067347 w 1079906"/>
                <a:gd name="connsiteY190" fmla="*/ 226460 h 1060616"/>
                <a:gd name="connsiteX191" fmla="*/ 1067347 w 1079906"/>
                <a:gd name="connsiteY191" fmla="*/ 53531 h 1060616"/>
                <a:gd name="connsiteX192" fmla="*/ 1054787 w 1079906"/>
                <a:gd name="connsiteY192" fmla="*/ 66100 h 1060616"/>
                <a:gd name="connsiteX193" fmla="*/ 1054787 w 1079906"/>
                <a:gd name="connsiteY193" fmla="*/ 74246 h 1060616"/>
                <a:gd name="connsiteX194" fmla="*/ 1067347 w 1079906"/>
                <a:gd name="connsiteY194" fmla="*/ 86814 h 1060616"/>
                <a:gd name="connsiteX195" fmla="*/ 1079906 w 1079906"/>
                <a:gd name="connsiteY195" fmla="*/ 74246 h 1060616"/>
                <a:gd name="connsiteX196" fmla="*/ 1079906 w 1079906"/>
                <a:gd name="connsiteY196" fmla="*/ 66100 h 1060616"/>
                <a:gd name="connsiteX197" fmla="*/ 1067347 w 1079906"/>
                <a:gd name="connsiteY197" fmla="*/ 53531 h 1060616"/>
                <a:gd name="connsiteX198" fmla="*/ 1067347 w 1079906"/>
                <a:gd name="connsiteY198" fmla="*/ 168973 h 1060616"/>
                <a:gd name="connsiteX199" fmla="*/ 1054787 w 1079906"/>
                <a:gd name="connsiteY199" fmla="*/ 181541 h 1060616"/>
                <a:gd name="connsiteX200" fmla="*/ 1054787 w 1079906"/>
                <a:gd name="connsiteY200" fmla="*/ 189687 h 1060616"/>
                <a:gd name="connsiteX201" fmla="*/ 1067347 w 1079906"/>
                <a:gd name="connsiteY201" fmla="*/ 202255 h 1060616"/>
                <a:gd name="connsiteX202" fmla="*/ 1079906 w 1079906"/>
                <a:gd name="connsiteY202" fmla="*/ 189687 h 1060616"/>
                <a:gd name="connsiteX203" fmla="*/ 1079906 w 1079906"/>
                <a:gd name="connsiteY203" fmla="*/ 181541 h 1060616"/>
                <a:gd name="connsiteX204" fmla="*/ 1067347 w 1079906"/>
                <a:gd name="connsiteY204" fmla="*/ 168973 h 1060616"/>
                <a:gd name="connsiteX205" fmla="*/ 1067347 w 1079906"/>
                <a:gd name="connsiteY205" fmla="*/ 341669 h 1060616"/>
                <a:gd name="connsiteX206" fmla="*/ 1054787 w 1079906"/>
                <a:gd name="connsiteY206" fmla="*/ 354237 h 1060616"/>
                <a:gd name="connsiteX207" fmla="*/ 1054787 w 1079906"/>
                <a:gd name="connsiteY207" fmla="*/ 362383 h 1060616"/>
                <a:gd name="connsiteX208" fmla="*/ 1067347 w 1079906"/>
                <a:gd name="connsiteY208" fmla="*/ 374951 h 1060616"/>
                <a:gd name="connsiteX209" fmla="*/ 1079906 w 1079906"/>
                <a:gd name="connsiteY209" fmla="*/ 362383 h 1060616"/>
                <a:gd name="connsiteX210" fmla="*/ 1079906 w 1079906"/>
                <a:gd name="connsiteY210" fmla="*/ 354237 h 1060616"/>
                <a:gd name="connsiteX211" fmla="*/ 1067347 w 1079906"/>
                <a:gd name="connsiteY211" fmla="*/ 341669 h 1060616"/>
                <a:gd name="connsiteX212" fmla="*/ 1067347 w 1079906"/>
                <a:gd name="connsiteY212" fmla="*/ 973803 h 1060616"/>
                <a:gd name="connsiteX213" fmla="*/ 1054787 w 1079906"/>
                <a:gd name="connsiteY213" fmla="*/ 986371 h 1060616"/>
                <a:gd name="connsiteX214" fmla="*/ 1054787 w 1079906"/>
                <a:gd name="connsiteY214" fmla="*/ 994517 h 1060616"/>
                <a:gd name="connsiteX215" fmla="*/ 1067347 w 1079906"/>
                <a:gd name="connsiteY215" fmla="*/ 1007085 h 1060616"/>
                <a:gd name="connsiteX216" fmla="*/ 1079906 w 1079906"/>
                <a:gd name="connsiteY216" fmla="*/ 994517 h 1060616"/>
                <a:gd name="connsiteX217" fmla="*/ 1079906 w 1079906"/>
                <a:gd name="connsiteY217" fmla="*/ 986371 h 1060616"/>
                <a:gd name="connsiteX218" fmla="*/ 1067347 w 1079906"/>
                <a:gd name="connsiteY218" fmla="*/ 973803 h 1060616"/>
                <a:gd name="connsiteX219" fmla="*/ 1067347 w 1079906"/>
                <a:gd name="connsiteY219" fmla="*/ 860224 h 1060616"/>
                <a:gd name="connsiteX220" fmla="*/ 1054787 w 1079906"/>
                <a:gd name="connsiteY220" fmla="*/ 872792 h 1060616"/>
                <a:gd name="connsiteX221" fmla="*/ 1054787 w 1079906"/>
                <a:gd name="connsiteY221" fmla="*/ 880938 h 1060616"/>
                <a:gd name="connsiteX222" fmla="*/ 1067347 w 1079906"/>
                <a:gd name="connsiteY222" fmla="*/ 893506 h 1060616"/>
                <a:gd name="connsiteX223" fmla="*/ 1079906 w 1079906"/>
                <a:gd name="connsiteY223" fmla="*/ 880938 h 1060616"/>
                <a:gd name="connsiteX224" fmla="*/ 1079906 w 1079906"/>
                <a:gd name="connsiteY224" fmla="*/ 872792 h 1060616"/>
                <a:gd name="connsiteX225" fmla="*/ 1067347 w 1079906"/>
                <a:gd name="connsiteY225" fmla="*/ 860224 h 1060616"/>
                <a:gd name="connsiteX226" fmla="*/ 1067347 w 1079906"/>
                <a:gd name="connsiteY226" fmla="*/ 687294 h 1060616"/>
                <a:gd name="connsiteX227" fmla="*/ 1054787 w 1079906"/>
                <a:gd name="connsiteY227" fmla="*/ 699863 h 1060616"/>
                <a:gd name="connsiteX228" fmla="*/ 1054787 w 1079906"/>
                <a:gd name="connsiteY228" fmla="*/ 708009 h 1060616"/>
                <a:gd name="connsiteX229" fmla="*/ 1067347 w 1079906"/>
                <a:gd name="connsiteY229" fmla="*/ 720577 h 1060616"/>
                <a:gd name="connsiteX230" fmla="*/ 1079906 w 1079906"/>
                <a:gd name="connsiteY230" fmla="*/ 708009 h 1060616"/>
                <a:gd name="connsiteX231" fmla="*/ 1079906 w 1079906"/>
                <a:gd name="connsiteY231" fmla="*/ 699863 h 1060616"/>
                <a:gd name="connsiteX232" fmla="*/ 1067347 w 1079906"/>
                <a:gd name="connsiteY232" fmla="*/ 687294 h 1060616"/>
                <a:gd name="connsiteX233" fmla="*/ 1067347 w 1079906"/>
                <a:gd name="connsiteY233" fmla="*/ 917944 h 1060616"/>
                <a:gd name="connsiteX234" fmla="*/ 1054787 w 1079906"/>
                <a:gd name="connsiteY234" fmla="*/ 930512 h 1060616"/>
                <a:gd name="connsiteX235" fmla="*/ 1054787 w 1079906"/>
                <a:gd name="connsiteY235" fmla="*/ 938658 h 1060616"/>
                <a:gd name="connsiteX236" fmla="*/ 1067347 w 1079906"/>
                <a:gd name="connsiteY236" fmla="*/ 951226 h 1060616"/>
                <a:gd name="connsiteX237" fmla="*/ 1079906 w 1079906"/>
                <a:gd name="connsiteY237" fmla="*/ 938658 h 1060616"/>
                <a:gd name="connsiteX238" fmla="*/ 1079906 w 1079906"/>
                <a:gd name="connsiteY238" fmla="*/ 930512 h 1060616"/>
                <a:gd name="connsiteX239" fmla="*/ 1067347 w 1079906"/>
                <a:gd name="connsiteY239" fmla="*/ 917944 h 1060616"/>
                <a:gd name="connsiteX240" fmla="*/ 1067347 w 1079906"/>
                <a:gd name="connsiteY240" fmla="*/ 802736 h 1060616"/>
                <a:gd name="connsiteX241" fmla="*/ 1054787 w 1079906"/>
                <a:gd name="connsiteY241" fmla="*/ 815304 h 1060616"/>
                <a:gd name="connsiteX242" fmla="*/ 1054787 w 1079906"/>
                <a:gd name="connsiteY242" fmla="*/ 823450 h 1060616"/>
                <a:gd name="connsiteX243" fmla="*/ 1067347 w 1079906"/>
                <a:gd name="connsiteY243" fmla="*/ 836018 h 1060616"/>
                <a:gd name="connsiteX244" fmla="*/ 1079906 w 1079906"/>
                <a:gd name="connsiteY244" fmla="*/ 823450 h 1060616"/>
                <a:gd name="connsiteX245" fmla="*/ 1079906 w 1079906"/>
                <a:gd name="connsiteY245" fmla="*/ 815304 h 1060616"/>
                <a:gd name="connsiteX246" fmla="*/ 1067347 w 1079906"/>
                <a:gd name="connsiteY246" fmla="*/ 802736 h 1060616"/>
                <a:gd name="connsiteX247" fmla="*/ 1067347 w 1079906"/>
                <a:gd name="connsiteY247" fmla="*/ 745015 h 1060616"/>
                <a:gd name="connsiteX248" fmla="*/ 1054787 w 1079906"/>
                <a:gd name="connsiteY248" fmla="*/ 757583 h 1060616"/>
                <a:gd name="connsiteX249" fmla="*/ 1054787 w 1079906"/>
                <a:gd name="connsiteY249" fmla="*/ 765729 h 1060616"/>
                <a:gd name="connsiteX250" fmla="*/ 1067347 w 1079906"/>
                <a:gd name="connsiteY250" fmla="*/ 778297 h 1060616"/>
                <a:gd name="connsiteX251" fmla="*/ 1079906 w 1079906"/>
                <a:gd name="connsiteY251" fmla="*/ 765729 h 1060616"/>
                <a:gd name="connsiteX252" fmla="*/ 1079906 w 1079906"/>
                <a:gd name="connsiteY252" fmla="*/ 757583 h 1060616"/>
                <a:gd name="connsiteX253" fmla="*/ 1067347 w 1079906"/>
                <a:gd name="connsiteY253" fmla="*/ 745015 h 1060616"/>
                <a:gd name="connsiteX254" fmla="*/ 1067347 w 1079906"/>
                <a:gd name="connsiteY254" fmla="*/ 0 h 1060616"/>
                <a:gd name="connsiteX255" fmla="*/ 1063160 w 1079906"/>
                <a:gd name="connsiteY255" fmla="*/ 0 h 1060616"/>
                <a:gd name="connsiteX256" fmla="*/ 1050600 w 1079906"/>
                <a:gd name="connsiteY256" fmla="*/ 12568 h 1060616"/>
                <a:gd name="connsiteX257" fmla="*/ 1056647 w 1079906"/>
                <a:gd name="connsiteY257" fmla="*/ 23274 h 1060616"/>
                <a:gd name="connsiteX258" fmla="*/ 1067347 w 1079906"/>
                <a:gd name="connsiteY258" fmla="*/ 29326 h 1060616"/>
                <a:gd name="connsiteX259" fmla="*/ 1079906 w 1079906"/>
                <a:gd name="connsiteY259" fmla="*/ 16758 h 1060616"/>
                <a:gd name="connsiteX260" fmla="*/ 1079906 w 1079906"/>
                <a:gd name="connsiteY260" fmla="*/ 12568 h 1060616"/>
                <a:gd name="connsiteX261" fmla="*/ 1067347 w 1079906"/>
                <a:gd name="connsiteY261" fmla="*/ 0 h 1060616"/>
                <a:gd name="connsiteX262" fmla="*/ 192583 w 1079906"/>
                <a:gd name="connsiteY262" fmla="*/ 0 h 1060616"/>
                <a:gd name="connsiteX263" fmla="*/ 184210 w 1079906"/>
                <a:gd name="connsiteY263" fmla="*/ 0 h 1060616"/>
                <a:gd name="connsiteX264" fmla="*/ 171650 w 1079906"/>
                <a:gd name="connsiteY264" fmla="*/ 12568 h 1060616"/>
                <a:gd name="connsiteX265" fmla="*/ 184210 w 1079906"/>
                <a:gd name="connsiteY265" fmla="*/ 25136 h 1060616"/>
                <a:gd name="connsiteX266" fmla="*/ 192583 w 1079906"/>
                <a:gd name="connsiteY266" fmla="*/ 25136 h 1060616"/>
                <a:gd name="connsiteX267" fmla="*/ 205143 w 1079906"/>
                <a:gd name="connsiteY267" fmla="*/ 12568 h 1060616"/>
                <a:gd name="connsiteX268" fmla="*/ 192583 w 1079906"/>
                <a:gd name="connsiteY268" fmla="*/ 0 h 1060616"/>
                <a:gd name="connsiteX269" fmla="*/ 828944 w 1079906"/>
                <a:gd name="connsiteY269" fmla="*/ 25136 h 1060616"/>
                <a:gd name="connsiteX270" fmla="*/ 837317 w 1079906"/>
                <a:gd name="connsiteY270" fmla="*/ 25136 h 1060616"/>
                <a:gd name="connsiteX271" fmla="*/ 849877 w 1079906"/>
                <a:gd name="connsiteY271" fmla="*/ 12568 h 1060616"/>
                <a:gd name="connsiteX272" fmla="*/ 837317 w 1079906"/>
                <a:gd name="connsiteY272" fmla="*/ 0 h 1060616"/>
                <a:gd name="connsiteX273" fmla="*/ 828944 w 1079906"/>
                <a:gd name="connsiteY273" fmla="*/ 0 h 1060616"/>
                <a:gd name="connsiteX274" fmla="*/ 816384 w 1079906"/>
                <a:gd name="connsiteY274" fmla="*/ 12568 h 1060616"/>
                <a:gd name="connsiteX275" fmla="*/ 828944 w 1079906"/>
                <a:gd name="connsiteY275" fmla="*/ 25136 h 1060616"/>
                <a:gd name="connsiteX276" fmla="*/ 887556 w 1079906"/>
                <a:gd name="connsiteY276" fmla="*/ 25136 h 1060616"/>
                <a:gd name="connsiteX277" fmla="*/ 895929 w 1079906"/>
                <a:gd name="connsiteY277" fmla="*/ 25136 h 1060616"/>
                <a:gd name="connsiteX278" fmla="*/ 908489 w 1079906"/>
                <a:gd name="connsiteY278" fmla="*/ 12568 h 1060616"/>
                <a:gd name="connsiteX279" fmla="*/ 895929 w 1079906"/>
                <a:gd name="connsiteY279" fmla="*/ 0 h 1060616"/>
                <a:gd name="connsiteX280" fmla="*/ 887556 w 1079906"/>
                <a:gd name="connsiteY280" fmla="*/ 0 h 1060616"/>
                <a:gd name="connsiteX281" fmla="*/ 874996 w 1079906"/>
                <a:gd name="connsiteY281" fmla="*/ 12568 h 1060616"/>
                <a:gd name="connsiteX282" fmla="*/ 887556 w 1079906"/>
                <a:gd name="connsiteY282" fmla="*/ 25136 h 1060616"/>
                <a:gd name="connsiteX283" fmla="*/ 75358 w 1079906"/>
                <a:gd name="connsiteY283" fmla="*/ 0 h 1060616"/>
                <a:gd name="connsiteX284" fmla="*/ 66985 w 1079906"/>
                <a:gd name="connsiteY284" fmla="*/ 0 h 1060616"/>
                <a:gd name="connsiteX285" fmla="*/ 54426 w 1079906"/>
                <a:gd name="connsiteY285" fmla="*/ 12568 h 1060616"/>
                <a:gd name="connsiteX286" fmla="*/ 66985 w 1079906"/>
                <a:gd name="connsiteY286" fmla="*/ 25136 h 1060616"/>
                <a:gd name="connsiteX287" fmla="*/ 75358 w 1079906"/>
                <a:gd name="connsiteY287" fmla="*/ 25136 h 1060616"/>
                <a:gd name="connsiteX288" fmla="*/ 87918 w 1079906"/>
                <a:gd name="connsiteY288" fmla="*/ 12568 h 1060616"/>
                <a:gd name="connsiteX289" fmla="*/ 75358 w 1079906"/>
                <a:gd name="connsiteY289" fmla="*/ 0 h 1060616"/>
                <a:gd name="connsiteX290" fmla="*/ 360046 w 1079906"/>
                <a:gd name="connsiteY290" fmla="*/ 25136 h 1060616"/>
                <a:gd name="connsiteX291" fmla="*/ 368419 w 1079906"/>
                <a:gd name="connsiteY291" fmla="*/ 25136 h 1060616"/>
                <a:gd name="connsiteX292" fmla="*/ 380979 w 1079906"/>
                <a:gd name="connsiteY292" fmla="*/ 12568 h 1060616"/>
                <a:gd name="connsiteX293" fmla="*/ 368419 w 1079906"/>
                <a:gd name="connsiteY293" fmla="*/ 0 h 1060616"/>
                <a:gd name="connsiteX294" fmla="*/ 360046 w 1079906"/>
                <a:gd name="connsiteY294" fmla="*/ 0 h 1060616"/>
                <a:gd name="connsiteX295" fmla="*/ 347486 w 1079906"/>
                <a:gd name="connsiteY295" fmla="*/ 12568 h 1060616"/>
                <a:gd name="connsiteX296" fmla="*/ 360046 w 1079906"/>
                <a:gd name="connsiteY296" fmla="*/ 25136 h 1060616"/>
                <a:gd name="connsiteX297" fmla="*/ 133971 w 1079906"/>
                <a:gd name="connsiteY297" fmla="*/ 0 h 1060616"/>
                <a:gd name="connsiteX298" fmla="*/ 125598 w 1079906"/>
                <a:gd name="connsiteY298" fmla="*/ 0 h 1060616"/>
                <a:gd name="connsiteX299" fmla="*/ 113038 w 1079906"/>
                <a:gd name="connsiteY299" fmla="*/ 12568 h 1060616"/>
                <a:gd name="connsiteX300" fmla="*/ 125598 w 1079906"/>
                <a:gd name="connsiteY300" fmla="*/ 25136 h 1060616"/>
                <a:gd name="connsiteX301" fmla="*/ 133971 w 1079906"/>
                <a:gd name="connsiteY301" fmla="*/ 25136 h 1060616"/>
                <a:gd name="connsiteX302" fmla="*/ 146530 w 1079906"/>
                <a:gd name="connsiteY302" fmla="*/ 12568 h 1060616"/>
                <a:gd name="connsiteX303" fmla="*/ 133971 w 1079906"/>
                <a:gd name="connsiteY303" fmla="*/ 0 h 1060616"/>
                <a:gd name="connsiteX304" fmla="*/ 770331 w 1079906"/>
                <a:gd name="connsiteY304" fmla="*/ 25136 h 1060616"/>
                <a:gd name="connsiteX305" fmla="*/ 778705 w 1079906"/>
                <a:gd name="connsiteY305" fmla="*/ 25136 h 1060616"/>
                <a:gd name="connsiteX306" fmla="*/ 791264 w 1079906"/>
                <a:gd name="connsiteY306" fmla="*/ 12568 h 1060616"/>
                <a:gd name="connsiteX307" fmla="*/ 778705 w 1079906"/>
                <a:gd name="connsiteY307" fmla="*/ 0 h 1060616"/>
                <a:gd name="connsiteX308" fmla="*/ 770331 w 1079906"/>
                <a:gd name="connsiteY308" fmla="*/ 0 h 1060616"/>
                <a:gd name="connsiteX309" fmla="*/ 757772 w 1079906"/>
                <a:gd name="connsiteY309" fmla="*/ 12568 h 1060616"/>
                <a:gd name="connsiteX310" fmla="*/ 770331 w 1079906"/>
                <a:gd name="connsiteY310" fmla="*/ 25136 h 1060616"/>
                <a:gd name="connsiteX311" fmla="*/ 251195 w 1079906"/>
                <a:gd name="connsiteY311" fmla="*/ 0 h 1060616"/>
                <a:gd name="connsiteX312" fmla="*/ 242822 w 1079906"/>
                <a:gd name="connsiteY312" fmla="*/ 0 h 1060616"/>
                <a:gd name="connsiteX313" fmla="*/ 230262 w 1079906"/>
                <a:gd name="connsiteY313" fmla="*/ 12568 h 1060616"/>
                <a:gd name="connsiteX314" fmla="*/ 242822 w 1079906"/>
                <a:gd name="connsiteY314" fmla="*/ 25136 h 1060616"/>
                <a:gd name="connsiteX315" fmla="*/ 251195 w 1079906"/>
                <a:gd name="connsiteY315" fmla="*/ 25136 h 1060616"/>
                <a:gd name="connsiteX316" fmla="*/ 263755 w 1079906"/>
                <a:gd name="connsiteY316" fmla="*/ 12568 h 1060616"/>
                <a:gd name="connsiteX317" fmla="*/ 251195 w 1079906"/>
                <a:gd name="connsiteY317" fmla="*/ 0 h 1060616"/>
                <a:gd name="connsiteX318" fmla="*/ 720093 w 1079906"/>
                <a:gd name="connsiteY318" fmla="*/ 0 h 1060616"/>
                <a:gd name="connsiteX319" fmla="*/ 711719 w 1079906"/>
                <a:gd name="connsiteY319" fmla="*/ 0 h 1060616"/>
                <a:gd name="connsiteX320" fmla="*/ 699160 w 1079906"/>
                <a:gd name="connsiteY320" fmla="*/ 12568 h 1060616"/>
                <a:gd name="connsiteX321" fmla="*/ 711719 w 1079906"/>
                <a:gd name="connsiteY321" fmla="*/ 25136 h 1060616"/>
                <a:gd name="connsiteX322" fmla="*/ 720093 w 1079906"/>
                <a:gd name="connsiteY322" fmla="*/ 25136 h 1060616"/>
                <a:gd name="connsiteX323" fmla="*/ 732652 w 1079906"/>
                <a:gd name="connsiteY323" fmla="*/ 12568 h 1060616"/>
                <a:gd name="connsiteX324" fmla="*/ 720093 w 1079906"/>
                <a:gd name="connsiteY324" fmla="*/ 0 h 1060616"/>
                <a:gd name="connsiteX325" fmla="*/ 954541 w 1079906"/>
                <a:gd name="connsiteY325" fmla="*/ 0 h 1060616"/>
                <a:gd name="connsiteX326" fmla="*/ 946168 w 1079906"/>
                <a:gd name="connsiteY326" fmla="*/ 0 h 1060616"/>
                <a:gd name="connsiteX327" fmla="*/ 933608 w 1079906"/>
                <a:gd name="connsiteY327" fmla="*/ 12568 h 1060616"/>
                <a:gd name="connsiteX328" fmla="*/ 946168 w 1079906"/>
                <a:gd name="connsiteY328" fmla="*/ 25136 h 1060616"/>
                <a:gd name="connsiteX329" fmla="*/ 954541 w 1079906"/>
                <a:gd name="connsiteY329" fmla="*/ 25136 h 1060616"/>
                <a:gd name="connsiteX330" fmla="*/ 967101 w 1079906"/>
                <a:gd name="connsiteY330" fmla="*/ 12568 h 1060616"/>
                <a:gd name="connsiteX331" fmla="*/ 954541 w 1079906"/>
                <a:gd name="connsiteY331" fmla="*/ 0 h 1060616"/>
                <a:gd name="connsiteX332" fmla="*/ 1012921 w 1079906"/>
                <a:gd name="connsiteY332" fmla="*/ 0 h 1060616"/>
                <a:gd name="connsiteX333" fmla="*/ 1004548 w 1079906"/>
                <a:gd name="connsiteY333" fmla="*/ 0 h 1060616"/>
                <a:gd name="connsiteX334" fmla="*/ 991988 w 1079906"/>
                <a:gd name="connsiteY334" fmla="*/ 12568 h 1060616"/>
                <a:gd name="connsiteX335" fmla="*/ 1004548 w 1079906"/>
                <a:gd name="connsiteY335" fmla="*/ 25136 h 1060616"/>
                <a:gd name="connsiteX336" fmla="*/ 1012921 w 1079906"/>
                <a:gd name="connsiteY336" fmla="*/ 25136 h 1060616"/>
                <a:gd name="connsiteX337" fmla="*/ 1025481 w 1079906"/>
                <a:gd name="connsiteY337" fmla="*/ 12568 h 1060616"/>
                <a:gd name="connsiteX338" fmla="*/ 1012921 w 1079906"/>
                <a:gd name="connsiteY338" fmla="*/ 0 h 1060616"/>
                <a:gd name="connsiteX339" fmla="*/ 661480 w 1079906"/>
                <a:gd name="connsiteY339" fmla="*/ 0 h 1060616"/>
                <a:gd name="connsiteX340" fmla="*/ 653107 w 1079906"/>
                <a:gd name="connsiteY340" fmla="*/ 0 h 1060616"/>
                <a:gd name="connsiteX341" fmla="*/ 640548 w 1079906"/>
                <a:gd name="connsiteY341" fmla="*/ 12568 h 1060616"/>
                <a:gd name="connsiteX342" fmla="*/ 653107 w 1079906"/>
                <a:gd name="connsiteY342" fmla="*/ 25136 h 1060616"/>
                <a:gd name="connsiteX343" fmla="*/ 661480 w 1079906"/>
                <a:gd name="connsiteY343" fmla="*/ 25136 h 1060616"/>
                <a:gd name="connsiteX344" fmla="*/ 674040 w 1079906"/>
                <a:gd name="connsiteY344" fmla="*/ 12568 h 1060616"/>
                <a:gd name="connsiteX345" fmla="*/ 661480 w 1079906"/>
                <a:gd name="connsiteY345" fmla="*/ 0 h 1060616"/>
                <a:gd name="connsiteX346" fmla="*/ 602868 w 1079906"/>
                <a:gd name="connsiteY346" fmla="*/ 0 h 1060616"/>
                <a:gd name="connsiteX347" fmla="*/ 594495 w 1079906"/>
                <a:gd name="connsiteY347" fmla="*/ 0 h 1060616"/>
                <a:gd name="connsiteX348" fmla="*/ 581935 w 1079906"/>
                <a:gd name="connsiteY348" fmla="*/ 12568 h 1060616"/>
                <a:gd name="connsiteX349" fmla="*/ 594495 w 1079906"/>
                <a:gd name="connsiteY349" fmla="*/ 25136 h 1060616"/>
                <a:gd name="connsiteX350" fmla="*/ 602868 w 1079906"/>
                <a:gd name="connsiteY350" fmla="*/ 25136 h 1060616"/>
                <a:gd name="connsiteX351" fmla="*/ 615428 w 1079906"/>
                <a:gd name="connsiteY351" fmla="*/ 12568 h 1060616"/>
                <a:gd name="connsiteX352" fmla="*/ 602868 w 1079906"/>
                <a:gd name="connsiteY352" fmla="*/ 0 h 1060616"/>
                <a:gd name="connsiteX353" fmla="*/ 427032 w 1079906"/>
                <a:gd name="connsiteY353" fmla="*/ 0 h 1060616"/>
                <a:gd name="connsiteX354" fmla="*/ 418658 w 1079906"/>
                <a:gd name="connsiteY354" fmla="*/ 0 h 1060616"/>
                <a:gd name="connsiteX355" fmla="*/ 406099 w 1079906"/>
                <a:gd name="connsiteY355" fmla="*/ 12568 h 1060616"/>
                <a:gd name="connsiteX356" fmla="*/ 418658 w 1079906"/>
                <a:gd name="connsiteY356" fmla="*/ 25136 h 1060616"/>
                <a:gd name="connsiteX357" fmla="*/ 427032 w 1079906"/>
                <a:gd name="connsiteY357" fmla="*/ 25136 h 1060616"/>
                <a:gd name="connsiteX358" fmla="*/ 439591 w 1079906"/>
                <a:gd name="connsiteY358" fmla="*/ 12568 h 1060616"/>
                <a:gd name="connsiteX359" fmla="*/ 427032 w 1079906"/>
                <a:gd name="connsiteY359" fmla="*/ 0 h 1060616"/>
                <a:gd name="connsiteX360" fmla="*/ 301434 w 1079906"/>
                <a:gd name="connsiteY360" fmla="*/ 25136 h 1060616"/>
                <a:gd name="connsiteX361" fmla="*/ 309807 w 1079906"/>
                <a:gd name="connsiteY361" fmla="*/ 25136 h 1060616"/>
                <a:gd name="connsiteX362" fmla="*/ 322367 w 1079906"/>
                <a:gd name="connsiteY362" fmla="*/ 12568 h 1060616"/>
                <a:gd name="connsiteX363" fmla="*/ 309807 w 1079906"/>
                <a:gd name="connsiteY363" fmla="*/ 0 h 1060616"/>
                <a:gd name="connsiteX364" fmla="*/ 301434 w 1079906"/>
                <a:gd name="connsiteY364" fmla="*/ 0 h 1060616"/>
                <a:gd name="connsiteX365" fmla="*/ 288874 w 1079906"/>
                <a:gd name="connsiteY365" fmla="*/ 12568 h 1060616"/>
                <a:gd name="connsiteX366" fmla="*/ 301434 w 1079906"/>
                <a:gd name="connsiteY366" fmla="*/ 25136 h 1060616"/>
                <a:gd name="connsiteX367" fmla="*/ 485644 w 1079906"/>
                <a:gd name="connsiteY367" fmla="*/ 0 h 1060616"/>
                <a:gd name="connsiteX368" fmla="*/ 477271 w 1079906"/>
                <a:gd name="connsiteY368" fmla="*/ 0 h 1060616"/>
                <a:gd name="connsiteX369" fmla="*/ 464711 w 1079906"/>
                <a:gd name="connsiteY369" fmla="*/ 12568 h 1060616"/>
                <a:gd name="connsiteX370" fmla="*/ 477271 w 1079906"/>
                <a:gd name="connsiteY370" fmla="*/ 25136 h 1060616"/>
                <a:gd name="connsiteX371" fmla="*/ 485644 w 1079906"/>
                <a:gd name="connsiteY371" fmla="*/ 25136 h 1060616"/>
                <a:gd name="connsiteX372" fmla="*/ 498204 w 1079906"/>
                <a:gd name="connsiteY372" fmla="*/ 12568 h 1060616"/>
                <a:gd name="connsiteX373" fmla="*/ 485644 w 1079906"/>
                <a:gd name="connsiteY373" fmla="*/ 0 h 1060616"/>
                <a:gd name="connsiteX374" fmla="*/ 544256 w 1079906"/>
                <a:gd name="connsiteY374" fmla="*/ 0 h 1060616"/>
                <a:gd name="connsiteX375" fmla="*/ 535883 w 1079906"/>
                <a:gd name="connsiteY375" fmla="*/ 0 h 1060616"/>
                <a:gd name="connsiteX376" fmla="*/ 523323 w 1079906"/>
                <a:gd name="connsiteY376" fmla="*/ 12568 h 1060616"/>
                <a:gd name="connsiteX377" fmla="*/ 535883 w 1079906"/>
                <a:gd name="connsiteY377" fmla="*/ 25136 h 1060616"/>
                <a:gd name="connsiteX378" fmla="*/ 544256 w 1079906"/>
                <a:gd name="connsiteY378" fmla="*/ 25136 h 1060616"/>
                <a:gd name="connsiteX379" fmla="*/ 556816 w 1079906"/>
                <a:gd name="connsiteY379" fmla="*/ 12568 h 1060616"/>
                <a:gd name="connsiteX380" fmla="*/ 544256 w 1079906"/>
                <a:gd name="connsiteY380" fmla="*/ 0 h 1060616"/>
                <a:gd name="connsiteX381" fmla="*/ 16746 w 1079906"/>
                <a:gd name="connsiteY381" fmla="*/ 0 h 1060616"/>
                <a:gd name="connsiteX382" fmla="*/ 12560 w 1079906"/>
                <a:gd name="connsiteY382" fmla="*/ 0 h 1060616"/>
                <a:gd name="connsiteX383" fmla="*/ 0 w 1079906"/>
                <a:gd name="connsiteY383" fmla="*/ 12568 h 1060616"/>
                <a:gd name="connsiteX384" fmla="*/ 0 w 1079906"/>
                <a:gd name="connsiteY384" fmla="*/ 16758 h 1060616"/>
                <a:gd name="connsiteX385" fmla="*/ 12560 w 1079906"/>
                <a:gd name="connsiteY385" fmla="*/ 29326 h 1060616"/>
                <a:gd name="connsiteX386" fmla="*/ 23259 w 1079906"/>
                <a:gd name="connsiteY386" fmla="*/ 23274 h 1060616"/>
                <a:gd name="connsiteX387" fmla="*/ 29306 w 1079906"/>
                <a:gd name="connsiteY387" fmla="*/ 12568 h 1060616"/>
                <a:gd name="connsiteX388" fmla="*/ 16746 w 1079906"/>
                <a:gd name="connsiteY388" fmla="*/ 0 h 1060616"/>
                <a:gd name="connsiteX389" fmla="*/ 12560 w 1079906"/>
                <a:gd name="connsiteY389" fmla="*/ 202022 h 1060616"/>
                <a:gd name="connsiteX390" fmla="*/ 25120 w 1079906"/>
                <a:gd name="connsiteY390" fmla="*/ 189454 h 1060616"/>
                <a:gd name="connsiteX391" fmla="*/ 25120 w 1079906"/>
                <a:gd name="connsiteY391" fmla="*/ 181308 h 1060616"/>
                <a:gd name="connsiteX392" fmla="*/ 12560 w 1079906"/>
                <a:gd name="connsiteY392" fmla="*/ 168740 h 1060616"/>
                <a:gd name="connsiteX393" fmla="*/ 0 w 1079906"/>
                <a:gd name="connsiteY393" fmla="*/ 181308 h 1060616"/>
                <a:gd name="connsiteX394" fmla="*/ 0 w 1079906"/>
                <a:gd name="connsiteY394" fmla="*/ 189454 h 1060616"/>
                <a:gd name="connsiteX395" fmla="*/ 12560 w 1079906"/>
                <a:gd name="connsiteY395" fmla="*/ 202022 h 1060616"/>
                <a:gd name="connsiteX396" fmla="*/ 12560 w 1079906"/>
                <a:gd name="connsiteY396" fmla="*/ 259743 h 1060616"/>
                <a:gd name="connsiteX397" fmla="*/ 25120 w 1079906"/>
                <a:gd name="connsiteY397" fmla="*/ 247175 h 1060616"/>
                <a:gd name="connsiteX398" fmla="*/ 25120 w 1079906"/>
                <a:gd name="connsiteY398" fmla="*/ 239029 h 1060616"/>
                <a:gd name="connsiteX399" fmla="*/ 12560 w 1079906"/>
                <a:gd name="connsiteY399" fmla="*/ 226460 h 1060616"/>
                <a:gd name="connsiteX400" fmla="*/ 0 w 1079906"/>
                <a:gd name="connsiteY400" fmla="*/ 239029 h 1060616"/>
                <a:gd name="connsiteX401" fmla="*/ 0 w 1079906"/>
                <a:gd name="connsiteY401" fmla="*/ 247175 h 1060616"/>
                <a:gd name="connsiteX402" fmla="*/ 12560 w 1079906"/>
                <a:gd name="connsiteY402" fmla="*/ 259743 h 1060616"/>
                <a:gd name="connsiteX403" fmla="*/ 12560 w 1079906"/>
                <a:gd name="connsiteY403" fmla="*/ 374951 h 1060616"/>
                <a:gd name="connsiteX404" fmla="*/ 25120 w 1079906"/>
                <a:gd name="connsiteY404" fmla="*/ 362383 h 1060616"/>
                <a:gd name="connsiteX405" fmla="*/ 25120 w 1079906"/>
                <a:gd name="connsiteY405" fmla="*/ 354237 h 1060616"/>
                <a:gd name="connsiteX406" fmla="*/ 12560 w 1079906"/>
                <a:gd name="connsiteY406" fmla="*/ 341669 h 1060616"/>
                <a:gd name="connsiteX407" fmla="*/ 0 w 1079906"/>
                <a:gd name="connsiteY407" fmla="*/ 354237 h 1060616"/>
                <a:gd name="connsiteX408" fmla="*/ 0 w 1079906"/>
                <a:gd name="connsiteY408" fmla="*/ 362383 h 1060616"/>
                <a:gd name="connsiteX409" fmla="*/ 12560 w 1079906"/>
                <a:gd name="connsiteY409" fmla="*/ 374951 h 1060616"/>
                <a:gd name="connsiteX410" fmla="*/ 12560 w 1079906"/>
                <a:gd name="connsiteY410" fmla="*/ 144534 h 1060616"/>
                <a:gd name="connsiteX411" fmla="*/ 25120 w 1079906"/>
                <a:gd name="connsiteY411" fmla="*/ 131966 h 1060616"/>
                <a:gd name="connsiteX412" fmla="*/ 25120 w 1079906"/>
                <a:gd name="connsiteY412" fmla="*/ 123820 h 1060616"/>
                <a:gd name="connsiteX413" fmla="*/ 12560 w 1079906"/>
                <a:gd name="connsiteY413" fmla="*/ 111252 h 1060616"/>
                <a:gd name="connsiteX414" fmla="*/ 0 w 1079906"/>
                <a:gd name="connsiteY414" fmla="*/ 123820 h 1060616"/>
                <a:gd name="connsiteX415" fmla="*/ 0 w 1079906"/>
                <a:gd name="connsiteY415" fmla="*/ 131966 h 1060616"/>
                <a:gd name="connsiteX416" fmla="*/ 12560 w 1079906"/>
                <a:gd name="connsiteY416" fmla="*/ 144534 h 1060616"/>
                <a:gd name="connsiteX417" fmla="*/ 12560 w 1079906"/>
                <a:gd name="connsiteY417" fmla="*/ 317463 h 1060616"/>
                <a:gd name="connsiteX418" fmla="*/ 25120 w 1079906"/>
                <a:gd name="connsiteY418" fmla="*/ 304895 h 1060616"/>
                <a:gd name="connsiteX419" fmla="*/ 25120 w 1079906"/>
                <a:gd name="connsiteY419" fmla="*/ 296749 h 1060616"/>
                <a:gd name="connsiteX420" fmla="*/ 12560 w 1079906"/>
                <a:gd name="connsiteY420" fmla="*/ 284181 h 1060616"/>
                <a:gd name="connsiteX421" fmla="*/ 0 w 1079906"/>
                <a:gd name="connsiteY421" fmla="*/ 296749 h 1060616"/>
                <a:gd name="connsiteX422" fmla="*/ 0 w 1079906"/>
                <a:gd name="connsiteY422" fmla="*/ 304895 h 1060616"/>
                <a:gd name="connsiteX423" fmla="*/ 12560 w 1079906"/>
                <a:gd name="connsiteY423" fmla="*/ 317463 h 1060616"/>
                <a:gd name="connsiteX424" fmla="*/ 12560 w 1079906"/>
                <a:gd name="connsiteY424" fmla="*/ 86814 h 1060616"/>
                <a:gd name="connsiteX425" fmla="*/ 25120 w 1079906"/>
                <a:gd name="connsiteY425" fmla="*/ 74246 h 1060616"/>
                <a:gd name="connsiteX426" fmla="*/ 25120 w 1079906"/>
                <a:gd name="connsiteY426" fmla="*/ 66100 h 1060616"/>
                <a:gd name="connsiteX427" fmla="*/ 12560 w 1079906"/>
                <a:gd name="connsiteY427" fmla="*/ 53531 h 1060616"/>
                <a:gd name="connsiteX428" fmla="*/ 0 w 1079906"/>
                <a:gd name="connsiteY428" fmla="*/ 66100 h 1060616"/>
                <a:gd name="connsiteX429" fmla="*/ 0 w 1079906"/>
                <a:gd name="connsiteY429" fmla="*/ 74246 h 1060616"/>
                <a:gd name="connsiteX430" fmla="*/ 12560 w 1079906"/>
                <a:gd name="connsiteY430" fmla="*/ 86814 h 1060616"/>
                <a:gd name="connsiteX431" fmla="*/ 12560 w 1079906"/>
                <a:gd name="connsiteY431" fmla="*/ 1006852 h 1060616"/>
                <a:gd name="connsiteX432" fmla="*/ 25120 w 1079906"/>
                <a:gd name="connsiteY432" fmla="*/ 994284 h 1060616"/>
                <a:gd name="connsiteX433" fmla="*/ 25120 w 1079906"/>
                <a:gd name="connsiteY433" fmla="*/ 986138 h 1060616"/>
                <a:gd name="connsiteX434" fmla="*/ 12560 w 1079906"/>
                <a:gd name="connsiteY434" fmla="*/ 973570 h 1060616"/>
                <a:gd name="connsiteX435" fmla="*/ 0 w 1079906"/>
                <a:gd name="connsiteY435" fmla="*/ 986138 h 1060616"/>
                <a:gd name="connsiteX436" fmla="*/ 0 w 1079906"/>
                <a:gd name="connsiteY436" fmla="*/ 994284 h 1060616"/>
                <a:gd name="connsiteX437" fmla="*/ 12560 w 1079906"/>
                <a:gd name="connsiteY437" fmla="*/ 1006852 h 1060616"/>
                <a:gd name="connsiteX438" fmla="*/ 12560 w 1079906"/>
                <a:gd name="connsiteY438" fmla="*/ 893506 h 1060616"/>
                <a:gd name="connsiteX439" fmla="*/ 25120 w 1079906"/>
                <a:gd name="connsiteY439" fmla="*/ 880938 h 1060616"/>
                <a:gd name="connsiteX440" fmla="*/ 25120 w 1079906"/>
                <a:gd name="connsiteY440" fmla="*/ 872792 h 1060616"/>
                <a:gd name="connsiteX441" fmla="*/ 12560 w 1079906"/>
                <a:gd name="connsiteY441" fmla="*/ 860224 h 1060616"/>
                <a:gd name="connsiteX442" fmla="*/ 0 w 1079906"/>
                <a:gd name="connsiteY442" fmla="*/ 872792 h 1060616"/>
                <a:gd name="connsiteX443" fmla="*/ 0 w 1079906"/>
                <a:gd name="connsiteY443" fmla="*/ 880938 h 1060616"/>
                <a:gd name="connsiteX444" fmla="*/ 12560 w 1079906"/>
                <a:gd name="connsiteY444" fmla="*/ 893506 h 1060616"/>
                <a:gd name="connsiteX445" fmla="*/ 12560 w 1079906"/>
                <a:gd name="connsiteY445" fmla="*/ 950994 h 1060616"/>
                <a:gd name="connsiteX446" fmla="*/ 25120 w 1079906"/>
                <a:gd name="connsiteY446" fmla="*/ 938426 h 1060616"/>
                <a:gd name="connsiteX447" fmla="*/ 25120 w 1079906"/>
                <a:gd name="connsiteY447" fmla="*/ 930280 h 1060616"/>
                <a:gd name="connsiteX448" fmla="*/ 12560 w 1079906"/>
                <a:gd name="connsiteY448" fmla="*/ 917711 h 1060616"/>
                <a:gd name="connsiteX449" fmla="*/ 0 w 1079906"/>
                <a:gd name="connsiteY449" fmla="*/ 930280 h 1060616"/>
                <a:gd name="connsiteX450" fmla="*/ 0 w 1079906"/>
                <a:gd name="connsiteY450" fmla="*/ 938426 h 1060616"/>
                <a:gd name="connsiteX451" fmla="*/ 12560 w 1079906"/>
                <a:gd name="connsiteY451" fmla="*/ 950994 h 1060616"/>
                <a:gd name="connsiteX452" fmla="*/ 12560 w 1079906"/>
                <a:gd name="connsiteY452" fmla="*/ 778297 h 1060616"/>
                <a:gd name="connsiteX453" fmla="*/ 25120 w 1079906"/>
                <a:gd name="connsiteY453" fmla="*/ 765729 h 1060616"/>
                <a:gd name="connsiteX454" fmla="*/ 25120 w 1079906"/>
                <a:gd name="connsiteY454" fmla="*/ 757583 h 1060616"/>
                <a:gd name="connsiteX455" fmla="*/ 12560 w 1079906"/>
                <a:gd name="connsiteY455" fmla="*/ 745015 h 1060616"/>
                <a:gd name="connsiteX456" fmla="*/ 0 w 1079906"/>
                <a:gd name="connsiteY456" fmla="*/ 757583 h 1060616"/>
                <a:gd name="connsiteX457" fmla="*/ 0 w 1079906"/>
                <a:gd name="connsiteY457" fmla="*/ 765729 h 1060616"/>
                <a:gd name="connsiteX458" fmla="*/ 12560 w 1079906"/>
                <a:gd name="connsiteY458" fmla="*/ 778297 h 1060616"/>
                <a:gd name="connsiteX459" fmla="*/ 12560 w 1079906"/>
                <a:gd name="connsiteY459" fmla="*/ 720577 h 1060616"/>
                <a:gd name="connsiteX460" fmla="*/ 25120 w 1079906"/>
                <a:gd name="connsiteY460" fmla="*/ 708009 h 1060616"/>
                <a:gd name="connsiteX461" fmla="*/ 25120 w 1079906"/>
                <a:gd name="connsiteY461" fmla="*/ 699863 h 1060616"/>
                <a:gd name="connsiteX462" fmla="*/ 12560 w 1079906"/>
                <a:gd name="connsiteY462" fmla="*/ 687294 h 1060616"/>
                <a:gd name="connsiteX463" fmla="*/ 0 w 1079906"/>
                <a:gd name="connsiteY463" fmla="*/ 699863 h 1060616"/>
                <a:gd name="connsiteX464" fmla="*/ 0 w 1079906"/>
                <a:gd name="connsiteY464" fmla="*/ 708009 h 1060616"/>
                <a:gd name="connsiteX465" fmla="*/ 12560 w 1079906"/>
                <a:gd name="connsiteY465" fmla="*/ 720577 h 1060616"/>
                <a:gd name="connsiteX466" fmla="*/ 12560 w 1079906"/>
                <a:gd name="connsiteY466" fmla="*/ 835785 h 1060616"/>
                <a:gd name="connsiteX467" fmla="*/ 25120 w 1079906"/>
                <a:gd name="connsiteY467" fmla="*/ 823217 h 1060616"/>
                <a:gd name="connsiteX468" fmla="*/ 25120 w 1079906"/>
                <a:gd name="connsiteY468" fmla="*/ 815071 h 1060616"/>
                <a:gd name="connsiteX469" fmla="*/ 12560 w 1079906"/>
                <a:gd name="connsiteY469" fmla="*/ 802503 h 1060616"/>
                <a:gd name="connsiteX470" fmla="*/ 0 w 1079906"/>
                <a:gd name="connsiteY470" fmla="*/ 815071 h 1060616"/>
                <a:gd name="connsiteX471" fmla="*/ 0 w 1079906"/>
                <a:gd name="connsiteY471" fmla="*/ 823217 h 1060616"/>
                <a:gd name="connsiteX472" fmla="*/ 12560 w 1079906"/>
                <a:gd name="connsiteY472" fmla="*/ 835785 h 1060616"/>
                <a:gd name="connsiteX473" fmla="*/ 12560 w 1079906"/>
                <a:gd name="connsiteY473" fmla="*/ 432672 h 1060616"/>
                <a:gd name="connsiteX474" fmla="*/ 25120 w 1079906"/>
                <a:gd name="connsiteY474" fmla="*/ 420104 h 1060616"/>
                <a:gd name="connsiteX475" fmla="*/ 25120 w 1079906"/>
                <a:gd name="connsiteY475" fmla="*/ 411958 h 1060616"/>
                <a:gd name="connsiteX476" fmla="*/ 12560 w 1079906"/>
                <a:gd name="connsiteY476" fmla="*/ 399390 h 1060616"/>
                <a:gd name="connsiteX477" fmla="*/ 0 w 1079906"/>
                <a:gd name="connsiteY477" fmla="*/ 411958 h 1060616"/>
                <a:gd name="connsiteX478" fmla="*/ 0 w 1079906"/>
                <a:gd name="connsiteY478" fmla="*/ 420104 h 1060616"/>
                <a:gd name="connsiteX479" fmla="*/ 12560 w 1079906"/>
                <a:gd name="connsiteY479" fmla="*/ 432672 h 1060616"/>
                <a:gd name="connsiteX480" fmla="*/ 12560 w 1079906"/>
                <a:gd name="connsiteY480" fmla="*/ 663089 h 1060616"/>
                <a:gd name="connsiteX481" fmla="*/ 25120 w 1079906"/>
                <a:gd name="connsiteY481" fmla="*/ 650521 h 1060616"/>
                <a:gd name="connsiteX482" fmla="*/ 25120 w 1079906"/>
                <a:gd name="connsiteY482" fmla="*/ 642375 h 1060616"/>
                <a:gd name="connsiteX483" fmla="*/ 12560 w 1079906"/>
                <a:gd name="connsiteY483" fmla="*/ 629806 h 1060616"/>
                <a:gd name="connsiteX484" fmla="*/ 0 w 1079906"/>
                <a:gd name="connsiteY484" fmla="*/ 642375 h 1060616"/>
                <a:gd name="connsiteX485" fmla="*/ 0 w 1079906"/>
                <a:gd name="connsiteY485" fmla="*/ 650521 h 1060616"/>
                <a:gd name="connsiteX486" fmla="*/ 12560 w 1079906"/>
                <a:gd name="connsiteY486" fmla="*/ 663089 h 1060616"/>
                <a:gd name="connsiteX487" fmla="*/ 12560 w 1079906"/>
                <a:gd name="connsiteY487" fmla="*/ 605368 h 1060616"/>
                <a:gd name="connsiteX488" fmla="*/ 25120 w 1079906"/>
                <a:gd name="connsiteY488" fmla="*/ 592800 h 1060616"/>
                <a:gd name="connsiteX489" fmla="*/ 25120 w 1079906"/>
                <a:gd name="connsiteY489" fmla="*/ 584654 h 1060616"/>
                <a:gd name="connsiteX490" fmla="*/ 12560 w 1079906"/>
                <a:gd name="connsiteY490" fmla="*/ 572086 h 1060616"/>
                <a:gd name="connsiteX491" fmla="*/ 0 w 1079906"/>
                <a:gd name="connsiteY491" fmla="*/ 584654 h 1060616"/>
                <a:gd name="connsiteX492" fmla="*/ 0 w 1079906"/>
                <a:gd name="connsiteY492" fmla="*/ 592800 h 1060616"/>
                <a:gd name="connsiteX493" fmla="*/ 12560 w 1079906"/>
                <a:gd name="connsiteY493" fmla="*/ 605368 h 1060616"/>
                <a:gd name="connsiteX494" fmla="*/ 12560 w 1079906"/>
                <a:gd name="connsiteY494" fmla="*/ 490160 h 1060616"/>
                <a:gd name="connsiteX495" fmla="*/ 25120 w 1079906"/>
                <a:gd name="connsiteY495" fmla="*/ 477592 h 1060616"/>
                <a:gd name="connsiteX496" fmla="*/ 25120 w 1079906"/>
                <a:gd name="connsiteY496" fmla="*/ 469445 h 1060616"/>
                <a:gd name="connsiteX497" fmla="*/ 12560 w 1079906"/>
                <a:gd name="connsiteY497" fmla="*/ 456877 h 1060616"/>
                <a:gd name="connsiteX498" fmla="*/ 0 w 1079906"/>
                <a:gd name="connsiteY498" fmla="*/ 469445 h 1060616"/>
                <a:gd name="connsiteX499" fmla="*/ 0 w 1079906"/>
                <a:gd name="connsiteY499" fmla="*/ 477592 h 1060616"/>
                <a:gd name="connsiteX500" fmla="*/ 12560 w 1079906"/>
                <a:gd name="connsiteY500" fmla="*/ 490160 h 1060616"/>
                <a:gd name="connsiteX501" fmla="*/ 12560 w 1079906"/>
                <a:gd name="connsiteY501" fmla="*/ 547880 h 1060616"/>
                <a:gd name="connsiteX502" fmla="*/ 25120 w 1079906"/>
                <a:gd name="connsiteY502" fmla="*/ 535312 h 1060616"/>
                <a:gd name="connsiteX503" fmla="*/ 25120 w 1079906"/>
                <a:gd name="connsiteY503" fmla="*/ 527166 h 1060616"/>
                <a:gd name="connsiteX504" fmla="*/ 12560 w 1079906"/>
                <a:gd name="connsiteY504" fmla="*/ 514598 h 1060616"/>
                <a:gd name="connsiteX505" fmla="*/ 0 w 1079906"/>
                <a:gd name="connsiteY505" fmla="*/ 527166 h 1060616"/>
                <a:gd name="connsiteX506" fmla="*/ 0 w 1079906"/>
                <a:gd name="connsiteY506" fmla="*/ 535312 h 1060616"/>
                <a:gd name="connsiteX507" fmla="*/ 12560 w 1079906"/>
                <a:gd name="connsiteY507" fmla="*/ 547880 h 106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</a:cxnLst>
              <a:rect l="l" t="t" r="r" b="b"/>
              <a:pathLst>
                <a:path w="1079906" h="1060616">
                  <a:moveTo>
                    <a:pt x="23259" y="1037342"/>
                  </a:moveTo>
                  <a:cubicBezTo>
                    <a:pt x="21165" y="1033851"/>
                    <a:pt x="17211" y="1031291"/>
                    <a:pt x="12560" y="1031291"/>
                  </a:cubicBezTo>
                  <a:cubicBezTo>
                    <a:pt x="5582" y="1031291"/>
                    <a:pt x="0" y="1036877"/>
                    <a:pt x="0" y="1043859"/>
                  </a:cubicBezTo>
                  <a:lnTo>
                    <a:pt x="0" y="1048048"/>
                  </a:lnTo>
                  <a:cubicBezTo>
                    <a:pt x="0" y="1055031"/>
                    <a:pt x="5582" y="1060617"/>
                    <a:pt x="12560" y="1060617"/>
                  </a:cubicBezTo>
                  <a:lnTo>
                    <a:pt x="16746" y="1060617"/>
                  </a:lnTo>
                  <a:cubicBezTo>
                    <a:pt x="23724" y="1060617"/>
                    <a:pt x="29306" y="1055031"/>
                    <a:pt x="29306" y="1048048"/>
                  </a:cubicBezTo>
                  <a:cubicBezTo>
                    <a:pt x="29306" y="1043626"/>
                    <a:pt x="26980" y="1039669"/>
                    <a:pt x="23259" y="1037342"/>
                  </a:cubicBezTo>
                  <a:close/>
                  <a:moveTo>
                    <a:pt x="778705" y="1035480"/>
                  </a:moveTo>
                  <a:lnTo>
                    <a:pt x="770331" y="1035480"/>
                  </a:lnTo>
                  <a:cubicBezTo>
                    <a:pt x="763354" y="1035480"/>
                    <a:pt x="757772" y="1041066"/>
                    <a:pt x="757772" y="1048048"/>
                  </a:cubicBezTo>
                  <a:cubicBezTo>
                    <a:pt x="757772" y="1055031"/>
                    <a:pt x="763354" y="1060617"/>
                    <a:pt x="770331" y="1060617"/>
                  </a:cubicBezTo>
                  <a:lnTo>
                    <a:pt x="778705" y="1060617"/>
                  </a:lnTo>
                  <a:cubicBezTo>
                    <a:pt x="785682" y="1060617"/>
                    <a:pt x="791264" y="1055031"/>
                    <a:pt x="791264" y="1048048"/>
                  </a:cubicBezTo>
                  <a:cubicBezTo>
                    <a:pt x="791264" y="1041066"/>
                    <a:pt x="785682" y="1035480"/>
                    <a:pt x="778705" y="1035480"/>
                  </a:cubicBezTo>
                  <a:close/>
                  <a:moveTo>
                    <a:pt x="720093" y="1035480"/>
                  </a:moveTo>
                  <a:lnTo>
                    <a:pt x="711719" y="1035480"/>
                  </a:lnTo>
                  <a:cubicBezTo>
                    <a:pt x="704742" y="1035480"/>
                    <a:pt x="699160" y="1041066"/>
                    <a:pt x="699160" y="1048048"/>
                  </a:cubicBezTo>
                  <a:cubicBezTo>
                    <a:pt x="699160" y="1055031"/>
                    <a:pt x="704742" y="1060617"/>
                    <a:pt x="711719" y="1060617"/>
                  </a:cubicBezTo>
                  <a:lnTo>
                    <a:pt x="720093" y="1060617"/>
                  </a:lnTo>
                  <a:cubicBezTo>
                    <a:pt x="727070" y="1060617"/>
                    <a:pt x="732652" y="1055031"/>
                    <a:pt x="732652" y="1048048"/>
                  </a:cubicBezTo>
                  <a:cubicBezTo>
                    <a:pt x="732652" y="1041066"/>
                    <a:pt x="727070" y="1035480"/>
                    <a:pt x="720093" y="1035480"/>
                  </a:cubicBezTo>
                  <a:close/>
                  <a:moveTo>
                    <a:pt x="75358" y="1035480"/>
                  </a:moveTo>
                  <a:lnTo>
                    <a:pt x="66985" y="1035480"/>
                  </a:lnTo>
                  <a:cubicBezTo>
                    <a:pt x="60008" y="1035480"/>
                    <a:pt x="54426" y="1041066"/>
                    <a:pt x="54426" y="1048048"/>
                  </a:cubicBezTo>
                  <a:cubicBezTo>
                    <a:pt x="54426" y="1055031"/>
                    <a:pt x="60008" y="1060617"/>
                    <a:pt x="66985" y="1060617"/>
                  </a:cubicBezTo>
                  <a:lnTo>
                    <a:pt x="75358" y="1060617"/>
                  </a:lnTo>
                  <a:cubicBezTo>
                    <a:pt x="82336" y="1060617"/>
                    <a:pt x="87918" y="1055031"/>
                    <a:pt x="87918" y="1048048"/>
                  </a:cubicBezTo>
                  <a:cubicBezTo>
                    <a:pt x="87918" y="1041066"/>
                    <a:pt x="82336" y="1035480"/>
                    <a:pt x="75358" y="1035480"/>
                  </a:cubicBezTo>
                  <a:close/>
                  <a:moveTo>
                    <a:pt x="954541" y="1035480"/>
                  </a:moveTo>
                  <a:lnTo>
                    <a:pt x="946168" y="1035480"/>
                  </a:lnTo>
                  <a:cubicBezTo>
                    <a:pt x="939191" y="1035480"/>
                    <a:pt x="933608" y="1041066"/>
                    <a:pt x="933608" y="1048048"/>
                  </a:cubicBezTo>
                  <a:cubicBezTo>
                    <a:pt x="933608" y="1055031"/>
                    <a:pt x="939191" y="1060617"/>
                    <a:pt x="946168" y="1060617"/>
                  </a:cubicBezTo>
                  <a:lnTo>
                    <a:pt x="954541" y="1060617"/>
                  </a:lnTo>
                  <a:cubicBezTo>
                    <a:pt x="961519" y="1060617"/>
                    <a:pt x="967101" y="1055031"/>
                    <a:pt x="967101" y="1048048"/>
                  </a:cubicBezTo>
                  <a:cubicBezTo>
                    <a:pt x="967101" y="1041066"/>
                    <a:pt x="961519" y="1035480"/>
                    <a:pt x="954541" y="1035480"/>
                  </a:cubicBezTo>
                  <a:close/>
                  <a:moveTo>
                    <a:pt x="661480" y="1035480"/>
                  </a:moveTo>
                  <a:lnTo>
                    <a:pt x="653107" y="1035480"/>
                  </a:lnTo>
                  <a:cubicBezTo>
                    <a:pt x="646130" y="1035480"/>
                    <a:pt x="640548" y="1041066"/>
                    <a:pt x="640548" y="1048048"/>
                  </a:cubicBezTo>
                  <a:cubicBezTo>
                    <a:pt x="640548" y="1055031"/>
                    <a:pt x="646130" y="1060617"/>
                    <a:pt x="653107" y="1060617"/>
                  </a:cubicBezTo>
                  <a:lnTo>
                    <a:pt x="661480" y="1060617"/>
                  </a:lnTo>
                  <a:cubicBezTo>
                    <a:pt x="668458" y="1060617"/>
                    <a:pt x="674040" y="1055031"/>
                    <a:pt x="674040" y="1048048"/>
                  </a:cubicBezTo>
                  <a:cubicBezTo>
                    <a:pt x="674040" y="1041066"/>
                    <a:pt x="668458" y="1035480"/>
                    <a:pt x="661480" y="1035480"/>
                  </a:cubicBezTo>
                  <a:close/>
                  <a:moveTo>
                    <a:pt x="1012921" y="1035480"/>
                  </a:moveTo>
                  <a:lnTo>
                    <a:pt x="1004548" y="1035480"/>
                  </a:lnTo>
                  <a:cubicBezTo>
                    <a:pt x="997570" y="1035480"/>
                    <a:pt x="991988" y="1041066"/>
                    <a:pt x="991988" y="1048048"/>
                  </a:cubicBezTo>
                  <a:cubicBezTo>
                    <a:pt x="991988" y="1055031"/>
                    <a:pt x="997570" y="1060617"/>
                    <a:pt x="1004548" y="1060617"/>
                  </a:cubicBezTo>
                  <a:lnTo>
                    <a:pt x="1012921" y="1060617"/>
                  </a:lnTo>
                  <a:cubicBezTo>
                    <a:pt x="1019898" y="1060617"/>
                    <a:pt x="1025481" y="1055031"/>
                    <a:pt x="1025481" y="1048048"/>
                  </a:cubicBezTo>
                  <a:cubicBezTo>
                    <a:pt x="1025481" y="1041066"/>
                    <a:pt x="1019898" y="1035480"/>
                    <a:pt x="1012921" y="1035480"/>
                  </a:cubicBezTo>
                  <a:close/>
                  <a:moveTo>
                    <a:pt x="837317" y="1035480"/>
                  </a:moveTo>
                  <a:lnTo>
                    <a:pt x="828944" y="1035480"/>
                  </a:lnTo>
                  <a:cubicBezTo>
                    <a:pt x="821966" y="1035480"/>
                    <a:pt x="816384" y="1041066"/>
                    <a:pt x="816384" y="1048048"/>
                  </a:cubicBezTo>
                  <a:cubicBezTo>
                    <a:pt x="816384" y="1055031"/>
                    <a:pt x="821966" y="1060617"/>
                    <a:pt x="828944" y="1060617"/>
                  </a:cubicBezTo>
                  <a:lnTo>
                    <a:pt x="837317" y="1060617"/>
                  </a:lnTo>
                  <a:cubicBezTo>
                    <a:pt x="844295" y="1060617"/>
                    <a:pt x="849877" y="1055031"/>
                    <a:pt x="849877" y="1048048"/>
                  </a:cubicBezTo>
                  <a:cubicBezTo>
                    <a:pt x="849877" y="1041066"/>
                    <a:pt x="844295" y="1035480"/>
                    <a:pt x="837317" y="1035480"/>
                  </a:cubicBezTo>
                  <a:close/>
                  <a:moveTo>
                    <a:pt x="895929" y="1035480"/>
                  </a:moveTo>
                  <a:lnTo>
                    <a:pt x="887556" y="1035480"/>
                  </a:lnTo>
                  <a:cubicBezTo>
                    <a:pt x="880578" y="1035480"/>
                    <a:pt x="874996" y="1041066"/>
                    <a:pt x="874996" y="1048048"/>
                  </a:cubicBezTo>
                  <a:cubicBezTo>
                    <a:pt x="874996" y="1055031"/>
                    <a:pt x="880578" y="1060617"/>
                    <a:pt x="887556" y="1060617"/>
                  </a:cubicBezTo>
                  <a:lnTo>
                    <a:pt x="895929" y="1060617"/>
                  </a:lnTo>
                  <a:cubicBezTo>
                    <a:pt x="902907" y="1060617"/>
                    <a:pt x="908489" y="1055031"/>
                    <a:pt x="908489" y="1048048"/>
                  </a:cubicBezTo>
                  <a:cubicBezTo>
                    <a:pt x="908489" y="1041066"/>
                    <a:pt x="902907" y="1035480"/>
                    <a:pt x="895929" y="1035480"/>
                  </a:cubicBezTo>
                  <a:close/>
                  <a:moveTo>
                    <a:pt x="602868" y="1035480"/>
                  </a:moveTo>
                  <a:lnTo>
                    <a:pt x="594495" y="1035480"/>
                  </a:lnTo>
                  <a:cubicBezTo>
                    <a:pt x="587517" y="1035480"/>
                    <a:pt x="581935" y="1041066"/>
                    <a:pt x="581935" y="1048048"/>
                  </a:cubicBezTo>
                  <a:cubicBezTo>
                    <a:pt x="581935" y="1055031"/>
                    <a:pt x="587517" y="1060617"/>
                    <a:pt x="594495" y="1060617"/>
                  </a:cubicBezTo>
                  <a:lnTo>
                    <a:pt x="602868" y="1060617"/>
                  </a:lnTo>
                  <a:cubicBezTo>
                    <a:pt x="609846" y="1060617"/>
                    <a:pt x="615428" y="1055031"/>
                    <a:pt x="615428" y="1048048"/>
                  </a:cubicBezTo>
                  <a:cubicBezTo>
                    <a:pt x="615428" y="1041066"/>
                    <a:pt x="609846" y="1035480"/>
                    <a:pt x="602868" y="1035480"/>
                  </a:cubicBezTo>
                  <a:close/>
                  <a:moveTo>
                    <a:pt x="309807" y="1035480"/>
                  </a:moveTo>
                  <a:lnTo>
                    <a:pt x="301434" y="1035480"/>
                  </a:lnTo>
                  <a:cubicBezTo>
                    <a:pt x="294456" y="1035480"/>
                    <a:pt x="288874" y="1041066"/>
                    <a:pt x="288874" y="1048048"/>
                  </a:cubicBezTo>
                  <a:cubicBezTo>
                    <a:pt x="288874" y="1055031"/>
                    <a:pt x="294456" y="1060617"/>
                    <a:pt x="301434" y="1060617"/>
                  </a:cubicBezTo>
                  <a:lnTo>
                    <a:pt x="309807" y="1060617"/>
                  </a:lnTo>
                  <a:cubicBezTo>
                    <a:pt x="316785" y="1060617"/>
                    <a:pt x="322367" y="1055031"/>
                    <a:pt x="322367" y="1048048"/>
                  </a:cubicBezTo>
                  <a:cubicBezTo>
                    <a:pt x="322367" y="1041066"/>
                    <a:pt x="316785" y="1035480"/>
                    <a:pt x="309807" y="1035480"/>
                  </a:cubicBezTo>
                  <a:close/>
                  <a:moveTo>
                    <a:pt x="192583" y="1035480"/>
                  </a:moveTo>
                  <a:lnTo>
                    <a:pt x="184210" y="1035480"/>
                  </a:lnTo>
                  <a:cubicBezTo>
                    <a:pt x="177232" y="1035480"/>
                    <a:pt x="171650" y="1041066"/>
                    <a:pt x="171650" y="1048048"/>
                  </a:cubicBezTo>
                  <a:cubicBezTo>
                    <a:pt x="171650" y="1055031"/>
                    <a:pt x="177232" y="1060617"/>
                    <a:pt x="184210" y="1060617"/>
                  </a:cubicBezTo>
                  <a:lnTo>
                    <a:pt x="192583" y="1060617"/>
                  </a:lnTo>
                  <a:cubicBezTo>
                    <a:pt x="199561" y="1060617"/>
                    <a:pt x="205143" y="1055031"/>
                    <a:pt x="205143" y="1048048"/>
                  </a:cubicBezTo>
                  <a:cubicBezTo>
                    <a:pt x="205143" y="1041066"/>
                    <a:pt x="199561" y="1035480"/>
                    <a:pt x="192583" y="1035480"/>
                  </a:cubicBezTo>
                  <a:close/>
                  <a:moveTo>
                    <a:pt x="368419" y="1035480"/>
                  </a:moveTo>
                  <a:lnTo>
                    <a:pt x="360046" y="1035480"/>
                  </a:lnTo>
                  <a:cubicBezTo>
                    <a:pt x="353069" y="1035480"/>
                    <a:pt x="347486" y="1041066"/>
                    <a:pt x="347486" y="1048048"/>
                  </a:cubicBezTo>
                  <a:cubicBezTo>
                    <a:pt x="347486" y="1055031"/>
                    <a:pt x="353069" y="1060617"/>
                    <a:pt x="360046" y="1060617"/>
                  </a:cubicBezTo>
                  <a:lnTo>
                    <a:pt x="368419" y="1060617"/>
                  </a:lnTo>
                  <a:cubicBezTo>
                    <a:pt x="375397" y="1060617"/>
                    <a:pt x="380979" y="1055031"/>
                    <a:pt x="380979" y="1048048"/>
                  </a:cubicBezTo>
                  <a:cubicBezTo>
                    <a:pt x="380979" y="1041066"/>
                    <a:pt x="375397" y="1035480"/>
                    <a:pt x="368419" y="1035480"/>
                  </a:cubicBezTo>
                  <a:close/>
                  <a:moveTo>
                    <a:pt x="485644" y="1035480"/>
                  </a:moveTo>
                  <a:lnTo>
                    <a:pt x="477271" y="1035480"/>
                  </a:lnTo>
                  <a:cubicBezTo>
                    <a:pt x="470293" y="1035480"/>
                    <a:pt x="464711" y="1041066"/>
                    <a:pt x="464711" y="1048048"/>
                  </a:cubicBezTo>
                  <a:cubicBezTo>
                    <a:pt x="464711" y="1055031"/>
                    <a:pt x="470293" y="1060617"/>
                    <a:pt x="477271" y="1060617"/>
                  </a:cubicBezTo>
                  <a:lnTo>
                    <a:pt x="485644" y="1060617"/>
                  </a:lnTo>
                  <a:cubicBezTo>
                    <a:pt x="492621" y="1060617"/>
                    <a:pt x="498204" y="1055031"/>
                    <a:pt x="498204" y="1048048"/>
                  </a:cubicBezTo>
                  <a:cubicBezTo>
                    <a:pt x="498204" y="1041066"/>
                    <a:pt x="492621" y="1035480"/>
                    <a:pt x="485644" y="1035480"/>
                  </a:cubicBezTo>
                  <a:close/>
                  <a:moveTo>
                    <a:pt x="427032" y="1035480"/>
                  </a:moveTo>
                  <a:lnTo>
                    <a:pt x="418658" y="1035480"/>
                  </a:lnTo>
                  <a:cubicBezTo>
                    <a:pt x="411681" y="1035480"/>
                    <a:pt x="406099" y="1041066"/>
                    <a:pt x="406099" y="1048048"/>
                  </a:cubicBezTo>
                  <a:cubicBezTo>
                    <a:pt x="406099" y="1055031"/>
                    <a:pt x="411681" y="1060617"/>
                    <a:pt x="418658" y="1060617"/>
                  </a:cubicBezTo>
                  <a:lnTo>
                    <a:pt x="427032" y="1060617"/>
                  </a:lnTo>
                  <a:cubicBezTo>
                    <a:pt x="434009" y="1060617"/>
                    <a:pt x="439591" y="1055031"/>
                    <a:pt x="439591" y="1048048"/>
                  </a:cubicBezTo>
                  <a:cubicBezTo>
                    <a:pt x="439591" y="1041066"/>
                    <a:pt x="434009" y="1035480"/>
                    <a:pt x="427032" y="1035480"/>
                  </a:cubicBezTo>
                  <a:close/>
                  <a:moveTo>
                    <a:pt x="251195" y="1035480"/>
                  </a:moveTo>
                  <a:lnTo>
                    <a:pt x="242822" y="1035480"/>
                  </a:lnTo>
                  <a:cubicBezTo>
                    <a:pt x="235844" y="1035480"/>
                    <a:pt x="230262" y="1041066"/>
                    <a:pt x="230262" y="1048048"/>
                  </a:cubicBezTo>
                  <a:cubicBezTo>
                    <a:pt x="230262" y="1055031"/>
                    <a:pt x="235844" y="1060617"/>
                    <a:pt x="242822" y="1060617"/>
                  </a:cubicBezTo>
                  <a:lnTo>
                    <a:pt x="251195" y="1060617"/>
                  </a:lnTo>
                  <a:cubicBezTo>
                    <a:pt x="258173" y="1060617"/>
                    <a:pt x="263755" y="1055031"/>
                    <a:pt x="263755" y="1048048"/>
                  </a:cubicBezTo>
                  <a:cubicBezTo>
                    <a:pt x="263755" y="1041066"/>
                    <a:pt x="258173" y="1035480"/>
                    <a:pt x="251195" y="1035480"/>
                  </a:cubicBezTo>
                  <a:close/>
                  <a:moveTo>
                    <a:pt x="133971" y="1035480"/>
                  </a:moveTo>
                  <a:lnTo>
                    <a:pt x="125598" y="1035480"/>
                  </a:lnTo>
                  <a:cubicBezTo>
                    <a:pt x="118620" y="1035480"/>
                    <a:pt x="113038" y="1041066"/>
                    <a:pt x="113038" y="1048048"/>
                  </a:cubicBezTo>
                  <a:cubicBezTo>
                    <a:pt x="113038" y="1055031"/>
                    <a:pt x="118620" y="1060617"/>
                    <a:pt x="125598" y="1060617"/>
                  </a:cubicBezTo>
                  <a:lnTo>
                    <a:pt x="133971" y="1060617"/>
                  </a:lnTo>
                  <a:cubicBezTo>
                    <a:pt x="140948" y="1060617"/>
                    <a:pt x="146530" y="1055031"/>
                    <a:pt x="146530" y="1048048"/>
                  </a:cubicBezTo>
                  <a:cubicBezTo>
                    <a:pt x="146530" y="1041066"/>
                    <a:pt x="140948" y="1035480"/>
                    <a:pt x="133971" y="1035480"/>
                  </a:cubicBezTo>
                  <a:close/>
                  <a:moveTo>
                    <a:pt x="544256" y="1035480"/>
                  </a:moveTo>
                  <a:lnTo>
                    <a:pt x="535883" y="1035480"/>
                  </a:lnTo>
                  <a:cubicBezTo>
                    <a:pt x="528905" y="1035480"/>
                    <a:pt x="523323" y="1041066"/>
                    <a:pt x="523323" y="1048048"/>
                  </a:cubicBezTo>
                  <a:cubicBezTo>
                    <a:pt x="523323" y="1055031"/>
                    <a:pt x="528905" y="1060617"/>
                    <a:pt x="535883" y="1060617"/>
                  </a:cubicBezTo>
                  <a:lnTo>
                    <a:pt x="544256" y="1060617"/>
                  </a:lnTo>
                  <a:cubicBezTo>
                    <a:pt x="551234" y="1060617"/>
                    <a:pt x="556816" y="1055031"/>
                    <a:pt x="556816" y="1048048"/>
                  </a:cubicBezTo>
                  <a:cubicBezTo>
                    <a:pt x="556816" y="1041066"/>
                    <a:pt x="551234" y="1035480"/>
                    <a:pt x="544256" y="1035480"/>
                  </a:cubicBezTo>
                  <a:close/>
                  <a:moveTo>
                    <a:pt x="1067347" y="1031291"/>
                  </a:moveTo>
                  <a:cubicBezTo>
                    <a:pt x="1062927" y="1031291"/>
                    <a:pt x="1058973" y="1033618"/>
                    <a:pt x="1056647" y="1037342"/>
                  </a:cubicBezTo>
                  <a:cubicBezTo>
                    <a:pt x="1053159" y="1039437"/>
                    <a:pt x="1050600" y="1043393"/>
                    <a:pt x="1050600" y="1048048"/>
                  </a:cubicBezTo>
                  <a:cubicBezTo>
                    <a:pt x="1050600" y="1055031"/>
                    <a:pt x="1056182" y="1060617"/>
                    <a:pt x="1063160" y="1060617"/>
                  </a:cubicBezTo>
                  <a:lnTo>
                    <a:pt x="1067347" y="1060617"/>
                  </a:lnTo>
                  <a:cubicBezTo>
                    <a:pt x="1074324" y="1060617"/>
                    <a:pt x="1079906" y="1055031"/>
                    <a:pt x="1079906" y="1048048"/>
                  </a:cubicBezTo>
                  <a:lnTo>
                    <a:pt x="1079906" y="1043859"/>
                  </a:lnTo>
                  <a:cubicBezTo>
                    <a:pt x="1079906" y="1036877"/>
                    <a:pt x="1074324" y="1031291"/>
                    <a:pt x="1067347" y="1031291"/>
                  </a:cubicBezTo>
                  <a:close/>
                  <a:moveTo>
                    <a:pt x="1067347" y="456877"/>
                  </a:moveTo>
                  <a:cubicBezTo>
                    <a:pt x="1060369" y="456877"/>
                    <a:pt x="1054787" y="462463"/>
                    <a:pt x="1054787" y="469445"/>
                  </a:cubicBezTo>
                  <a:lnTo>
                    <a:pt x="1054787" y="477592"/>
                  </a:lnTo>
                  <a:cubicBezTo>
                    <a:pt x="1054787" y="484574"/>
                    <a:pt x="1060369" y="490160"/>
                    <a:pt x="1067347" y="490160"/>
                  </a:cubicBezTo>
                  <a:cubicBezTo>
                    <a:pt x="1074324" y="490160"/>
                    <a:pt x="1079906" y="484574"/>
                    <a:pt x="1079906" y="477592"/>
                  </a:cubicBezTo>
                  <a:lnTo>
                    <a:pt x="1079906" y="469445"/>
                  </a:lnTo>
                  <a:cubicBezTo>
                    <a:pt x="1079906" y="462463"/>
                    <a:pt x="1074324" y="456877"/>
                    <a:pt x="1067347" y="456877"/>
                  </a:cubicBezTo>
                  <a:close/>
                  <a:moveTo>
                    <a:pt x="1067347" y="284181"/>
                  </a:moveTo>
                  <a:cubicBezTo>
                    <a:pt x="1060369" y="284181"/>
                    <a:pt x="1054787" y="289767"/>
                    <a:pt x="1054787" y="296749"/>
                  </a:cubicBezTo>
                  <a:lnTo>
                    <a:pt x="1054787" y="304895"/>
                  </a:lnTo>
                  <a:cubicBezTo>
                    <a:pt x="1054787" y="311878"/>
                    <a:pt x="1060369" y="317463"/>
                    <a:pt x="1067347" y="317463"/>
                  </a:cubicBezTo>
                  <a:cubicBezTo>
                    <a:pt x="1074324" y="317463"/>
                    <a:pt x="1079906" y="311878"/>
                    <a:pt x="1079906" y="304895"/>
                  </a:cubicBezTo>
                  <a:lnTo>
                    <a:pt x="1079906" y="296749"/>
                  </a:lnTo>
                  <a:cubicBezTo>
                    <a:pt x="1079906" y="289767"/>
                    <a:pt x="1074324" y="284181"/>
                    <a:pt x="1067347" y="284181"/>
                  </a:cubicBezTo>
                  <a:close/>
                  <a:moveTo>
                    <a:pt x="1067347" y="399390"/>
                  </a:moveTo>
                  <a:cubicBezTo>
                    <a:pt x="1060369" y="399390"/>
                    <a:pt x="1054787" y="404975"/>
                    <a:pt x="1054787" y="411958"/>
                  </a:cubicBezTo>
                  <a:lnTo>
                    <a:pt x="1054787" y="420104"/>
                  </a:lnTo>
                  <a:cubicBezTo>
                    <a:pt x="1054787" y="427086"/>
                    <a:pt x="1060369" y="432672"/>
                    <a:pt x="1067347" y="432672"/>
                  </a:cubicBezTo>
                  <a:cubicBezTo>
                    <a:pt x="1074324" y="432672"/>
                    <a:pt x="1079906" y="427086"/>
                    <a:pt x="1079906" y="420104"/>
                  </a:cubicBezTo>
                  <a:lnTo>
                    <a:pt x="1079906" y="411958"/>
                  </a:lnTo>
                  <a:cubicBezTo>
                    <a:pt x="1079906" y="404975"/>
                    <a:pt x="1074324" y="399390"/>
                    <a:pt x="1067347" y="399390"/>
                  </a:cubicBezTo>
                  <a:close/>
                  <a:moveTo>
                    <a:pt x="1067347" y="629806"/>
                  </a:moveTo>
                  <a:cubicBezTo>
                    <a:pt x="1060369" y="629806"/>
                    <a:pt x="1054787" y="635392"/>
                    <a:pt x="1054787" y="642375"/>
                  </a:cubicBezTo>
                  <a:lnTo>
                    <a:pt x="1054787" y="650521"/>
                  </a:lnTo>
                  <a:cubicBezTo>
                    <a:pt x="1054787" y="657503"/>
                    <a:pt x="1060369" y="663089"/>
                    <a:pt x="1067347" y="663089"/>
                  </a:cubicBezTo>
                  <a:cubicBezTo>
                    <a:pt x="1074324" y="663089"/>
                    <a:pt x="1079906" y="657503"/>
                    <a:pt x="1079906" y="650521"/>
                  </a:cubicBezTo>
                  <a:lnTo>
                    <a:pt x="1079906" y="642375"/>
                  </a:lnTo>
                  <a:cubicBezTo>
                    <a:pt x="1079906" y="635392"/>
                    <a:pt x="1074324" y="629806"/>
                    <a:pt x="1067347" y="629806"/>
                  </a:cubicBezTo>
                  <a:close/>
                  <a:moveTo>
                    <a:pt x="1067347" y="572086"/>
                  </a:moveTo>
                  <a:cubicBezTo>
                    <a:pt x="1060369" y="572086"/>
                    <a:pt x="1054787" y="577672"/>
                    <a:pt x="1054787" y="584654"/>
                  </a:cubicBezTo>
                  <a:lnTo>
                    <a:pt x="1054787" y="592800"/>
                  </a:lnTo>
                  <a:cubicBezTo>
                    <a:pt x="1054787" y="599783"/>
                    <a:pt x="1060369" y="605368"/>
                    <a:pt x="1067347" y="605368"/>
                  </a:cubicBezTo>
                  <a:cubicBezTo>
                    <a:pt x="1074324" y="605368"/>
                    <a:pt x="1079906" y="599783"/>
                    <a:pt x="1079906" y="592800"/>
                  </a:cubicBezTo>
                  <a:lnTo>
                    <a:pt x="1079906" y="584654"/>
                  </a:lnTo>
                  <a:cubicBezTo>
                    <a:pt x="1079906" y="577672"/>
                    <a:pt x="1074324" y="572086"/>
                    <a:pt x="1067347" y="572086"/>
                  </a:cubicBezTo>
                  <a:close/>
                  <a:moveTo>
                    <a:pt x="1067347" y="514598"/>
                  </a:moveTo>
                  <a:cubicBezTo>
                    <a:pt x="1060369" y="514598"/>
                    <a:pt x="1054787" y="520184"/>
                    <a:pt x="1054787" y="527166"/>
                  </a:cubicBezTo>
                  <a:lnTo>
                    <a:pt x="1054787" y="535312"/>
                  </a:lnTo>
                  <a:cubicBezTo>
                    <a:pt x="1054787" y="542295"/>
                    <a:pt x="1060369" y="547880"/>
                    <a:pt x="1067347" y="547880"/>
                  </a:cubicBezTo>
                  <a:cubicBezTo>
                    <a:pt x="1074324" y="547880"/>
                    <a:pt x="1079906" y="542295"/>
                    <a:pt x="1079906" y="535312"/>
                  </a:cubicBezTo>
                  <a:lnTo>
                    <a:pt x="1079906" y="527166"/>
                  </a:lnTo>
                  <a:cubicBezTo>
                    <a:pt x="1079906" y="520184"/>
                    <a:pt x="1074324" y="514598"/>
                    <a:pt x="1067347" y="514598"/>
                  </a:cubicBezTo>
                  <a:close/>
                  <a:moveTo>
                    <a:pt x="1067347" y="111252"/>
                  </a:moveTo>
                  <a:cubicBezTo>
                    <a:pt x="1060369" y="111252"/>
                    <a:pt x="1054787" y="116838"/>
                    <a:pt x="1054787" y="123820"/>
                  </a:cubicBezTo>
                  <a:lnTo>
                    <a:pt x="1054787" y="131966"/>
                  </a:lnTo>
                  <a:cubicBezTo>
                    <a:pt x="1054787" y="138948"/>
                    <a:pt x="1060369" y="144534"/>
                    <a:pt x="1067347" y="144534"/>
                  </a:cubicBezTo>
                  <a:cubicBezTo>
                    <a:pt x="1074324" y="144534"/>
                    <a:pt x="1079906" y="138948"/>
                    <a:pt x="1079906" y="131966"/>
                  </a:cubicBezTo>
                  <a:lnTo>
                    <a:pt x="1079906" y="123820"/>
                  </a:lnTo>
                  <a:cubicBezTo>
                    <a:pt x="1079906" y="116838"/>
                    <a:pt x="1074324" y="111252"/>
                    <a:pt x="1067347" y="111252"/>
                  </a:cubicBezTo>
                  <a:close/>
                  <a:moveTo>
                    <a:pt x="1067347" y="226460"/>
                  </a:moveTo>
                  <a:cubicBezTo>
                    <a:pt x="1060369" y="226460"/>
                    <a:pt x="1054787" y="232046"/>
                    <a:pt x="1054787" y="239029"/>
                  </a:cubicBezTo>
                  <a:lnTo>
                    <a:pt x="1054787" y="247175"/>
                  </a:lnTo>
                  <a:cubicBezTo>
                    <a:pt x="1054787" y="254157"/>
                    <a:pt x="1060369" y="259743"/>
                    <a:pt x="1067347" y="259743"/>
                  </a:cubicBezTo>
                  <a:cubicBezTo>
                    <a:pt x="1074324" y="259743"/>
                    <a:pt x="1079906" y="254157"/>
                    <a:pt x="1079906" y="247175"/>
                  </a:cubicBezTo>
                  <a:lnTo>
                    <a:pt x="1079906" y="239029"/>
                  </a:lnTo>
                  <a:cubicBezTo>
                    <a:pt x="1079906" y="232046"/>
                    <a:pt x="1074324" y="226460"/>
                    <a:pt x="1067347" y="226460"/>
                  </a:cubicBezTo>
                  <a:close/>
                  <a:moveTo>
                    <a:pt x="1067347" y="53531"/>
                  </a:moveTo>
                  <a:cubicBezTo>
                    <a:pt x="1060369" y="53531"/>
                    <a:pt x="1054787" y="59117"/>
                    <a:pt x="1054787" y="66100"/>
                  </a:cubicBezTo>
                  <a:lnTo>
                    <a:pt x="1054787" y="74246"/>
                  </a:lnTo>
                  <a:cubicBezTo>
                    <a:pt x="1054787" y="81228"/>
                    <a:pt x="1060369" y="86814"/>
                    <a:pt x="1067347" y="86814"/>
                  </a:cubicBezTo>
                  <a:cubicBezTo>
                    <a:pt x="1074324" y="86814"/>
                    <a:pt x="1079906" y="81228"/>
                    <a:pt x="1079906" y="74246"/>
                  </a:cubicBezTo>
                  <a:lnTo>
                    <a:pt x="1079906" y="66100"/>
                  </a:lnTo>
                  <a:cubicBezTo>
                    <a:pt x="1079906" y="59117"/>
                    <a:pt x="1074324" y="53531"/>
                    <a:pt x="1067347" y="53531"/>
                  </a:cubicBezTo>
                  <a:close/>
                  <a:moveTo>
                    <a:pt x="1067347" y="168973"/>
                  </a:moveTo>
                  <a:cubicBezTo>
                    <a:pt x="1060369" y="168973"/>
                    <a:pt x="1054787" y="174558"/>
                    <a:pt x="1054787" y="181541"/>
                  </a:cubicBezTo>
                  <a:lnTo>
                    <a:pt x="1054787" y="189687"/>
                  </a:lnTo>
                  <a:cubicBezTo>
                    <a:pt x="1054787" y="196669"/>
                    <a:pt x="1060369" y="202255"/>
                    <a:pt x="1067347" y="202255"/>
                  </a:cubicBezTo>
                  <a:cubicBezTo>
                    <a:pt x="1074324" y="202255"/>
                    <a:pt x="1079906" y="196669"/>
                    <a:pt x="1079906" y="189687"/>
                  </a:cubicBezTo>
                  <a:lnTo>
                    <a:pt x="1079906" y="181541"/>
                  </a:lnTo>
                  <a:cubicBezTo>
                    <a:pt x="1079906" y="174558"/>
                    <a:pt x="1074324" y="168973"/>
                    <a:pt x="1067347" y="168973"/>
                  </a:cubicBezTo>
                  <a:close/>
                  <a:moveTo>
                    <a:pt x="1067347" y="341669"/>
                  </a:moveTo>
                  <a:cubicBezTo>
                    <a:pt x="1060369" y="341669"/>
                    <a:pt x="1054787" y="347255"/>
                    <a:pt x="1054787" y="354237"/>
                  </a:cubicBezTo>
                  <a:lnTo>
                    <a:pt x="1054787" y="362383"/>
                  </a:lnTo>
                  <a:cubicBezTo>
                    <a:pt x="1054787" y="369365"/>
                    <a:pt x="1060369" y="374951"/>
                    <a:pt x="1067347" y="374951"/>
                  </a:cubicBezTo>
                  <a:cubicBezTo>
                    <a:pt x="1074324" y="374951"/>
                    <a:pt x="1079906" y="369365"/>
                    <a:pt x="1079906" y="362383"/>
                  </a:cubicBezTo>
                  <a:lnTo>
                    <a:pt x="1079906" y="354237"/>
                  </a:lnTo>
                  <a:cubicBezTo>
                    <a:pt x="1079906" y="347255"/>
                    <a:pt x="1074324" y="341669"/>
                    <a:pt x="1067347" y="341669"/>
                  </a:cubicBezTo>
                  <a:close/>
                  <a:moveTo>
                    <a:pt x="1067347" y="973803"/>
                  </a:moveTo>
                  <a:cubicBezTo>
                    <a:pt x="1060369" y="973803"/>
                    <a:pt x="1054787" y="979389"/>
                    <a:pt x="1054787" y="986371"/>
                  </a:cubicBezTo>
                  <a:lnTo>
                    <a:pt x="1054787" y="994517"/>
                  </a:lnTo>
                  <a:cubicBezTo>
                    <a:pt x="1054787" y="1001499"/>
                    <a:pt x="1060369" y="1007085"/>
                    <a:pt x="1067347" y="1007085"/>
                  </a:cubicBezTo>
                  <a:cubicBezTo>
                    <a:pt x="1074324" y="1007085"/>
                    <a:pt x="1079906" y="1001499"/>
                    <a:pt x="1079906" y="994517"/>
                  </a:cubicBezTo>
                  <a:lnTo>
                    <a:pt x="1079906" y="986371"/>
                  </a:lnTo>
                  <a:cubicBezTo>
                    <a:pt x="1079906" y="979389"/>
                    <a:pt x="1074324" y="973803"/>
                    <a:pt x="1067347" y="973803"/>
                  </a:cubicBezTo>
                  <a:close/>
                  <a:moveTo>
                    <a:pt x="1067347" y="860224"/>
                  </a:moveTo>
                  <a:cubicBezTo>
                    <a:pt x="1060369" y="860224"/>
                    <a:pt x="1054787" y="865809"/>
                    <a:pt x="1054787" y="872792"/>
                  </a:cubicBezTo>
                  <a:lnTo>
                    <a:pt x="1054787" y="880938"/>
                  </a:lnTo>
                  <a:cubicBezTo>
                    <a:pt x="1054787" y="887920"/>
                    <a:pt x="1060369" y="893506"/>
                    <a:pt x="1067347" y="893506"/>
                  </a:cubicBezTo>
                  <a:cubicBezTo>
                    <a:pt x="1074324" y="893506"/>
                    <a:pt x="1079906" y="887920"/>
                    <a:pt x="1079906" y="880938"/>
                  </a:cubicBezTo>
                  <a:lnTo>
                    <a:pt x="1079906" y="872792"/>
                  </a:lnTo>
                  <a:cubicBezTo>
                    <a:pt x="1079906" y="865809"/>
                    <a:pt x="1074324" y="860224"/>
                    <a:pt x="1067347" y="860224"/>
                  </a:cubicBezTo>
                  <a:close/>
                  <a:moveTo>
                    <a:pt x="1067347" y="687294"/>
                  </a:moveTo>
                  <a:cubicBezTo>
                    <a:pt x="1060369" y="687294"/>
                    <a:pt x="1054787" y="692880"/>
                    <a:pt x="1054787" y="699863"/>
                  </a:cubicBezTo>
                  <a:lnTo>
                    <a:pt x="1054787" y="708009"/>
                  </a:lnTo>
                  <a:cubicBezTo>
                    <a:pt x="1054787" y="714991"/>
                    <a:pt x="1060369" y="720577"/>
                    <a:pt x="1067347" y="720577"/>
                  </a:cubicBezTo>
                  <a:cubicBezTo>
                    <a:pt x="1074324" y="720577"/>
                    <a:pt x="1079906" y="714991"/>
                    <a:pt x="1079906" y="708009"/>
                  </a:cubicBezTo>
                  <a:lnTo>
                    <a:pt x="1079906" y="699863"/>
                  </a:lnTo>
                  <a:cubicBezTo>
                    <a:pt x="1079906" y="692880"/>
                    <a:pt x="1074324" y="687294"/>
                    <a:pt x="1067347" y="687294"/>
                  </a:cubicBezTo>
                  <a:close/>
                  <a:moveTo>
                    <a:pt x="1067347" y="917944"/>
                  </a:moveTo>
                  <a:cubicBezTo>
                    <a:pt x="1060369" y="917944"/>
                    <a:pt x="1054787" y="923530"/>
                    <a:pt x="1054787" y="930512"/>
                  </a:cubicBezTo>
                  <a:lnTo>
                    <a:pt x="1054787" y="938658"/>
                  </a:lnTo>
                  <a:cubicBezTo>
                    <a:pt x="1054787" y="945641"/>
                    <a:pt x="1060369" y="951226"/>
                    <a:pt x="1067347" y="951226"/>
                  </a:cubicBezTo>
                  <a:cubicBezTo>
                    <a:pt x="1074324" y="951226"/>
                    <a:pt x="1079906" y="945641"/>
                    <a:pt x="1079906" y="938658"/>
                  </a:cubicBezTo>
                  <a:lnTo>
                    <a:pt x="1079906" y="930512"/>
                  </a:lnTo>
                  <a:cubicBezTo>
                    <a:pt x="1079906" y="923530"/>
                    <a:pt x="1074324" y="917944"/>
                    <a:pt x="1067347" y="917944"/>
                  </a:cubicBezTo>
                  <a:close/>
                  <a:moveTo>
                    <a:pt x="1067347" y="802736"/>
                  </a:moveTo>
                  <a:cubicBezTo>
                    <a:pt x="1060369" y="802736"/>
                    <a:pt x="1054787" y="808321"/>
                    <a:pt x="1054787" y="815304"/>
                  </a:cubicBezTo>
                  <a:lnTo>
                    <a:pt x="1054787" y="823450"/>
                  </a:lnTo>
                  <a:cubicBezTo>
                    <a:pt x="1054787" y="830432"/>
                    <a:pt x="1060369" y="836018"/>
                    <a:pt x="1067347" y="836018"/>
                  </a:cubicBezTo>
                  <a:cubicBezTo>
                    <a:pt x="1074324" y="836018"/>
                    <a:pt x="1079906" y="830432"/>
                    <a:pt x="1079906" y="823450"/>
                  </a:cubicBezTo>
                  <a:lnTo>
                    <a:pt x="1079906" y="815304"/>
                  </a:lnTo>
                  <a:cubicBezTo>
                    <a:pt x="1079906" y="808321"/>
                    <a:pt x="1074324" y="802736"/>
                    <a:pt x="1067347" y="802736"/>
                  </a:cubicBezTo>
                  <a:close/>
                  <a:moveTo>
                    <a:pt x="1067347" y="745015"/>
                  </a:moveTo>
                  <a:cubicBezTo>
                    <a:pt x="1060369" y="745015"/>
                    <a:pt x="1054787" y="750601"/>
                    <a:pt x="1054787" y="757583"/>
                  </a:cubicBezTo>
                  <a:lnTo>
                    <a:pt x="1054787" y="765729"/>
                  </a:lnTo>
                  <a:cubicBezTo>
                    <a:pt x="1054787" y="772712"/>
                    <a:pt x="1060369" y="778297"/>
                    <a:pt x="1067347" y="778297"/>
                  </a:cubicBezTo>
                  <a:cubicBezTo>
                    <a:pt x="1074324" y="778297"/>
                    <a:pt x="1079906" y="772712"/>
                    <a:pt x="1079906" y="765729"/>
                  </a:cubicBezTo>
                  <a:lnTo>
                    <a:pt x="1079906" y="757583"/>
                  </a:lnTo>
                  <a:cubicBezTo>
                    <a:pt x="1079906" y="750601"/>
                    <a:pt x="1074324" y="745015"/>
                    <a:pt x="1067347" y="745015"/>
                  </a:cubicBezTo>
                  <a:close/>
                  <a:moveTo>
                    <a:pt x="1067347" y="0"/>
                  </a:moveTo>
                  <a:lnTo>
                    <a:pt x="1063160" y="0"/>
                  </a:lnTo>
                  <a:cubicBezTo>
                    <a:pt x="1056182" y="0"/>
                    <a:pt x="1050600" y="5586"/>
                    <a:pt x="1050600" y="12568"/>
                  </a:cubicBezTo>
                  <a:cubicBezTo>
                    <a:pt x="1050600" y="16990"/>
                    <a:pt x="1052926" y="20947"/>
                    <a:pt x="1056647" y="23274"/>
                  </a:cubicBezTo>
                  <a:cubicBezTo>
                    <a:pt x="1058741" y="26766"/>
                    <a:pt x="1062695" y="29326"/>
                    <a:pt x="1067347" y="29326"/>
                  </a:cubicBezTo>
                  <a:cubicBezTo>
                    <a:pt x="1074324" y="29326"/>
                    <a:pt x="1079906" y="23740"/>
                    <a:pt x="1079906" y="16758"/>
                  </a:cubicBezTo>
                  <a:lnTo>
                    <a:pt x="1079906" y="12568"/>
                  </a:lnTo>
                  <a:cubicBezTo>
                    <a:pt x="1079906" y="5586"/>
                    <a:pt x="1074324" y="0"/>
                    <a:pt x="1067347" y="0"/>
                  </a:cubicBezTo>
                  <a:close/>
                  <a:moveTo>
                    <a:pt x="192583" y="0"/>
                  </a:moveTo>
                  <a:lnTo>
                    <a:pt x="184210" y="0"/>
                  </a:lnTo>
                  <a:cubicBezTo>
                    <a:pt x="177232" y="0"/>
                    <a:pt x="171650" y="5586"/>
                    <a:pt x="171650" y="12568"/>
                  </a:cubicBezTo>
                  <a:cubicBezTo>
                    <a:pt x="171650" y="19551"/>
                    <a:pt x="177232" y="25136"/>
                    <a:pt x="184210" y="25136"/>
                  </a:cubicBezTo>
                  <a:lnTo>
                    <a:pt x="192583" y="25136"/>
                  </a:lnTo>
                  <a:cubicBezTo>
                    <a:pt x="199561" y="25136"/>
                    <a:pt x="205143" y="19551"/>
                    <a:pt x="205143" y="12568"/>
                  </a:cubicBezTo>
                  <a:cubicBezTo>
                    <a:pt x="205143" y="5586"/>
                    <a:pt x="199561" y="0"/>
                    <a:pt x="192583" y="0"/>
                  </a:cubicBezTo>
                  <a:close/>
                  <a:moveTo>
                    <a:pt x="828944" y="25136"/>
                  </a:moveTo>
                  <a:lnTo>
                    <a:pt x="837317" y="25136"/>
                  </a:lnTo>
                  <a:cubicBezTo>
                    <a:pt x="844295" y="25136"/>
                    <a:pt x="849877" y="19551"/>
                    <a:pt x="849877" y="12568"/>
                  </a:cubicBezTo>
                  <a:cubicBezTo>
                    <a:pt x="849877" y="5586"/>
                    <a:pt x="844295" y="0"/>
                    <a:pt x="837317" y="0"/>
                  </a:cubicBezTo>
                  <a:lnTo>
                    <a:pt x="828944" y="0"/>
                  </a:lnTo>
                  <a:cubicBezTo>
                    <a:pt x="821966" y="0"/>
                    <a:pt x="816384" y="5586"/>
                    <a:pt x="816384" y="12568"/>
                  </a:cubicBezTo>
                  <a:cubicBezTo>
                    <a:pt x="816384" y="19551"/>
                    <a:pt x="821966" y="25136"/>
                    <a:pt x="828944" y="25136"/>
                  </a:cubicBezTo>
                  <a:close/>
                  <a:moveTo>
                    <a:pt x="887556" y="25136"/>
                  </a:moveTo>
                  <a:lnTo>
                    <a:pt x="895929" y="25136"/>
                  </a:lnTo>
                  <a:cubicBezTo>
                    <a:pt x="902907" y="25136"/>
                    <a:pt x="908489" y="19551"/>
                    <a:pt x="908489" y="12568"/>
                  </a:cubicBezTo>
                  <a:cubicBezTo>
                    <a:pt x="908489" y="5586"/>
                    <a:pt x="902907" y="0"/>
                    <a:pt x="895929" y="0"/>
                  </a:cubicBezTo>
                  <a:lnTo>
                    <a:pt x="887556" y="0"/>
                  </a:lnTo>
                  <a:cubicBezTo>
                    <a:pt x="880578" y="0"/>
                    <a:pt x="874996" y="5586"/>
                    <a:pt x="874996" y="12568"/>
                  </a:cubicBezTo>
                  <a:cubicBezTo>
                    <a:pt x="874996" y="19551"/>
                    <a:pt x="880578" y="25136"/>
                    <a:pt x="887556" y="25136"/>
                  </a:cubicBezTo>
                  <a:close/>
                  <a:moveTo>
                    <a:pt x="75358" y="0"/>
                  </a:moveTo>
                  <a:lnTo>
                    <a:pt x="66985" y="0"/>
                  </a:lnTo>
                  <a:cubicBezTo>
                    <a:pt x="60008" y="0"/>
                    <a:pt x="54426" y="5586"/>
                    <a:pt x="54426" y="12568"/>
                  </a:cubicBezTo>
                  <a:cubicBezTo>
                    <a:pt x="54426" y="19551"/>
                    <a:pt x="60008" y="25136"/>
                    <a:pt x="66985" y="25136"/>
                  </a:cubicBezTo>
                  <a:lnTo>
                    <a:pt x="75358" y="25136"/>
                  </a:lnTo>
                  <a:cubicBezTo>
                    <a:pt x="82336" y="25136"/>
                    <a:pt x="87918" y="19551"/>
                    <a:pt x="87918" y="12568"/>
                  </a:cubicBezTo>
                  <a:cubicBezTo>
                    <a:pt x="87918" y="5586"/>
                    <a:pt x="82336" y="0"/>
                    <a:pt x="75358" y="0"/>
                  </a:cubicBezTo>
                  <a:close/>
                  <a:moveTo>
                    <a:pt x="360046" y="25136"/>
                  </a:moveTo>
                  <a:lnTo>
                    <a:pt x="368419" y="25136"/>
                  </a:lnTo>
                  <a:cubicBezTo>
                    <a:pt x="375397" y="25136"/>
                    <a:pt x="380979" y="19551"/>
                    <a:pt x="380979" y="12568"/>
                  </a:cubicBezTo>
                  <a:cubicBezTo>
                    <a:pt x="380979" y="5586"/>
                    <a:pt x="375397" y="0"/>
                    <a:pt x="368419" y="0"/>
                  </a:cubicBezTo>
                  <a:lnTo>
                    <a:pt x="360046" y="0"/>
                  </a:lnTo>
                  <a:cubicBezTo>
                    <a:pt x="353069" y="0"/>
                    <a:pt x="347486" y="5586"/>
                    <a:pt x="347486" y="12568"/>
                  </a:cubicBezTo>
                  <a:cubicBezTo>
                    <a:pt x="347486" y="19551"/>
                    <a:pt x="353069" y="25136"/>
                    <a:pt x="360046" y="25136"/>
                  </a:cubicBezTo>
                  <a:close/>
                  <a:moveTo>
                    <a:pt x="133971" y="0"/>
                  </a:moveTo>
                  <a:lnTo>
                    <a:pt x="125598" y="0"/>
                  </a:lnTo>
                  <a:cubicBezTo>
                    <a:pt x="118620" y="0"/>
                    <a:pt x="113038" y="5586"/>
                    <a:pt x="113038" y="12568"/>
                  </a:cubicBezTo>
                  <a:cubicBezTo>
                    <a:pt x="113038" y="19551"/>
                    <a:pt x="118620" y="25136"/>
                    <a:pt x="125598" y="25136"/>
                  </a:cubicBezTo>
                  <a:lnTo>
                    <a:pt x="133971" y="25136"/>
                  </a:lnTo>
                  <a:cubicBezTo>
                    <a:pt x="140948" y="25136"/>
                    <a:pt x="146530" y="19551"/>
                    <a:pt x="146530" y="12568"/>
                  </a:cubicBezTo>
                  <a:cubicBezTo>
                    <a:pt x="146530" y="5586"/>
                    <a:pt x="140948" y="0"/>
                    <a:pt x="133971" y="0"/>
                  </a:cubicBezTo>
                  <a:close/>
                  <a:moveTo>
                    <a:pt x="770331" y="25136"/>
                  </a:moveTo>
                  <a:lnTo>
                    <a:pt x="778705" y="25136"/>
                  </a:lnTo>
                  <a:cubicBezTo>
                    <a:pt x="785682" y="25136"/>
                    <a:pt x="791264" y="19551"/>
                    <a:pt x="791264" y="12568"/>
                  </a:cubicBezTo>
                  <a:cubicBezTo>
                    <a:pt x="791264" y="5586"/>
                    <a:pt x="785682" y="0"/>
                    <a:pt x="778705" y="0"/>
                  </a:cubicBezTo>
                  <a:lnTo>
                    <a:pt x="770331" y="0"/>
                  </a:lnTo>
                  <a:cubicBezTo>
                    <a:pt x="763354" y="0"/>
                    <a:pt x="757772" y="5586"/>
                    <a:pt x="757772" y="12568"/>
                  </a:cubicBezTo>
                  <a:cubicBezTo>
                    <a:pt x="757772" y="19551"/>
                    <a:pt x="763354" y="25136"/>
                    <a:pt x="770331" y="25136"/>
                  </a:cubicBezTo>
                  <a:close/>
                  <a:moveTo>
                    <a:pt x="251195" y="0"/>
                  </a:moveTo>
                  <a:lnTo>
                    <a:pt x="242822" y="0"/>
                  </a:lnTo>
                  <a:cubicBezTo>
                    <a:pt x="235844" y="0"/>
                    <a:pt x="230262" y="5586"/>
                    <a:pt x="230262" y="12568"/>
                  </a:cubicBezTo>
                  <a:cubicBezTo>
                    <a:pt x="230262" y="19551"/>
                    <a:pt x="235844" y="25136"/>
                    <a:pt x="242822" y="25136"/>
                  </a:cubicBezTo>
                  <a:lnTo>
                    <a:pt x="251195" y="25136"/>
                  </a:lnTo>
                  <a:cubicBezTo>
                    <a:pt x="258173" y="25136"/>
                    <a:pt x="263755" y="19551"/>
                    <a:pt x="263755" y="12568"/>
                  </a:cubicBezTo>
                  <a:cubicBezTo>
                    <a:pt x="263755" y="5586"/>
                    <a:pt x="258173" y="0"/>
                    <a:pt x="251195" y="0"/>
                  </a:cubicBezTo>
                  <a:close/>
                  <a:moveTo>
                    <a:pt x="720093" y="0"/>
                  </a:moveTo>
                  <a:lnTo>
                    <a:pt x="711719" y="0"/>
                  </a:lnTo>
                  <a:cubicBezTo>
                    <a:pt x="704742" y="0"/>
                    <a:pt x="699160" y="5586"/>
                    <a:pt x="699160" y="12568"/>
                  </a:cubicBezTo>
                  <a:cubicBezTo>
                    <a:pt x="699160" y="19551"/>
                    <a:pt x="704742" y="25136"/>
                    <a:pt x="711719" y="25136"/>
                  </a:cubicBezTo>
                  <a:lnTo>
                    <a:pt x="720093" y="25136"/>
                  </a:lnTo>
                  <a:cubicBezTo>
                    <a:pt x="727070" y="25136"/>
                    <a:pt x="732652" y="19551"/>
                    <a:pt x="732652" y="12568"/>
                  </a:cubicBezTo>
                  <a:cubicBezTo>
                    <a:pt x="732652" y="5586"/>
                    <a:pt x="727070" y="0"/>
                    <a:pt x="720093" y="0"/>
                  </a:cubicBezTo>
                  <a:close/>
                  <a:moveTo>
                    <a:pt x="954541" y="0"/>
                  </a:moveTo>
                  <a:lnTo>
                    <a:pt x="946168" y="0"/>
                  </a:lnTo>
                  <a:cubicBezTo>
                    <a:pt x="939191" y="0"/>
                    <a:pt x="933608" y="5586"/>
                    <a:pt x="933608" y="12568"/>
                  </a:cubicBezTo>
                  <a:cubicBezTo>
                    <a:pt x="933608" y="19551"/>
                    <a:pt x="939191" y="25136"/>
                    <a:pt x="946168" y="25136"/>
                  </a:cubicBezTo>
                  <a:lnTo>
                    <a:pt x="954541" y="25136"/>
                  </a:lnTo>
                  <a:cubicBezTo>
                    <a:pt x="961519" y="25136"/>
                    <a:pt x="967101" y="19551"/>
                    <a:pt x="967101" y="12568"/>
                  </a:cubicBezTo>
                  <a:cubicBezTo>
                    <a:pt x="967101" y="5586"/>
                    <a:pt x="961519" y="0"/>
                    <a:pt x="954541" y="0"/>
                  </a:cubicBezTo>
                  <a:close/>
                  <a:moveTo>
                    <a:pt x="1012921" y="0"/>
                  </a:moveTo>
                  <a:lnTo>
                    <a:pt x="1004548" y="0"/>
                  </a:lnTo>
                  <a:cubicBezTo>
                    <a:pt x="997570" y="0"/>
                    <a:pt x="991988" y="5586"/>
                    <a:pt x="991988" y="12568"/>
                  </a:cubicBezTo>
                  <a:cubicBezTo>
                    <a:pt x="991988" y="19551"/>
                    <a:pt x="997570" y="25136"/>
                    <a:pt x="1004548" y="25136"/>
                  </a:cubicBezTo>
                  <a:lnTo>
                    <a:pt x="1012921" y="25136"/>
                  </a:lnTo>
                  <a:cubicBezTo>
                    <a:pt x="1019898" y="25136"/>
                    <a:pt x="1025481" y="19551"/>
                    <a:pt x="1025481" y="12568"/>
                  </a:cubicBezTo>
                  <a:cubicBezTo>
                    <a:pt x="1025481" y="5586"/>
                    <a:pt x="1019898" y="0"/>
                    <a:pt x="1012921" y="0"/>
                  </a:cubicBezTo>
                  <a:close/>
                  <a:moveTo>
                    <a:pt x="661480" y="0"/>
                  </a:moveTo>
                  <a:lnTo>
                    <a:pt x="653107" y="0"/>
                  </a:lnTo>
                  <a:cubicBezTo>
                    <a:pt x="646130" y="0"/>
                    <a:pt x="640548" y="5586"/>
                    <a:pt x="640548" y="12568"/>
                  </a:cubicBezTo>
                  <a:cubicBezTo>
                    <a:pt x="640548" y="19551"/>
                    <a:pt x="646130" y="25136"/>
                    <a:pt x="653107" y="25136"/>
                  </a:cubicBezTo>
                  <a:lnTo>
                    <a:pt x="661480" y="25136"/>
                  </a:lnTo>
                  <a:cubicBezTo>
                    <a:pt x="668458" y="25136"/>
                    <a:pt x="674040" y="19551"/>
                    <a:pt x="674040" y="12568"/>
                  </a:cubicBezTo>
                  <a:cubicBezTo>
                    <a:pt x="674040" y="5586"/>
                    <a:pt x="668458" y="0"/>
                    <a:pt x="661480" y="0"/>
                  </a:cubicBezTo>
                  <a:close/>
                  <a:moveTo>
                    <a:pt x="602868" y="0"/>
                  </a:moveTo>
                  <a:lnTo>
                    <a:pt x="594495" y="0"/>
                  </a:lnTo>
                  <a:cubicBezTo>
                    <a:pt x="587517" y="0"/>
                    <a:pt x="581935" y="5586"/>
                    <a:pt x="581935" y="12568"/>
                  </a:cubicBezTo>
                  <a:cubicBezTo>
                    <a:pt x="581935" y="19551"/>
                    <a:pt x="587517" y="25136"/>
                    <a:pt x="594495" y="25136"/>
                  </a:cubicBezTo>
                  <a:lnTo>
                    <a:pt x="602868" y="25136"/>
                  </a:lnTo>
                  <a:cubicBezTo>
                    <a:pt x="609846" y="25136"/>
                    <a:pt x="615428" y="19551"/>
                    <a:pt x="615428" y="12568"/>
                  </a:cubicBezTo>
                  <a:cubicBezTo>
                    <a:pt x="615428" y="5586"/>
                    <a:pt x="609846" y="0"/>
                    <a:pt x="602868" y="0"/>
                  </a:cubicBezTo>
                  <a:close/>
                  <a:moveTo>
                    <a:pt x="427032" y="0"/>
                  </a:moveTo>
                  <a:lnTo>
                    <a:pt x="418658" y="0"/>
                  </a:lnTo>
                  <a:cubicBezTo>
                    <a:pt x="411681" y="0"/>
                    <a:pt x="406099" y="5586"/>
                    <a:pt x="406099" y="12568"/>
                  </a:cubicBezTo>
                  <a:cubicBezTo>
                    <a:pt x="406099" y="19551"/>
                    <a:pt x="411681" y="25136"/>
                    <a:pt x="418658" y="25136"/>
                  </a:cubicBezTo>
                  <a:lnTo>
                    <a:pt x="427032" y="25136"/>
                  </a:lnTo>
                  <a:cubicBezTo>
                    <a:pt x="434009" y="25136"/>
                    <a:pt x="439591" y="19551"/>
                    <a:pt x="439591" y="12568"/>
                  </a:cubicBezTo>
                  <a:cubicBezTo>
                    <a:pt x="439591" y="5586"/>
                    <a:pt x="434009" y="0"/>
                    <a:pt x="427032" y="0"/>
                  </a:cubicBezTo>
                  <a:close/>
                  <a:moveTo>
                    <a:pt x="301434" y="25136"/>
                  </a:moveTo>
                  <a:lnTo>
                    <a:pt x="309807" y="25136"/>
                  </a:lnTo>
                  <a:cubicBezTo>
                    <a:pt x="316785" y="25136"/>
                    <a:pt x="322367" y="19551"/>
                    <a:pt x="322367" y="12568"/>
                  </a:cubicBezTo>
                  <a:cubicBezTo>
                    <a:pt x="322367" y="5586"/>
                    <a:pt x="316785" y="0"/>
                    <a:pt x="309807" y="0"/>
                  </a:cubicBezTo>
                  <a:lnTo>
                    <a:pt x="301434" y="0"/>
                  </a:lnTo>
                  <a:cubicBezTo>
                    <a:pt x="294456" y="0"/>
                    <a:pt x="288874" y="5586"/>
                    <a:pt x="288874" y="12568"/>
                  </a:cubicBezTo>
                  <a:cubicBezTo>
                    <a:pt x="288874" y="19551"/>
                    <a:pt x="294456" y="25136"/>
                    <a:pt x="301434" y="25136"/>
                  </a:cubicBezTo>
                  <a:close/>
                  <a:moveTo>
                    <a:pt x="485644" y="0"/>
                  </a:moveTo>
                  <a:lnTo>
                    <a:pt x="477271" y="0"/>
                  </a:lnTo>
                  <a:cubicBezTo>
                    <a:pt x="470293" y="0"/>
                    <a:pt x="464711" y="5586"/>
                    <a:pt x="464711" y="12568"/>
                  </a:cubicBezTo>
                  <a:cubicBezTo>
                    <a:pt x="464711" y="19551"/>
                    <a:pt x="470293" y="25136"/>
                    <a:pt x="477271" y="25136"/>
                  </a:cubicBezTo>
                  <a:lnTo>
                    <a:pt x="485644" y="25136"/>
                  </a:lnTo>
                  <a:cubicBezTo>
                    <a:pt x="492621" y="25136"/>
                    <a:pt x="498204" y="19551"/>
                    <a:pt x="498204" y="12568"/>
                  </a:cubicBezTo>
                  <a:cubicBezTo>
                    <a:pt x="498204" y="5586"/>
                    <a:pt x="492621" y="0"/>
                    <a:pt x="485644" y="0"/>
                  </a:cubicBezTo>
                  <a:close/>
                  <a:moveTo>
                    <a:pt x="544256" y="0"/>
                  </a:moveTo>
                  <a:lnTo>
                    <a:pt x="535883" y="0"/>
                  </a:lnTo>
                  <a:cubicBezTo>
                    <a:pt x="528905" y="0"/>
                    <a:pt x="523323" y="5586"/>
                    <a:pt x="523323" y="12568"/>
                  </a:cubicBezTo>
                  <a:cubicBezTo>
                    <a:pt x="523323" y="19551"/>
                    <a:pt x="528905" y="25136"/>
                    <a:pt x="535883" y="25136"/>
                  </a:cubicBezTo>
                  <a:lnTo>
                    <a:pt x="544256" y="25136"/>
                  </a:lnTo>
                  <a:cubicBezTo>
                    <a:pt x="551234" y="25136"/>
                    <a:pt x="556816" y="19551"/>
                    <a:pt x="556816" y="12568"/>
                  </a:cubicBezTo>
                  <a:cubicBezTo>
                    <a:pt x="556816" y="5586"/>
                    <a:pt x="551234" y="0"/>
                    <a:pt x="544256" y="0"/>
                  </a:cubicBezTo>
                  <a:close/>
                  <a:moveTo>
                    <a:pt x="16746" y="0"/>
                  </a:moveTo>
                  <a:lnTo>
                    <a:pt x="12560" y="0"/>
                  </a:lnTo>
                  <a:cubicBezTo>
                    <a:pt x="5582" y="0"/>
                    <a:pt x="0" y="5586"/>
                    <a:pt x="0" y="12568"/>
                  </a:cubicBezTo>
                  <a:lnTo>
                    <a:pt x="0" y="16758"/>
                  </a:lnTo>
                  <a:cubicBezTo>
                    <a:pt x="0" y="23740"/>
                    <a:pt x="5582" y="29326"/>
                    <a:pt x="12560" y="29326"/>
                  </a:cubicBezTo>
                  <a:cubicBezTo>
                    <a:pt x="16979" y="29326"/>
                    <a:pt x="20933" y="26998"/>
                    <a:pt x="23259" y="23274"/>
                  </a:cubicBezTo>
                  <a:cubicBezTo>
                    <a:pt x="26748" y="21180"/>
                    <a:pt x="29306" y="17223"/>
                    <a:pt x="29306" y="12568"/>
                  </a:cubicBezTo>
                  <a:cubicBezTo>
                    <a:pt x="29306" y="5586"/>
                    <a:pt x="23724" y="0"/>
                    <a:pt x="16746" y="0"/>
                  </a:cubicBezTo>
                  <a:close/>
                  <a:moveTo>
                    <a:pt x="12560" y="202022"/>
                  </a:moveTo>
                  <a:cubicBezTo>
                    <a:pt x="19537" y="202022"/>
                    <a:pt x="25120" y="196436"/>
                    <a:pt x="25120" y="189454"/>
                  </a:cubicBezTo>
                  <a:lnTo>
                    <a:pt x="25120" y="181308"/>
                  </a:lnTo>
                  <a:cubicBezTo>
                    <a:pt x="25120" y="174326"/>
                    <a:pt x="19537" y="168740"/>
                    <a:pt x="12560" y="168740"/>
                  </a:cubicBezTo>
                  <a:cubicBezTo>
                    <a:pt x="5582" y="168740"/>
                    <a:pt x="0" y="174326"/>
                    <a:pt x="0" y="181308"/>
                  </a:cubicBezTo>
                  <a:lnTo>
                    <a:pt x="0" y="189454"/>
                  </a:lnTo>
                  <a:cubicBezTo>
                    <a:pt x="0" y="196436"/>
                    <a:pt x="5582" y="202022"/>
                    <a:pt x="12560" y="202022"/>
                  </a:cubicBezTo>
                  <a:close/>
                  <a:moveTo>
                    <a:pt x="12560" y="259743"/>
                  </a:moveTo>
                  <a:cubicBezTo>
                    <a:pt x="19537" y="259743"/>
                    <a:pt x="25120" y="254157"/>
                    <a:pt x="25120" y="247175"/>
                  </a:cubicBezTo>
                  <a:lnTo>
                    <a:pt x="25120" y="239029"/>
                  </a:lnTo>
                  <a:cubicBezTo>
                    <a:pt x="25120" y="232046"/>
                    <a:pt x="19537" y="226460"/>
                    <a:pt x="12560" y="226460"/>
                  </a:cubicBezTo>
                  <a:cubicBezTo>
                    <a:pt x="5582" y="226460"/>
                    <a:pt x="0" y="232046"/>
                    <a:pt x="0" y="239029"/>
                  </a:cubicBezTo>
                  <a:lnTo>
                    <a:pt x="0" y="247175"/>
                  </a:lnTo>
                  <a:cubicBezTo>
                    <a:pt x="0" y="254157"/>
                    <a:pt x="5582" y="259743"/>
                    <a:pt x="12560" y="259743"/>
                  </a:cubicBezTo>
                  <a:close/>
                  <a:moveTo>
                    <a:pt x="12560" y="374951"/>
                  </a:moveTo>
                  <a:cubicBezTo>
                    <a:pt x="19537" y="374951"/>
                    <a:pt x="25120" y="369365"/>
                    <a:pt x="25120" y="362383"/>
                  </a:cubicBezTo>
                  <a:lnTo>
                    <a:pt x="25120" y="354237"/>
                  </a:lnTo>
                  <a:cubicBezTo>
                    <a:pt x="25120" y="347255"/>
                    <a:pt x="19537" y="341669"/>
                    <a:pt x="12560" y="341669"/>
                  </a:cubicBezTo>
                  <a:cubicBezTo>
                    <a:pt x="5582" y="341669"/>
                    <a:pt x="0" y="347255"/>
                    <a:pt x="0" y="354237"/>
                  </a:cubicBezTo>
                  <a:lnTo>
                    <a:pt x="0" y="362383"/>
                  </a:lnTo>
                  <a:cubicBezTo>
                    <a:pt x="0" y="369365"/>
                    <a:pt x="5582" y="374951"/>
                    <a:pt x="12560" y="374951"/>
                  </a:cubicBezTo>
                  <a:close/>
                  <a:moveTo>
                    <a:pt x="12560" y="144534"/>
                  </a:moveTo>
                  <a:cubicBezTo>
                    <a:pt x="19537" y="144534"/>
                    <a:pt x="25120" y="138948"/>
                    <a:pt x="25120" y="131966"/>
                  </a:cubicBezTo>
                  <a:lnTo>
                    <a:pt x="25120" y="123820"/>
                  </a:lnTo>
                  <a:cubicBezTo>
                    <a:pt x="25120" y="116838"/>
                    <a:pt x="19537" y="111252"/>
                    <a:pt x="12560" y="111252"/>
                  </a:cubicBezTo>
                  <a:cubicBezTo>
                    <a:pt x="5582" y="111252"/>
                    <a:pt x="0" y="116838"/>
                    <a:pt x="0" y="123820"/>
                  </a:cubicBezTo>
                  <a:lnTo>
                    <a:pt x="0" y="131966"/>
                  </a:lnTo>
                  <a:cubicBezTo>
                    <a:pt x="0" y="138948"/>
                    <a:pt x="5582" y="144534"/>
                    <a:pt x="12560" y="144534"/>
                  </a:cubicBezTo>
                  <a:close/>
                  <a:moveTo>
                    <a:pt x="12560" y="317463"/>
                  </a:moveTo>
                  <a:cubicBezTo>
                    <a:pt x="19537" y="317463"/>
                    <a:pt x="25120" y="311878"/>
                    <a:pt x="25120" y="304895"/>
                  </a:cubicBezTo>
                  <a:lnTo>
                    <a:pt x="25120" y="296749"/>
                  </a:lnTo>
                  <a:cubicBezTo>
                    <a:pt x="25120" y="289767"/>
                    <a:pt x="19537" y="284181"/>
                    <a:pt x="12560" y="284181"/>
                  </a:cubicBezTo>
                  <a:cubicBezTo>
                    <a:pt x="5582" y="284181"/>
                    <a:pt x="0" y="289767"/>
                    <a:pt x="0" y="296749"/>
                  </a:cubicBezTo>
                  <a:lnTo>
                    <a:pt x="0" y="304895"/>
                  </a:lnTo>
                  <a:cubicBezTo>
                    <a:pt x="0" y="311878"/>
                    <a:pt x="5582" y="317463"/>
                    <a:pt x="12560" y="317463"/>
                  </a:cubicBezTo>
                  <a:close/>
                  <a:moveTo>
                    <a:pt x="12560" y="86814"/>
                  </a:moveTo>
                  <a:cubicBezTo>
                    <a:pt x="19537" y="86814"/>
                    <a:pt x="25120" y="81228"/>
                    <a:pt x="25120" y="74246"/>
                  </a:cubicBezTo>
                  <a:lnTo>
                    <a:pt x="25120" y="66100"/>
                  </a:lnTo>
                  <a:cubicBezTo>
                    <a:pt x="25120" y="59117"/>
                    <a:pt x="19537" y="53531"/>
                    <a:pt x="12560" y="53531"/>
                  </a:cubicBezTo>
                  <a:cubicBezTo>
                    <a:pt x="5582" y="53531"/>
                    <a:pt x="0" y="59117"/>
                    <a:pt x="0" y="66100"/>
                  </a:cubicBezTo>
                  <a:lnTo>
                    <a:pt x="0" y="74246"/>
                  </a:lnTo>
                  <a:cubicBezTo>
                    <a:pt x="0" y="81228"/>
                    <a:pt x="5582" y="86814"/>
                    <a:pt x="12560" y="86814"/>
                  </a:cubicBezTo>
                  <a:close/>
                  <a:moveTo>
                    <a:pt x="12560" y="1006852"/>
                  </a:moveTo>
                  <a:cubicBezTo>
                    <a:pt x="19537" y="1006852"/>
                    <a:pt x="25120" y="1001267"/>
                    <a:pt x="25120" y="994284"/>
                  </a:cubicBezTo>
                  <a:lnTo>
                    <a:pt x="25120" y="986138"/>
                  </a:lnTo>
                  <a:cubicBezTo>
                    <a:pt x="25120" y="979156"/>
                    <a:pt x="19537" y="973570"/>
                    <a:pt x="12560" y="973570"/>
                  </a:cubicBezTo>
                  <a:cubicBezTo>
                    <a:pt x="5582" y="973570"/>
                    <a:pt x="0" y="979156"/>
                    <a:pt x="0" y="986138"/>
                  </a:cubicBezTo>
                  <a:lnTo>
                    <a:pt x="0" y="994284"/>
                  </a:lnTo>
                  <a:cubicBezTo>
                    <a:pt x="0" y="1001267"/>
                    <a:pt x="5582" y="1006852"/>
                    <a:pt x="12560" y="1006852"/>
                  </a:cubicBezTo>
                  <a:close/>
                  <a:moveTo>
                    <a:pt x="12560" y="893506"/>
                  </a:moveTo>
                  <a:cubicBezTo>
                    <a:pt x="19537" y="893506"/>
                    <a:pt x="25120" y="887920"/>
                    <a:pt x="25120" y="880938"/>
                  </a:cubicBezTo>
                  <a:lnTo>
                    <a:pt x="25120" y="872792"/>
                  </a:lnTo>
                  <a:cubicBezTo>
                    <a:pt x="25120" y="865809"/>
                    <a:pt x="19537" y="860224"/>
                    <a:pt x="12560" y="860224"/>
                  </a:cubicBezTo>
                  <a:cubicBezTo>
                    <a:pt x="5582" y="860224"/>
                    <a:pt x="0" y="865809"/>
                    <a:pt x="0" y="872792"/>
                  </a:cubicBezTo>
                  <a:lnTo>
                    <a:pt x="0" y="880938"/>
                  </a:lnTo>
                  <a:cubicBezTo>
                    <a:pt x="0" y="887920"/>
                    <a:pt x="5582" y="893506"/>
                    <a:pt x="12560" y="893506"/>
                  </a:cubicBezTo>
                  <a:close/>
                  <a:moveTo>
                    <a:pt x="12560" y="950994"/>
                  </a:moveTo>
                  <a:cubicBezTo>
                    <a:pt x="19537" y="950994"/>
                    <a:pt x="25120" y="945408"/>
                    <a:pt x="25120" y="938426"/>
                  </a:cubicBezTo>
                  <a:lnTo>
                    <a:pt x="25120" y="930280"/>
                  </a:lnTo>
                  <a:cubicBezTo>
                    <a:pt x="25120" y="923297"/>
                    <a:pt x="19537" y="917711"/>
                    <a:pt x="12560" y="917711"/>
                  </a:cubicBezTo>
                  <a:cubicBezTo>
                    <a:pt x="5582" y="917711"/>
                    <a:pt x="0" y="923297"/>
                    <a:pt x="0" y="930280"/>
                  </a:cubicBezTo>
                  <a:lnTo>
                    <a:pt x="0" y="938426"/>
                  </a:lnTo>
                  <a:cubicBezTo>
                    <a:pt x="0" y="945408"/>
                    <a:pt x="5582" y="950994"/>
                    <a:pt x="12560" y="950994"/>
                  </a:cubicBezTo>
                  <a:close/>
                  <a:moveTo>
                    <a:pt x="12560" y="778297"/>
                  </a:moveTo>
                  <a:cubicBezTo>
                    <a:pt x="19537" y="778297"/>
                    <a:pt x="25120" y="772712"/>
                    <a:pt x="25120" y="765729"/>
                  </a:cubicBezTo>
                  <a:lnTo>
                    <a:pt x="25120" y="757583"/>
                  </a:lnTo>
                  <a:cubicBezTo>
                    <a:pt x="25120" y="750601"/>
                    <a:pt x="19537" y="745015"/>
                    <a:pt x="12560" y="745015"/>
                  </a:cubicBezTo>
                  <a:cubicBezTo>
                    <a:pt x="5582" y="745015"/>
                    <a:pt x="0" y="750601"/>
                    <a:pt x="0" y="757583"/>
                  </a:cubicBezTo>
                  <a:lnTo>
                    <a:pt x="0" y="765729"/>
                  </a:lnTo>
                  <a:cubicBezTo>
                    <a:pt x="0" y="772712"/>
                    <a:pt x="5582" y="778297"/>
                    <a:pt x="12560" y="778297"/>
                  </a:cubicBezTo>
                  <a:close/>
                  <a:moveTo>
                    <a:pt x="12560" y="720577"/>
                  </a:moveTo>
                  <a:cubicBezTo>
                    <a:pt x="19537" y="720577"/>
                    <a:pt x="25120" y="714991"/>
                    <a:pt x="25120" y="708009"/>
                  </a:cubicBezTo>
                  <a:lnTo>
                    <a:pt x="25120" y="699863"/>
                  </a:lnTo>
                  <a:cubicBezTo>
                    <a:pt x="25120" y="692880"/>
                    <a:pt x="19537" y="687294"/>
                    <a:pt x="12560" y="687294"/>
                  </a:cubicBezTo>
                  <a:cubicBezTo>
                    <a:pt x="5582" y="687294"/>
                    <a:pt x="0" y="692880"/>
                    <a:pt x="0" y="699863"/>
                  </a:cubicBezTo>
                  <a:lnTo>
                    <a:pt x="0" y="708009"/>
                  </a:lnTo>
                  <a:cubicBezTo>
                    <a:pt x="0" y="714991"/>
                    <a:pt x="5582" y="720577"/>
                    <a:pt x="12560" y="720577"/>
                  </a:cubicBezTo>
                  <a:close/>
                  <a:moveTo>
                    <a:pt x="12560" y="835785"/>
                  </a:moveTo>
                  <a:cubicBezTo>
                    <a:pt x="19537" y="835785"/>
                    <a:pt x="25120" y="830199"/>
                    <a:pt x="25120" y="823217"/>
                  </a:cubicBezTo>
                  <a:lnTo>
                    <a:pt x="25120" y="815071"/>
                  </a:lnTo>
                  <a:cubicBezTo>
                    <a:pt x="25120" y="808089"/>
                    <a:pt x="19537" y="802503"/>
                    <a:pt x="12560" y="802503"/>
                  </a:cubicBezTo>
                  <a:cubicBezTo>
                    <a:pt x="5582" y="802503"/>
                    <a:pt x="0" y="808089"/>
                    <a:pt x="0" y="815071"/>
                  </a:cubicBezTo>
                  <a:lnTo>
                    <a:pt x="0" y="823217"/>
                  </a:lnTo>
                  <a:cubicBezTo>
                    <a:pt x="0" y="830199"/>
                    <a:pt x="5582" y="835785"/>
                    <a:pt x="12560" y="835785"/>
                  </a:cubicBezTo>
                  <a:close/>
                  <a:moveTo>
                    <a:pt x="12560" y="432672"/>
                  </a:moveTo>
                  <a:cubicBezTo>
                    <a:pt x="19537" y="432672"/>
                    <a:pt x="25120" y="427086"/>
                    <a:pt x="25120" y="420104"/>
                  </a:cubicBezTo>
                  <a:lnTo>
                    <a:pt x="25120" y="411958"/>
                  </a:lnTo>
                  <a:cubicBezTo>
                    <a:pt x="25120" y="404975"/>
                    <a:pt x="19537" y="399390"/>
                    <a:pt x="12560" y="399390"/>
                  </a:cubicBezTo>
                  <a:cubicBezTo>
                    <a:pt x="5582" y="399390"/>
                    <a:pt x="0" y="404975"/>
                    <a:pt x="0" y="411958"/>
                  </a:cubicBezTo>
                  <a:lnTo>
                    <a:pt x="0" y="420104"/>
                  </a:lnTo>
                  <a:cubicBezTo>
                    <a:pt x="0" y="427086"/>
                    <a:pt x="5582" y="432672"/>
                    <a:pt x="12560" y="432672"/>
                  </a:cubicBezTo>
                  <a:close/>
                  <a:moveTo>
                    <a:pt x="12560" y="663089"/>
                  </a:moveTo>
                  <a:cubicBezTo>
                    <a:pt x="19537" y="663089"/>
                    <a:pt x="25120" y="657503"/>
                    <a:pt x="25120" y="650521"/>
                  </a:cubicBezTo>
                  <a:lnTo>
                    <a:pt x="25120" y="642375"/>
                  </a:lnTo>
                  <a:cubicBezTo>
                    <a:pt x="25120" y="635392"/>
                    <a:pt x="19537" y="629806"/>
                    <a:pt x="12560" y="629806"/>
                  </a:cubicBezTo>
                  <a:cubicBezTo>
                    <a:pt x="5582" y="629806"/>
                    <a:pt x="0" y="635392"/>
                    <a:pt x="0" y="642375"/>
                  </a:cubicBezTo>
                  <a:lnTo>
                    <a:pt x="0" y="650521"/>
                  </a:lnTo>
                  <a:cubicBezTo>
                    <a:pt x="0" y="657503"/>
                    <a:pt x="5582" y="663089"/>
                    <a:pt x="12560" y="663089"/>
                  </a:cubicBezTo>
                  <a:close/>
                  <a:moveTo>
                    <a:pt x="12560" y="605368"/>
                  </a:moveTo>
                  <a:cubicBezTo>
                    <a:pt x="19537" y="605368"/>
                    <a:pt x="25120" y="599783"/>
                    <a:pt x="25120" y="592800"/>
                  </a:cubicBezTo>
                  <a:lnTo>
                    <a:pt x="25120" y="584654"/>
                  </a:lnTo>
                  <a:cubicBezTo>
                    <a:pt x="25120" y="577672"/>
                    <a:pt x="19537" y="572086"/>
                    <a:pt x="12560" y="572086"/>
                  </a:cubicBezTo>
                  <a:cubicBezTo>
                    <a:pt x="5582" y="572086"/>
                    <a:pt x="0" y="577672"/>
                    <a:pt x="0" y="584654"/>
                  </a:cubicBezTo>
                  <a:lnTo>
                    <a:pt x="0" y="592800"/>
                  </a:lnTo>
                  <a:cubicBezTo>
                    <a:pt x="0" y="599783"/>
                    <a:pt x="5582" y="605368"/>
                    <a:pt x="12560" y="605368"/>
                  </a:cubicBezTo>
                  <a:close/>
                  <a:moveTo>
                    <a:pt x="12560" y="490160"/>
                  </a:moveTo>
                  <a:cubicBezTo>
                    <a:pt x="19537" y="490160"/>
                    <a:pt x="25120" y="484574"/>
                    <a:pt x="25120" y="477592"/>
                  </a:cubicBezTo>
                  <a:lnTo>
                    <a:pt x="25120" y="469445"/>
                  </a:lnTo>
                  <a:cubicBezTo>
                    <a:pt x="25120" y="462463"/>
                    <a:pt x="19537" y="456877"/>
                    <a:pt x="12560" y="456877"/>
                  </a:cubicBezTo>
                  <a:cubicBezTo>
                    <a:pt x="5582" y="456877"/>
                    <a:pt x="0" y="462463"/>
                    <a:pt x="0" y="469445"/>
                  </a:cubicBezTo>
                  <a:lnTo>
                    <a:pt x="0" y="477592"/>
                  </a:lnTo>
                  <a:cubicBezTo>
                    <a:pt x="0" y="484574"/>
                    <a:pt x="5582" y="490160"/>
                    <a:pt x="12560" y="490160"/>
                  </a:cubicBezTo>
                  <a:close/>
                  <a:moveTo>
                    <a:pt x="12560" y="547880"/>
                  </a:moveTo>
                  <a:cubicBezTo>
                    <a:pt x="19537" y="547880"/>
                    <a:pt x="25120" y="542295"/>
                    <a:pt x="25120" y="535312"/>
                  </a:cubicBezTo>
                  <a:lnTo>
                    <a:pt x="25120" y="527166"/>
                  </a:lnTo>
                  <a:cubicBezTo>
                    <a:pt x="25120" y="520184"/>
                    <a:pt x="19537" y="514598"/>
                    <a:pt x="12560" y="514598"/>
                  </a:cubicBezTo>
                  <a:cubicBezTo>
                    <a:pt x="5582" y="514598"/>
                    <a:pt x="0" y="520184"/>
                    <a:pt x="0" y="527166"/>
                  </a:cubicBezTo>
                  <a:lnTo>
                    <a:pt x="0" y="535312"/>
                  </a:lnTo>
                  <a:cubicBezTo>
                    <a:pt x="0" y="542295"/>
                    <a:pt x="5582" y="547880"/>
                    <a:pt x="12560" y="547880"/>
                  </a:cubicBez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72F8F4B-A0A3-5A1A-654E-6657CAF8E425}"/>
                </a:ext>
              </a:extLst>
            </p:cNvPr>
            <p:cNvSpPr/>
            <p:nvPr/>
          </p:nvSpPr>
          <p:spPr>
            <a:xfrm>
              <a:off x="13679489" y="4577547"/>
              <a:ext cx="1070602" cy="1070392"/>
            </a:xfrm>
            <a:custGeom>
              <a:avLst/>
              <a:gdLst>
                <a:gd name="connsiteX0" fmla="*/ 514020 w 1070602"/>
                <a:gd name="connsiteY0" fmla="*/ 24439 h 1070392"/>
                <a:gd name="connsiteX1" fmla="*/ 501925 w 1070602"/>
                <a:gd name="connsiteY1" fmla="*/ 12801 h 1070392"/>
                <a:gd name="connsiteX2" fmla="*/ 513555 w 1070602"/>
                <a:gd name="connsiteY2" fmla="*/ 0 h 1070392"/>
                <a:gd name="connsiteX3" fmla="*/ 521928 w 1070602"/>
                <a:gd name="connsiteY3" fmla="*/ 0 h 1070392"/>
                <a:gd name="connsiteX4" fmla="*/ 534488 w 1070602"/>
                <a:gd name="connsiteY4" fmla="*/ 11637 h 1070392"/>
                <a:gd name="connsiteX5" fmla="*/ 522625 w 1070602"/>
                <a:gd name="connsiteY5" fmla="*/ 24206 h 1070392"/>
                <a:gd name="connsiteX6" fmla="*/ 514717 w 1070602"/>
                <a:gd name="connsiteY6" fmla="*/ 24206 h 1070392"/>
                <a:gd name="connsiteX7" fmla="*/ 514253 w 1070602"/>
                <a:gd name="connsiteY7" fmla="*/ 24439 h 1070392"/>
                <a:gd name="connsiteX8" fmla="*/ 578912 w 1070602"/>
                <a:gd name="connsiteY8" fmla="*/ 25835 h 1070392"/>
                <a:gd name="connsiteX9" fmla="*/ 577981 w 1070602"/>
                <a:gd name="connsiteY9" fmla="*/ 25835 h 1070392"/>
                <a:gd name="connsiteX10" fmla="*/ 570074 w 1070602"/>
                <a:gd name="connsiteY10" fmla="*/ 25369 h 1070392"/>
                <a:gd name="connsiteX11" fmla="*/ 558677 w 1070602"/>
                <a:gd name="connsiteY11" fmla="*/ 12335 h 1070392"/>
                <a:gd name="connsiteX12" fmla="*/ 571702 w 1070602"/>
                <a:gd name="connsiteY12" fmla="*/ 931 h 1070392"/>
                <a:gd name="connsiteX13" fmla="*/ 579843 w 1070602"/>
                <a:gd name="connsiteY13" fmla="*/ 1629 h 1070392"/>
                <a:gd name="connsiteX14" fmla="*/ 591006 w 1070602"/>
                <a:gd name="connsiteY14" fmla="*/ 14663 h 1070392"/>
                <a:gd name="connsiteX15" fmla="*/ 578912 w 1070602"/>
                <a:gd name="connsiteY15" fmla="*/ 25835 h 1070392"/>
                <a:gd name="connsiteX16" fmla="*/ 457501 w 1070602"/>
                <a:gd name="connsiteY16" fmla="*/ 29791 h 1070392"/>
                <a:gd name="connsiteX17" fmla="*/ 445406 w 1070602"/>
                <a:gd name="connsiteY17" fmla="*/ 19318 h 1070392"/>
                <a:gd name="connsiteX18" fmla="*/ 455640 w 1070602"/>
                <a:gd name="connsiteY18" fmla="*/ 5353 h 1070392"/>
                <a:gd name="connsiteX19" fmla="*/ 463781 w 1070602"/>
                <a:gd name="connsiteY19" fmla="*/ 4189 h 1070392"/>
                <a:gd name="connsiteX20" fmla="*/ 477503 w 1070602"/>
                <a:gd name="connsiteY20" fmla="*/ 14663 h 1070392"/>
                <a:gd name="connsiteX21" fmla="*/ 467037 w 1070602"/>
                <a:gd name="connsiteY21" fmla="*/ 28395 h 1070392"/>
                <a:gd name="connsiteX22" fmla="*/ 459129 w 1070602"/>
                <a:gd name="connsiteY22" fmla="*/ 29559 h 1070392"/>
                <a:gd name="connsiteX23" fmla="*/ 457268 w 1070602"/>
                <a:gd name="connsiteY23" fmla="*/ 29559 h 1070392"/>
                <a:gd name="connsiteX24" fmla="*/ 635198 w 1070602"/>
                <a:gd name="connsiteY24" fmla="*/ 33515 h 1070392"/>
                <a:gd name="connsiteX25" fmla="*/ 632873 w 1070602"/>
                <a:gd name="connsiteY25" fmla="*/ 33515 h 1070392"/>
                <a:gd name="connsiteX26" fmla="*/ 624964 w 1070602"/>
                <a:gd name="connsiteY26" fmla="*/ 32119 h 1070392"/>
                <a:gd name="connsiteX27" fmla="*/ 615196 w 1070602"/>
                <a:gd name="connsiteY27" fmla="*/ 17922 h 1070392"/>
                <a:gd name="connsiteX28" fmla="*/ 629383 w 1070602"/>
                <a:gd name="connsiteY28" fmla="*/ 8146 h 1070392"/>
                <a:gd name="connsiteX29" fmla="*/ 637524 w 1070602"/>
                <a:gd name="connsiteY29" fmla="*/ 9776 h 1070392"/>
                <a:gd name="connsiteX30" fmla="*/ 647293 w 1070602"/>
                <a:gd name="connsiteY30" fmla="*/ 23973 h 1070392"/>
                <a:gd name="connsiteX31" fmla="*/ 635431 w 1070602"/>
                <a:gd name="connsiteY31" fmla="*/ 33980 h 1070392"/>
                <a:gd name="connsiteX32" fmla="*/ 401912 w 1070602"/>
                <a:gd name="connsiteY32" fmla="*/ 41196 h 1070392"/>
                <a:gd name="connsiteX33" fmla="*/ 390051 w 1070602"/>
                <a:gd name="connsiteY33" fmla="*/ 32119 h 1070392"/>
                <a:gd name="connsiteX34" fmla="*/ 398656 w 1070602"/>
                <a:gd name="connsiteY34" fmla="*/ 17224 h 1070392"/>
                <a:gd name="connsiteX35" fmla="*/ 406797 w 1070602"/>
                <a:gd name="connsiteY35" fmla="*/ 15128 h 1070392"/>
                <a:gd name="connsiteX36" fmla="*/ 421449 w 1070602"/>
                <a:gd name="connsiteY36" fmla="*/ 23973 h 1070392"/>
                <a:gd name="connsiteX37" fmla="*/ 412379 w 1070602"/>
                <a:gd name="connsiteY37" fmla="*/ 38636 h 1070392"/>
                <a:gd name="connsiteX38" fmla="*/ 404703 w 1070602"/>
                <a:gd name="connsiteY38" fmla="*/ 40498 h 1070392"/>
                <a:gd name="connsiteX39" fmla="*/ 401680 w 1070602"/>
                <a:gd name="connsiteY39" fmla="*/ 40963 h 1070392"/>
                <a:gd name="connsiteX40" fmla="*/ 690322 w 1070602"/>
                <a:gd name="connsiteY40" fmla="*/ 47480 h 1070392"/>
                <a:gd name="connsiteX41" fmla="*/ 686600 w 1070602"/>
                <a:gd name="connsiteY41" fmla="*/ 47015 h 1070392"/>
                <a:gd name="connsiteX42" fmla="*/ 679157 w 1070602"/>
                <a:gd name="connsiteY42" fmla="*/ 44687 h 1070392"/>
                <a:gd name="connsiteX43" fmla="*/ 670784 w 1070602"/>
                <a:gd name="connsiteY43" fmla="*/ 29559 h 1070392"/>
                <a:gd name="connsiteX44" fmla="*/ 685903 w 1070602"/>
                <a:gd name="connsiteY44" fmla="*/ 21180 h 1070392"/>
                <a:gd name="connsiteX45" fmla="*/ 693811 w 1070602"/>
                <a:gd name="connsiteY45" fmla="*/ 23507 h 1070392"/>
                <a:gd name="connsiteX46" fmla="*/ 701951 w 1070602"/>
                <a:gd name="connsiteY46" fmla="*/ 38636 h 1070392"/>
                <a:gd name="connsiteX47" fmla="*/ 690322 w 1070602"/>
                <a:gd name="connsiteY47" fmla="*/ 47247 h 1070392"/>
                <a:gd name="connsiteX48" fmla="*/ 347719 w 1070602"/>
                <a:gd name="connsiteY48" fmla="*/ 58652 h 1070392"/>
                <a:gd name="connsiteX49" fmla="*/ 336323 w 1070602"/>
                <a:gd name="connsiteY49" fmla="*/ 50738 h 1070392"/>
                <a:gd name="connsiteX50" fmla="*/ 343300 w 1070602"/>
                <a:gd name="connsiteY50" fmla="*/ 34912 h 1070392"/>
                <a:gd name="connsiteX51" fmla="*/ 351208 w 1070602"/>
                <a:gd name="connsiteY51" fmla="*/ 32119 h 1070392"/>
                <a:gd name="connsiteX52" fmla="*/ 366792 w 1070602"/>
                <a:gd name="connsiteY52" fmla="*/ 39334 h 1070392"/>
                <a:gd name="connsiteX53" fmla="*/ 359582 w 1070602"/>
                <a:gd name="connsiteY53" fmla="*/ 54928 h 1070392"/>
                <a:gd name="connsiteX54" fmla="*/ 352139 w 1070602"/>
                <a:gd name="connsiteY54" fmla="*/ 57721 h 1070392"/>
                <a:gd name="connsiteX55" fmla="*/ 347719 w 1070602"/>
                <a:gd name="connsiteY55" fmla="*/ 58419 h 1070392"/>
                <a:gd name="connsiteX56" fmla="*/ 743584 w 1070602"/>
                <a:gd name="connsiteY56" fmla="*/ 67263 h 1070392"/>
                <a:gd name="connsiteX57" fmla="*/ 738700 w 1070602"/>
                <a:gd name="connsiteY57" fmla="*/ 66332 h 1070392"/>
                <a:gd name="connsiteX58" fmla="*/ 731490 w 1070602"/>
                <a:gd name="connsiteY58" fmla="*/ 63307 h 1070392"/>
                <a:gd name="connsiteX59" fmla="*/ 724977 w 1070602"/>
                <a:gd name="connsiteY59" fmla="*/ 47480 h 1070392"/>
                <a:gd name="connsiteX60" fmla="*/ 740793 w 1070602"/>
                <a:gd name="connsiteY60" fmla="*/ 40963 h 1070392"/>
                <a:gd name="connsiteX61" fmla="*/ 748469 w 1070602"/>
                <a:gd name="connsiteY61" fmla="*/ 44221 h 1070392"/>
                <a:gd name="connsiteX62" fmla="*/ 754748 w 1070602"/>
                <a:gd name="connsiteY62" fmla="*/ 60281 h 1070392"/>
                <a:gd name="connsiteX63" fmla="*/ 743584 w 1070602"/>
                <a:gd name="connsiteY63" fmla="*/ 67496 h 1070392"/>
                <a:gd name="connsiteX64" fmla="*/ 296085 w 1070602"/>
                <a:gd name="connsiteY64" fmla="*/ 81926 h 1070392"/>
                <a:gd name="connsiteX65" fmla="*/ 285153 w 1070602"/>
                <a:gd name="connsiteY65" fmla="*/ 75177 h 1070392"/>
                <a:gd name="connsiteX66" fmla="*/ 290503 w 1070602"/>
                <a:gd name="connsiteY66" fmla="*/ 58884 h 1070392"/>
                <a:gd name="connsiteX67" fmla="*/ 297945 w 1070602"/>
                <a:gd name="connsiteY67" fmla="*/ 55160 h 1070392"/>
                <a:gd name="connsiteX68" fmla="*/ 314227 w 1070602"/>
                <a:gd name="connsiteY68" fmla="*/ 60747 h 1070392"/>
                <a:gd name="connsiteX69" fmla="*/ 308645 w 1070602"/>
                <a:gd name="connsiteY69" fmla="*/ 77038 h 1070392"/>
                <a:gd name="connsiteX70" fmla="*/ 301667 w 1070602"/>
                <a:gd name="connsiteY70" fmla="*/ 80529 h 1070392"/>
                <a:gd name="connsiteX71" fmla="*/ 296085 w 1070602"/>
                <a:gd name="connsiteY71" fmla="*/ 81926 h 1070392"/>
                <a:gd name="connsiteX72" fmla="*/ 794288 w 1070602"/>
                <a:gd name="connsiteY72" fmla="*/ 92633 h 1070392"/>
                <a:gd name="connsiteX73" fmla="*/ 788241 w 1070602"/>
                <a:gd name="connsiteY73" fmla="*/ 91003 h 1070392"/>
                <a:gd name="connsiteX74" fmla="*/ 781263 w 1070602"/>
                <a:gd name="connsiteY74" fmla="*/ 87047 h 1070392"/>
                <a:gd name="connsiteX75" fmla="*/ 776379 w 1070602"/>
                <a:gd name="connsiteY75" fmla="*/ 70522 h 1070392"/>
                <a:gd name="connsiteX76" fmla="*/ 792893 w 1070602"/>
                <a:gd name="connsiteY76" fmla="*/ 65634 h 1070392"/>
                <a:gd name="connsiteX77" fmla="*/ 800103 w 1070602"/>
                <a:gd name="connsiteY77" fmla="*/ 69591 h 1070392"/>
                <a:gd name="connsiteX78" fmla="*/ 804755 w 1070602"/>
                <a:gd name="connsiteY78" fmla="*/ 86116 h 1070392"/>
                <a:gd name="connsiteX79" fmla="*/ 794056 w 1070602"/>
                <a:gd name="connsiteY79" fmla="*/ 92400 h 1070392"/>
                <a:gd name="connsiteX80" fmla="*/ 247008 w 1070602"/>
                <a:gd name="connsiteY80" fmla="*/ 110554 h 1070392"/>
                <a:gd name="connsiteX81" fmla="*/ 236775 w 1070602"/>
                <a:gd name="connsiteY81" fmla="*/ 105201 h 1070392"/>
                <a:gd name="connsiteX82" fmla="*/ 240264 w 1070602"/>
                <a:gd name="connsiteY82" fmla="*/ 88210 h 1070392"/>
                <a:gd name="connsiteX83" fmla="*/ 247241 w 1070602"/>
                <a:gd name="connsiteY83" fmla="*/ 83555 h 1070392"/>
                <a:gd name="connsiteX84" fmla="*/ 263988 w 1070602"/>
                <a:gd name="connsiteY84" fmla="*/ 87279 h 1070392"/>
                <a:gd name="connsiteX85" fmla="*/ 260266 w 1070602"/>
                <a:gd name="connsiteY85" fmla="*/ 104037 h 1070392"/>
                <a:gd name="connsiteX86" fmla="*/ 253754 w 1070602"/>
                <a:gd name="connsiteY86" fmla="*/ 108226 h 1070392"/>
                <a:gd name="connsiteX87" fmla="*/ 247008 w 1070602"/>
                <a:gd name="connsiteY87" fmla="*/ 110321 h 1070392"/>
                <a:gd name="connsiteX88" fmla="*/ 842202 w 1070602"/>
                <a:gd name="connsiteY88" fmla="*/ 123587 h 1070392"/>
                <a:gd name="connsiteX89" fmla="*/ 834991 w 1070602"/>
                <a:gd name="connsiteY89" fmla="*/ 121260 h 1070392"/>
                <a:gd name="connsiteX90" fmla="*/ 828479 w 1070602"/>
                <a:gd name="connsiteY90" fmla="*/ 116605 h 1070392"/>
                <a:gd name="connsiteX91" fmla="*/ 825455 w 1070602"/>
                <a:gd name="connsiteY91" fmla="*/ 99615 h 1070392"/>
                <a:gd name="connsiteX92" fmla="*/ 842434 w 1070602"/>
                <a:gd name="connsiteY92" fmla="*/ 96589 h 1070392"/>
                <a:gd name="connsiteX93" fmla="*/ 849179 w 1070602"/>
                <a:gd name="connsiteY93" fmla="*/ 101477 h 1070392"/>
                <a:gd name="connsiteX94" fmla="*/ 851737 w 1070602"/>
                <a:gd name="connsiteY94" fmla="*/ 118467 h 1070392"/>
                <a:gd name="connsiteX95" fmla="*/ 841969 w 1070602"/>
                <a:gd name="connsiteY95" fmla="*/ 123355 h 1070392"/>
                <a:gd name="connsiteX96" fmla="*/ 201421 w 1070602"/>
                <a:gd name="connsiteY96" fmla="*/ 144534 h 1070392"/>
                <a:gd name="connsiteX97" fmla="*/ 192118 w 1070602"/>
                <a:gd name="connsiteY97" fmla="*/ 140113 h 1070392"/>
                <a:gd name="connsiteX98" fmla="*/ 193746 w 1070602"/>
                <a:gd name="connsiteY98" fmla="*/ 122889 h 1070392"/>
                <a:gd name="connsiteX99" fmla="*/ 200259 w 1070602"/>
                <a:gd name="connsiteY99" fmla="*/ 117536 h 1070392"/>
                <a:gd name="connsiteX100" fmla="*/ 217470 w 1070602"/>
                <a:gd name="connsiteY100" fmla="*/ 119398 h 1070392"/>
                <a:gd name="connsiteX101" fmla="*/ 215610 w 1070602"/>
                <a:gd name="connsiteY101" fmla="*/ 136621 h 1070392"/>
                <a:gd name="connsiteX102" fmla="*/ 209562 w 1070602"/>
                <a:gd name="connsiteY102" fmla="*/ 141509 h 1070392"/>
                <a:gd name="connsiteX103" fmla="*/ 201654 w 1070602"/>
                <a:gd name="connsiteY103" fmla="*/ 144302 h 1070392"/>
                <a:gd name="connsiteX104" fmla="*/ 886161 w 1070602"/>
                <a:gd name="connsiteY104" fmla="*/ 159430 h 1070392"/>
                <a:gd name="connsiteX105" fmla="*/ 878020 w 1070602"/>
                <a:gd name="connsiteY105" fmla="*/ 156171 h 1070392"/>
                <a:gd name="connsiteX106" fmla="*/ 871973 w 1070602"/>
                <a:gd name="connsiteY106" fmla="*/ 150819 h 1070392"/>
                <a:gd name="connsiteX107" fmla="*/ 870810 w 1070602"/>
                <a:gd name="connsiteY107" fmla="*/ 133596 h 1070392"/>
                <a:gd name="connsiteX108" fmla="*/ 888022 w 1070602"/>
                <a:gd name="connsiteY108" fmla="*/ 132432 h 1070392"/>
                <a:gd name="connsiteX109" fmla="*/ 894301 w 1070602"/>
                <a:gd name="connsiteY109" fmla="*/ 138017 h 1070392"/>
                <a:gd name="connsiteX110" fmla="*/ 895232 w 1070602"/>
                <a:gd name="connsiteY110" fmla="*/ 155241 h 1070392"/>
                <a:gd name="connsiteX111" fmla="*/ 886161 w 1070602"/>
                <a:gd name="connsiteY111" fmla="*/ 159197 h 1070392"/>
                <a:gd name="connsiteX112" fmla="*/ 159788 w 1070602"/>
                <a:gd name="connsiteY112" fmla="*/ 182937 h 1070392"/>
                <a:gd name="connsiteX113" fmla="*/ 151415 w 1070602"/>
                <a:gd name="connsiteY113" fmla="*/ 179446 h 1070392"/>
                <a:gd name="connsiteX114" fmla="*/ 151182 w 1070602"/>
                <a:gd name="connsiteY114" fmla="*/ 162223 h 1070392"/>
                <a:gd name="connsiteX115" fmla="*/ 156997 w 1070602"/>
                <a:gd name="connsiteY115" fmla="*/ 156171 h 1070392"/>
                <a:gd name="connsiteX116" fmla="*/ 174209 w 1070602"/>
                <a:gd name="connsiteY116" fmla="*/ 156171 h 1070392"/>
                <a:gd name="connsiteX117" fmla="*/ 174209 w 1070602"/>
                <a:gd name="connsiteY117" fmla="*/ 173395 h 1070392"/>
                <a:gd name="connsiteX118" fmla="*/ 168626 w 1070602"/>
                <a:gd name="connsiteY118" fmla="*/ 178981 h 1070392"/>
                <a:gd name="connsiteX119" fmla="*/ 159788 w 1070602"/>
                <a:gd name="connsiteY119" fmla="*/ 182705 h 1070392"/>
                <a:gd name="connsiteX120" fmla="*/ 926166 w 1070602"/>
                <a:gd name="connsiteY120" fmla="*/ 199695 h 1070392"/>
                <a:gd name="connsiteX121" fmla="*/ 917095 w 1070602"/>
                <a:gd name="connsiteY121" fmla="*/ 195505 h 1070392"/>
                <a:gd name="connsiteX122" fmla="*/ 911745 w 1070602"/>
                <a:gd name="connsiteY122" fmla="*/ 189687 h 1070392"/>
                <a:gd name="connsiteX123" fmla="*/ 912443 w 1070602"/>
                <a:gd name="connsiteY123" fmla="*/ 172464 h 1070392"/>
                <a:gd name="connsiteX124" fmla="*/ 929654 w 1070602"/>
                <a:gd name="connsiteY124" fmla="*/ 173162 h 1070392"/>
                <a:gd name="connsiteX125" fmla="*/ 935237 w 1070602"/>
                <a:gd name="connsiteY125" fmla="*/ 179446 h 1070392"/>
                <a:gd name="connsiteX126" fmla="*/ 934074 w 1070602"/>
                <a:gd name="connsiteY126" fmla="*/ 196669 h 1070392"/>
                <a:gd name="connsiteX127" fmla="*/ 925933 w 1070602"/>
                <a:gd name="connsiteY127" fmla="*/ 199695 h 1070392"/>
                <a:gd name="connsiteX128" fmla="*/ 122342 w 1070602"/>
                <a:gd name="connsiteY128" fmla="*/ 225995 h 1070392"/>
                <a:gd name="connsiteX129" fmla="*/ 114899 w 1070602"/>
                <a:gd name="connsiteY129" fmla="*/ 223435 h 1070392"/>
                <a:gd name="connsiteX130" fmla="*/ 112805 w 1070602"/>
                <a:gd name="connsiteY130" fmla="*/ 206212 h 1070392"/>
                <a:gd name="connsiteX131" fmla="*/ 117922 w 1070602"/>
                <a:gd name="connsiteY131" fmla="*/ 199695 h 1070392"/>
                <a:gd name="connsiteX132" fmla="*/ 135134 w 1070602"/>
                <a:gd name="connsiteY132" fmla="*/ 197833 h 1070392"/>
                <a:gd name="connsiteX133" fmla="*/ 136995 w 1070602"/>
                <a:gd name="connsiteY133" fmla="*/ 215056 h 1070392"/>
                <a:gd name="connsiteX134" fmla="*/ 132111 w 1070602"/>
                <a:gd name="connsiteY134" fmla="*/ 221340 h 1070392"/>
                <a:gd name="connsiteX135" fmla="*/ 122574 w 1070602"/>
                <a:gd name="connsiteY135" fmla="*/ 225995 h 1070392"/>
                <a:gd name="connsiteX136" fmla="*/ 961752 w 1070602"/>
                <a:gd name="connsiteY136" fmla="*/ 244149 h 1070392"/>
                <a:gd name="connsiteX137" fmla="*/ 951751 w 1070602"/>
                <a:gd name="connsiteY137" fmla="*/ 239029 h 1070392"/>
                <a:gd name="connsiteX138" fmla="*/ 947099 w 1070602"/>
                <a:gd name="connsiteY138" fmla="*/ 232512 h 1070392"/>
                <a:gd name="connsiteX139" fmla="*/ 949657 w 1070602"/>
                <a:gd name="connsiteY139" fmla="*/ 215522 h 1070392"/>
                <a:gd name="connsiteX140" fmla="*/ 966636 w 1070602"/>
                <a:gd name="connsiteY140" fmla="*/ 218081 h 1070392"/>
                <a:gd name="connsiteX141" fmla="*/ 971521 w 1070602"/>
                <a:gd name="connsiteY141" fmla="*/ 224831 h 1070392"/>
                <a:gd name="connsiteX142" fmla="*/ 968729 w 1070602"/>
                <a:gd name="connsiteY142" fmla="*/ 241822 h 1070392"/>
                <a:gd name="connsiteX143" fmla="*/ 961752 w 1070602"/>
                <a:gd name="connsiteY143" fmla="*/ 244149 h 1070392"/>
                <a:gd name="connsiteX144" fmla="*/ 90011 w 1070602"/>
                <a:gd name="connsiteY144" fmla="*/ 272544 h 1070392"/>
                <a:gd name="connsiteX145" fmla="*/ 83732 w 1070602"/>
                <a:gd name="connsiteY145" fmla="*/ 270682 h 1070392"/>
                <a:gd name="connsiteX146" fmla="*/ 79778 w 1070602"/>
                <a:gd name="connsiteY146" fmla="*/ 253924 h 1070392"/>
                <a:gd name="connsiteX147" fmla="*/ 84197 w 1070602"/>
                <a:gd name="connsiteY147" fmla="*/ 246942 h 1070392"/>
                <a:gd name="connsiteX148" fmla="*/ 100943 w 1070602"/>
                <a:gd name="connsiteY148" fmla="*/ 243218 h 1070392"/>
                <a:gd name="connsiteX149" fmla="*/ 104665 w 1070602"/>
                <a:gd name="connsiteY149" fmla="*/ 259976 h 1070392"/>
                <a:gd name="connsiteX150" fmla="*/ 100478 w 1070602"/>
                <a:gd name="connsiteY150" fmla="*/ 266725 h 1070392"/>
                <a:gd name="connsiteX151" fmla="*/ 90011 w 1070602"/>
                <a:gd name="connsiteY151" fmla="*/ 272544 h 1070392"/>
                <a:gd name="connsiteX152" fmla="*/ 991988 w 1070602"/>
                <a:gd name="connsiteY152" fmla="*/ 292095 h 1070392"/>
                <a:gd name="connsiteX153" fmla="*/ 981289 w 1070602"/>
                <a:gd name="connsiteY153" fmla="*/ 285810 h 1070392"/>
                <a:gd name="connsiteX154" fmla="*/ 977335 w 1070602"/>
                <a:gd name="connsiteY154" fmla="*/ 278828 h 1070392"/>
                <a:gd name="connsiteX155" fmla="*/ 981755 w 1070602"/>
                <a:gd name="connsiteY155" fmla="*/ 262070 h 1070392"/>
                <a:gd name="connsiteX156" fmla="*/ 998501 w 1070602"/>
                <a:gd name="connsiteY156" fmla="*/ 266493 h 1070392"/>
                <a:gd name="connsiteX157" fmla="*/ 1002687 w 1070602"/>
                <a:gd name="connsiteY157" fmla="*/ 273708 h 1070392"/>
                <a:gd name="connsiteX158" fmla="*/ 998035 w 1070602"/>
                <a:gd name="connsiteY158" fmla="*/ 290232 h 1070392"/>
                <a:gd name="connsiteX159" fmla="*/ 991988 w 1070602"/>
                <a:gd name="connsiteY159" fmla="*/ 291862 h 1070392"/>
                <a:gd name="connsiteX160" fmla="*/ 62799 w 1070602"/>
                <a:gd name="connsiteY160" fmla="*/ 322584 h 1070392"/>
                <a:gd name="connsiteX161" fmla="*/ 57449 w 1070602"/>
                <a:gd name="connsiteY161" fmla="*/ 321420 h 1070392"/>
                <a:gd name="connsiteX162" fmla="*/ 51635 w 1070602"/>
                <a:gd name="connsiteY162" fmla="*/ 305128 h 1070392"/>
                <a:gd name="connsiteX163" fmla="*/ 55356 w 1070602"/>
                <a:gd name="connsiteY163" fmla="*/ 297680 h 1070392"/>
                <a:gd name="connsiteX164" fmla="*/ 71638 w 1070602"/>
                <a:gd name="connsiteY164" fmla="*/ 292327 h 1070392"/>
                <a:gd name="connsiteX165" fmla="*/ 76987 w 1070602"/>
                <a:gd name="connsiteY165" fmla="*/ 308619 h 1070392"/>
                <a:gd name="connsiteX166" fmla="*/ 73498 w 1070602"/>
                <a:gd name="connsiteY166" fmla="*/ 315834 h 1070392"/>
                <a:gd name="connsiteX167" fmla="*/ 62566 w 1070602"/>
                <a:gd name="connsiteY167" fmla="*/ 322816 h 1070392"/>
                <a:gd name="connsiteX168" fmla="*/ 1016875 w 1070602"/>
                <a:gd name="connsiteY168" fmla="*/ 343298 h 1070392"/>
                <a:gd name="connsiteX169" fmla="*/ 1005711 w 1070602"/>
                <a:gd name="connsiteY169" fmla="*/ 335850 h 1070392"/>
                <a:gd name="connsiteX170" fmla="*/ 1002455 w 1070602"/>
                <a:gd name="connsiteY170" fmla="*/ 328635 h 1070392"/>
                <a:gd name="connsiteX171" fmla="*/ 1008734 w 1070602"/>
                <a:gd name="connsiteY171" fmla="*/ 312576 h 1070392"/>
                <a:gd name="connsiteX172" fmla="*/ 1024783 w 1070602"/>
                <a:gd name="connsiteY172" fmla="*/ 318860 h 1070392"/>
                <a:gd name="connsiteX173" fmla="*/ 1028039 w 1070602"/>
                <a:gd name="connsiteY173" fmla="*/ 326540 h 1070392"/>
                <a:gd name="connsiteX174" fmla="*/ 1021527 w 1070602"/>
                <a:gd name="connsiteY174" fmla="*/ 342600 h 1070392"/>
                <a:gd name="connsiteX175" fmla="*/ 1016875 w 1070602"/>
                <a:gd name="connsiteY175" fmla="*/ 343531 h 1070392"/>
                <a:gd name="connsiteX176" fmla="*/ 41169 w 1070602"/>
                <a:gd name="connsiteY176" fmla="*/ 375184 h 1070392"/>
                <a:gd name="connsiteX177" fmla="*/ 37214 w 1070602"/>
                <a:gd name="connsiteY177" fmla="*/ 374486 h 1070392"/>
                <a:gd name="connsiteX178" fmla="*/ 29771 w 1070602"/>
                <a:gd name="connsiteY178" fmla="*/ 358892 h 1070392"/>
                <a:gd name="connsiteX179" fmla="*/ 32562 w 1070602"/>
                <a:gd name="connsiteY179" fmla="*/ 350979 h 1070392"/>
                <a:gd name="connsiteX180" fmla="*/ 48146 w 1070602"/>
                <a:gd name="connsiteY180" fmla="*/ 343764 h 1070392"/>
                <a:gd name="connsiteX181" fmla="*/ 55356 w 1070602"/>
                <a:gd name="connsiteY181" fmla="*/ 359357 h 1070392"/>
                <a:gd name="connsiteX182" fmla="*/ 52798 w 1070602"/>
                <a:gd name="connsiteY182" fmla="*/ 366805 h 1070392"/>
                <a:gd name="connsiteX183" fmla="*/ 41401 w 1070602"/>
                <a:gd name="connsiteY183" fmla="*/ 374952 h 1070392"/>
                <a:gd name="connsiteX184" fmla="*/ 1036180 w 1070602"/>
                <a:gd name="connsiteY184" fmla="*/ 396597 h 1070392"/>
                <a:gd name="connsiteX185" fmla="*/ 1024551 w 1070602"/>
                <a:gd name="connsiteY185" fmla="*/ 387752 h 1070392"/>
                <a:gd name="connsiteX186" fmla="*/ 1022225 w 1070602"/>
                <a:gd name="connsiteY186" fmla="*/ 380304 h 1070392"/>
                <a:gd name="connsiteX187" fmla="*/ 1030133 w 1070602"/>
                <a:gd name="connsiteY187" fmla="*/ 364943 h 1070392"/>
                <a:gd name="connsiteX188" fmla="*/ 1045484 w 1070602"/>
                <a:gd name="connsiteY188" fmla="*/ 372857 h 1070392"/>
                <a:gd name="connsiteX189" fmla="*/ 1048042 w 1070602"/>
                <a:gd name="connsiteY189" fmla="*/ 380770 h 1070392"/>
                <a:gd name="connsiteX190" fmla="*/ 1039902 w 1070602"/>
                <a:gd name="connsiteY190" fmla="*/ 395899 h 1070392"/>
                <a:gd name="connsiteX191" fmla="*/ 1036412 w 1070602"/>
                <a:gd name="connsiteY191" fmla="*/ 396364 h 1070392"/>
                <a:gd name="connsiteX192" fmla="*/ 25352 w 1070602"/>
                <a:gd name="connsiteY192" fmla="*/ 429879 h 1070392"/>
                <a:gd name="connsiteX193" fmla="*/ 22561 w 1070602"/>
                <a:gd name="connsiteY193" fmla="*/ 429646 h 1070392"/>
                <a:gd name="connsiteX194" fmla="*/ 13491 w 1070602"/>
                <a:gd name="connsiteY194" fmla="*/ 414984 h 1070392"/>
                <a:gd name="connsiteX195" fmla="*/ 15351 w 1070602"/>
                <a:gd name="connsiteY195" fmla="*/ 406838 h 1070392"/>
                <a:gd name="connsiteX196" fmla="*/ 30004 w 1070602"/>
                <a:gd name="connsiteY196" fmla="*/ 397993 h 1070392"/>
                <a:gd name="connsiteX197" fmla="*/ 38843 w 1070602"/>
                <a:gd name="connsiteY197" fmla="*/ 412656 h 1070392"/>
                <a:gd name="connsiteX198" fmla="*/ 36981 w 1070602"/>
                <a:gd name="connsiteY198" fmla="*/ 420336 h 1070392"/>
                <a:gd name="connsiteX199" fmla="*/ 25120 w 1070602"/>
                <a:gd name="connsiteY199" fmla="*/ 429879 h 1070392"/>
                <a:gd name="connsiteX200" fmla="*/ 1049670 w 1070602"/>
                <a:gd name="connsiteY200" fmla="*/ 451990 h 1070392"/>
                <a:gd name="connsiteX201" fmla="*/ 1037576 w 1070602"/>
                <a:gd name="connsiteY201" fmla="*/ 441982 h 1070392"/>
                <a:gd name="connsiteX202" fmla="*/ 1036180 w 1070602"/>
                <a:gd name="connsiteY202" fmla="*/ 434301 h 1070392"/>
                <a:gd name="connsiteX203" fmla="*/ 1045716 w 1070602"/>
                <a:gd name="connsiteY203" fmla="*/ 419871 h 1070392"/>
                <a:gd name="connsiteX204" fmla="*/ 1060137 w 1070602"/>
                <a:gd name="connsiteY204" fmla="*/ 429414 h 1070392"/>
                <a:gd name="connsiteX205" fmla="*/ 1061764 w 1070602"/>
                <a:gd name="connsiteY205" fmla="*/ 437560 h 1070392"/>
                <a:gd name="connsiteX206" fmla="*/ 1051996 w 1070602"/>
                <a:gd name="connsiteY206" fmla="*/ 451757 h 1070392"/>
                <a:gd name="connsiteX207" fmla="*/ 1049670 w 1070602"/>
                <a:gd name="connsiteY207" fmla="*/ 451757 h 1070392"/>
                <a:gd name="connsiteX208" fmla="*/ 15817 w 1070602"/>
                <a:gd name="connsiteY208" fmla="*/ 485738 h 1070392"/>
                <a:gd name="connsiteX209" fmla="*/ 14420 w 1070602"/>
                <a:gd name="connsiteY209" fmla="*/ 485738 h 1070392"/>
                <a:gd name="connsiteX210" fmla="*/ 3721 w 1070602"/>
                <a:gd name="connsiteY210" fmla="*/ 472239 h 1070392"/>
                <a:gd name="connsiteX211" fmla="*/ 4652 w 1070602"/>
                <a:gd name="connsiteY211" fmla="*/ 463859 h 1070392"/>
                <a:gd name="connsiteX212" fmla="*/ 18375 w 1070602"/>
                <a:gd name="connsiteY212" fmla="*/ 453386 h 1070392"/>
                <a:gd name="connsiteX213" fmla="*/ 28841 w 1070602"/>
                <a:gd name="connsiteY213" fmla="*/ 467118 h 1070392"/>
                <a:gd name="connsiteX214" fmla="*/ 27911 w 1070602"/>
                <a:gd name="connsiteY214" fmla="*/ 475031 h 1070392"/>
                <a:gd name="connsiteX215" fmla="*/ 15817 w 1070602"/>
                <a:gd name="connsiteY215" fmla="*/ 485738 h 1070392"/>
                <a:gd name="connsiteX216" fmla="*/ 1056880 w 1070602"/>
                <a:gd name="connsiteY216" fmla="*/ 508314 h 1070392"/>
                <a:gd name="connsiteX217" fmla="*/ 1044786 w 1070602"/>
                <a:gd name="connsiteY217" fmla="*/ 496910 h 1070392"/>
                <a:gd name="connsiteX218" fmla="*/ 1044088 w 1070602"/>
                <a:gd name="connsiteY218" fmla="*/ 488996 h 1070392"/>
                <a:gd name="connsiteX219" fmla="*/ 1055020 w 1070602"/>
                <a:gd name="connsiteY219" fmla="*/ 475730 h 1070392"/>
                <a:gd name="connsiteX220" fmla="*/ 1068277 w 1070602"/>
                <a:gd name="connsiteY220" fmla="*/ 486669 h 1070392"/>
                <a:gd name="connsiteX221" fmla="*/ 1068975 w 1070602"/>
                <a:gd name="connsiteY221" fmla="*/ 495048 h 1070392"/>
                <a:gd name="connsiteX222" fmla="*/ 1057811 w 1070602"/>
                <a:gd name="connsiteY222" fmla="*/ 508081 h 1070392"/>
                <a:gd name="connsiteX223" fmla="*/ 1056880 w 1070602"/>
                <a:gd name="connsiteY223" fmla="*/ 508081 h 1070392"/>
                <a:gd name="connsiteX224" fmla="*/ 12095 w 1070602"/>
                <a:gd name="connsiteY224" fmla="*/ 542527 h 1070392"/>
                <a:gd name="connsiteX225" fmla="*/ 12095 w 1070602"/>
                <a:gd name="connsiteY225" fmla="*/ 542527 h 1070392"/>
                <a:gd name="connsiteX226" fmla="*/ 0 w 1070602"/>
                <a:gd name="connsiteY226" fmla="*/ 530192 h 1070392"/>
                <a:gd name="connsiteX227" fmla="*/ 0 w 1070602"/>
                <a:gd name="connsiteY227" fmla="*/ 522046 h 1070392"/>
                <a:gd name="connsiteX228" fmla="*/ 12560 w 1070602"/>
                <a:gd name="connsiteY228" fmla="*/ 510176 h 1070392"/>
                <a:gd name="connsiteX229" fmla="*/ 24422 w 1070602"/>
                <a:gd name="connsiteY229" fmla="*/ 522512 h 1070392"/>
                <a:gd name="connsiteX230" fmla="*/ 24422 w 1070602"/>
                <a:gd name="connsiteY230" fmla="*/ 530425 h 1070392"/>
                <a:gd name="connsiteX231" fmla="*/ 12095 w 1070602"/>
                <a:gd name="connsiteY231" fmla="*/ 542527 h 1070392"/>
                <a:gd name="connsiteX232" fmla="*/ 1058276 w 1070602"/>
                <a:gd name="connsiteY232" fmla="*/ 555561 h 1070392"/>
                <a:gd name="connsiteX233" fmla="*/ 1058276 w 1070602"/>
                <a:gd name="connsiteY233" fmla="*/ 555561 h 1070392"/>
                <a:gd name="connsiteX234" fmla="*/ 1046181 w 1070602"/>
                <a:gd name="connsiteY234" fmla="*/ 543225 h 1070392"/>
                <a:gd name="connsiteX235" fmla="*/ 1046181 w 1070602"/>
                <a:gd name="connsiteY235" fmla="*/ 535312 h 1070392"/>
                <a:gd name="connsiteX236" fmla="*/ 1058508 w 1070602"/>
                <a:gd name="connsiteY236" fmla="*/ 523210 h 1070392"/>
                <a:gd name="connsiteX237" fmla="*/ 1070603 w 1070602"/>
                <a:gd name="connsiteY237" fmla="*/ 535312 h 1070392"/>
                <a:gd name="connsiteX238" fmla="*/ 1070603 w 1070602"/>
                <a:gd name="connsiteY238" fmla="*/ 543691 h 1070392"/>
                <a:gd name="connsiteX239" fmla="*/ 1058276 w 1070602"/>
                <a:gd name="connsiteY239" fmla="*/ 555794 h 1070392"/>
                <a:gd name="connsiteX240" fmla="*/ 14653 w 1070602"/>
                <a:gd name="connsiteY240" fmla="*/ 599317 h 1070392"/>
                <a:gd name="connsiteX241" fmla="*/ 2559 w 1070602"/>
                <a:gd name="connsiteY241" fmla="*/ 588378 h 1070392"/>
                <a:gd name="connsiteX242" fmla="*/ 1861 w 1070602"/>
                <a:gd name="connsiteY242" fmla="*/ 580232 h 1070392"/>
                <a:gd name="connsiteX243" fmla="*/ 13025 w 1070602"/>
                <a:gd name="connsiteY243" fmla="*/ 566966 h 1070392"/>
                <a:gd name="connsiteX244" fmla="*/ 26283 w 1070602"/>
                <a:gd name="connsiteY244" fmla="*/ 578137 h 1070392"/>
                <a:gd name="connsiteX245" fmla="*/ 26980 w 1070602"/>
                <a:gd name="connsiteY245" fmla="*/ 586050 h 1070392"/>
                <a:gd name="connsiteX246" fmla="*/ 16049 w 1070602"/>
                <a:gd name="connsiteY246" fmla="*/ 599317 h 1070392"/>
                <a:gd name="connsiteX247" fmla="*/ 14886 w 1070602"/>
                <a:gd name="connsiteY247" fmla="*/ 599317 h 1070392"/>
                <a:gd name="connsiteX248" fmla="*/ 1054322 w 1070602"/>
                <a:gd name="connsiteY248" fmla="*/ 612118 h 1070392"/>
                <a:gd name="connsiteX249" fmla="*/ 1052694 w 1070602"/>
                <a:gd name="connsiteY249" fmla="*/ 612118 h 1070392"/>
                <a:gd name="connsiteX250" fmla="*/ 1042227 w 1070602"/>
                <a:gd name="connsiteY250" fmla="*/ 598619 h 1070392"/>
                <a:gd name="connsiteX251" fmla="*/ 1043158 w 1070602"/>
                <a:gd name="connsiteY251" fmla="*/ 590705 h 1070392"/>
                <a:gd name="connsiteX252" fmla="*/ 1056648 w 1070602"/>
                <a:gd name="connsiteY252" fmla="*/ 579999 h 1070392"/>
                <a:gd name="connsiteX253" fmla="*/ 1067579 w 1070602"/>
                <a:gd name="connsiteY253" fmla="*/ 593498 h 1070392"/>
                <a:gd name="connsiteX254" fmla="*/ 1066649 w 1070602"/>
                <a:gd name="connsiteY254" fmla="*/ 601877 h 1070392"/>
                <a:gd name="connsiteX255" fmla="*/ 1054554 w 1070602"/>
                <a:gd name="connsiteY255" fmla="*/ 612584 h 1070392"/>
                <a:gd name="connsiteX256" fmla="*/ 23259 w 1070602"/>
                <a:gd name="connsiteY256" fmla="*/ 655408 h 1070392"/>
                <a:gd name="connsiteX257" fmla="*/ 11397 w 1070602"/>
                <a:gd name="connsiteY257" fmla="*/ 645634 h 1070392"/>
                <a:gd name="connsiteX258" fmla="*/ 9769 w 1070602"/>
                <a:gd name="connsiteY258" fmla="*/ 637487 h 1070392"/>
                <a:gd name="connsiteX259" fmla="*/ 19537 w 1070602"/>
                <a:gd name="connsiteY259" fmla="*/ 623290 h 1070392"/>
                <a:gd name="connsiteX260" fmla="*/ 33726 w 1070602"/>
                <a:gd name="connsiteY260" fmla="*/ 633065 h 1070392"/>
                <a:gd name="connsiteX261" fmla="*/ 35354 w 1070602"/>
                <a:gd name="connsiteY261" fmla="*/ 640745 h 1070392"/>
                <a:gd name="connsiteX262" fmla="*/ 25818 w 1070602"/>
                <a:gd name="connsiteY262" fmla="*/ 655175 h 1070392"/>
                <a:gd name="connsiteX263" fmla="*/ 23259 w 1070602"/>
                <a:gd name="connsiteY263" fmla="*/ 655408 h 1070392"/>
                <a:gd name="connsiteX264" fmla="*/ 1044320 w 1070602"/>
                <a:gd name="connsiteY264" fmla="*/ 668209 h 1070392"/>
                <a:gd name="connsiteX265" fmla="*/ 1041529 w 1070602"/>
                <a:gd name="connsiteY265" fmla="*/ 667977 h 1070392"/>
                <a:gd name="connsiteX266" fmla="*/ 1032459 w 1070602"/>
                <a:gd name="connsiteY266" fmla="*/ 653314 h 1070392"/>
                <a:gd name="connsiteX267" fmla="*/ 1034319 w 1070602"/>
                <a:gd name="connsiteY267" fmla="*/ 645401 h 1070392"/>
                <a:gd name="connsiteX268" fmla="*/ 1048739 w 1070602"/>
                <a:gd name="connsiteY268" fmla="*/ 636091 h 1070392"/>
                <a:gd name="connsiteX269" fmla="*/ 1058044 w 1070602"/>
                <a:gd name="connsiteY269" fmla="*/ 650521 h 1070392"/>
                <a:gd name="connsiteX270" fmla="*/ 1056182 w 1070602"/>
                <a:gd name="connsiteY270" fmla="*/ 658667 h 1070392"/>
                <a:gd name="connsiteX271" fmla="*/ 1044320 w 1070602"/>
                <a:gd name="connsiteY271" fmla="*/ 668209 h 1070392"/>
                <a:gd name="connsiteX272" fmla="*/ 38145 w 1070602"/>
                <a:gd name="connsiteY272" fmla="*/ 710336 h 1070392"/>
                <a:gd name="connsiteX273" fmla="*/ 26515 w 1070602"/>
                <a:gd name="connsiteY273" fmla="*/ 701957 h 1070392"/>
                <a:gd name="connsiteX274" fmla="*/ 23957 w 1070602"/>
                <a:gd name="connsiteY274" fmla="*/ 694044 h 1070392"/>
                <a:gd name="connsiteX275" fmla="*/ 32097 w 1070602"/>
                <a:gd name="connsiteY275" fmla="*/ 678916 h 1070392"/>
                <a:gd name="connsiteX276" fmla="*/ 47448 w 1070602"/>
                <a:gd name="connsiteY276" fmla="*/ 687062 h 1070392"/>
                <a:gd name="connsiteX277" fmla="*/ 49774 w 1070602"/>
                <a:gd name="connsiteY277" fmla="*/ 694509 h 1070392"/>
                <a:gd name="connsiteX278" fmla="*/ 42098 w 1070602"/>
                <a:gd name="connsiteY278" fmla="*/ 709871 h 1070392"/>
                <a:gd name="connsiteX279" fmla="*/ 38377 w 1070602"/>
                <a:gd name="connsiteY279" fmla="*/ 710569 h 1070392"/>
                <a:gd name="connsiteX280" fmla="*/ 1028272 w 1070602"/>
                <a:gd name="connsiteY280" fmla="*/ 722672 h 1070392"/>
                <a:gd name="connsiteX281" fmla="*/ 1024318 w 1070602"/>
                <a:gd name="connsiteY281" fmla="*/ 721974 h 1070392"/>
                <a:gd name="connsiteX282" fmla="*/ 1016875 w 1070602"/>
                <a:gd name="connsiteY282" fmla="*/ 706380 h 1070392"/>
                <a:gd name="connsiteX283" fmla="*/ 1019434 w 1070602"/>
                <a:gd name="connsiteY283" fmla="*/ 698932 h 1070392"/>
                <a:gd name="connsiteX284" fmla="*/ 1034785 w 1070602"/>
                <a:gd name="connsiteY284" fmla="*/ 691251 h 1070392"/>
                <a:gd name="connsiteX285" fmla="*/ 1042460 w 1070602"/>
                <a:gd name="connsiteY285" fmla="*/ 706612 h 1070392"/>
                <a:gd name="connsiteX286" fmla="*/ 1039669 w 1070602"/>
                <a:gd name="connsiteY286" fmla="*/ 714526 h 1070392"/>
                <a:gd name="connsiteX287" fmla="*/ 1028272 w 1070602"/>
                <a:gd name="connsiteY287" fmla="*/ 722672 h 1070392"/>
                <a:gd name="connsiteX288" fmla="*/ 58613 w 1070602"/>
                <a:gd name="connsiteY288" fmla="*/ 763402 h 1070392"/>
                <a:gd name="connsiteX289" fmla="*/ 47448 w 1070602"/>
                <a:gd name="connsiteY289" fmla="*/ 756187 h 1070392"/>
                <a:gd name="connsiteX290" fmla="*/ 43959 w 1070602"/>
                <a:gd name="connsiteY290" fmla="*/ 748739 h 1070392"/>
                <a:gd name="connsiteX291" fmla="*/ 50239 w 1070602"/>
                <a:gd name="connsiteY291" fmla="*/ 732680 h 1070392"/>
                <a:gd name="connsiteX292" fmla="*/ 66288 w 1070602"/>
                <a:gd name="connsiteY292" fmla="*/ 738964 h 1070392"/>
                <a:gd name="connsiteX293" fmla="*/ 69544 w 1070602"/>
                <a:gd name="connsiteY293" fmla="*/ 746179 h 1070392"/>
                <a:gd name="connsiteX294" fmla="*/ 63497 w 1070602"/>
                <a:gd name="connsiteY294" fmla="*/ 762238 h 1070392"/>
                <a:gd name="connsiteX295" fmla="*/ 58380 w 1070602"/>
                <a:gd name="connsiteY295" fmla="*/ 763402 h 1070392"/>
                <a:gd name="connsiteX296" fmla="*/ 1006176 w 1070602"/>
                <a:gd name="connsiteY296" fmla="*/ 775272 h 1070392"/>
                <a:gd name="connsiteX297" fmla="*/ 1000826 w 1070602"/>
                <a:gd name="connsiteY297" fmla="*/ 774108 h 1070392"/>
                <a:gd name="connsiteX298" fmla="*/ 995244 w 1070602"/>
                <a:gd name="connsiteY298" fmla="*/ 757816 h 1070392"/>
                <a:gd name="connsiteX299" fmla="*/ 998733 w 1070602"/>
                <a:gd name="connsiteY299" fmla="*/ 750601 h 1070392"/>
                <a:gd name="connsiteX300" fmla="*/ 1015015 w 1070602"/>
                <a:gd name="connsiteY300" fmla="*/ 744550 h 1070392"/>
                <a:gd name="connsiteX301" fmla="*/ 1021061 w 1070602"/>
                <a:gd name="connsiteY301" fmla="*/ 760842 h 1070392"/>
                <a:gd name="connsiteX302" fmla="*/ 1017573 w 1070602"/>
                <a:gd name="connsiteY302" fmla="*/ 768290 h 1070392"/>
                <a:gd name="connsiteX303" fmla="*/ 1006641 w 1070602"/>
                <a:gd name="connsiteY303" fmla="*/ 775272 h 1070392"/>
                <a:gd name="connsiteX304" fmla="*/ 84894 w 1070602"/>
                <a:gd name="connsiteY304" fmla="*/ 813674 h 1070392"/>
                <a:gd name="connsiteX305" fmla="*/ 74428 w 1070602"/>
                <a:gd name="connsiteY305" fmla="*/ 807623 h 1070392"/>
                <a:gd name="connsiteX306" fmla="*/ 70242 w 1070602"/>
                <a:gd name="connsiteY306" fmla="*/ 800408 h 1070392"/>
                <a:gd name="connsiteX307" fmla="*/ 74661 w 1070602"/>
                <a:gd name="connsiteY307" fmla="*/ 783651 h 1070392"/>
                <a:gd name="connsiteX308" fmla="*/ 91408 w 1070602"/>
                <a:gd name="connsiteY308" fmla="*/ 788073 h 1070392"/>
                <a:gd name="connsiteX309" fmla="*/ 95361 w 1070602"/>
                <a:gd name="connsiteY309" fmla="*/ 795055 h 1070392"/>
                <a:gd name="connsiteX310" fmla="*/ 90942 w 1070602"/>
                <a:gd name="connsiteY310" fmla="*/ 811813 h 1070392"/>
                <a:gd name="connsiteX311" fmla="*/ 84662 w 1070602"/>
                <a:gd name="connsiteY311" fmla="*/ 813442 h 1070392"/>
                <a:gd name="connsiteX312" fmla="*/ 978731 w 1070602"/>
                <a:gd name="connsiteY312" fmla="*/ 824846 h 1070392"/>
                <a:gd name="connsiteX313" fmla="*/ 972218 w 1070602"/>
                <a:gd name="connsiteY313" fmla="*/ 822985 h 1070392"/>
                <a:gd name="connsiteX314" fmla="*/ 968497 w 1070602"/>
                <a:gd name="connsiteY314" fmla="*/ 806227 h 1070392"/>
                <a:gd name="connsiteX315" fmla="*/ 972683 w 1070602"/>
                <a:gd name="connsiteY315" fmla="*/ 799477 h 1070392"/>
                <a:gd name="connsiteX316" fmla="*/ 989430 w 1070602"/>
                <a:gd name="connsiteY316" fmla="*/ 795288 h 1070392"/>
                <a:gd name="connsiteX317" fmla="*/ 993616 w 1070602"/>
                <a:gd name="connsiteY317" fmla="*/ 812046 h 1070392"/>
                <a:gd name="connsiteX318" fmla="*/ 989197 w 1070602"/>
                <a:gd name="connsiteY318" fmla="*/ 819261 h 1070392"/>
                <a:gd name="connsiteX319" fmla="*/ 978963 w 1070602"/>
                <a:gd name="connsiteY319" fmla="*/ 825079 h 1070392"/>
                <a:gd name="connsiteX320" fmla="*/ 116527 w 1070602"/>
                <a:gd name="connsiteY320" fmla="*/ 860922 h 1070392"/>
                <a:gd name="connsiteX321" fmla="*/ 106758 w 1070602"/>
                <a:gd name="connsiteY321" fmla="*/ 856034 h 1070392"/>
                <a:gd name="connsiteX322" fmla="*/ 101874 w 1070602"/>
                <a:gd name="connsiteY322" fmla="*/ 849285 h 1070392"/>
                <a:gd name="connsiteX323" fmla="*/ 104433 w 1070602"/>
                <a:gd name="connsiteY323" fmla="*/ 832294 h 1070392"/>
                <a:gd name="connsiteX324" fmla="*/ 121411 w 1070602"/>
                <a:gd name="connsiteY324" fmla="*/ 834854 h 1070392"/>
                <a:gd name="connsiteX325" fmla="*/ 126063 w 1070602"/>
                <a:gd name="connsiteY325" fmla="*/ 841371 h 1070392"/>
                <a:gd name="connsiteX326" fmla="*/ 123737 w 1070602"/>
                <a:gd name="connsiteY326" fmla="*/ 858362 h 1070392"/>
                <a:gd name="connsiteX327" fmla="*/ 116527 w 1070602"/>
                <a:gd name="connsiteY327" fmla="*/ 860689 h 1070392"/>
                <a:gd name="connsiteX328" fmla="*/ 945936 w 1070602"/>
                <a:gd name="connsiteY328" fmla="*/ 871395 h 1070392"/>
                <a:gd name="connsiteX329" fmla="*/ 938260 w 1070602"/>
                <a:gd name="connsiteY329" fmla="*/ 868835 h 1070392"/>
                <a:gd name="connsiteX330" fmla="*/ 936167 w 1070602"/>
                <a:gd name="connsiteY330" fmla="*/ 851612 h 1070392"/>
                <a:gd name="connsiteX331" fmla="*/ 941052 w 1070602"/>
                <a:gd name="connsiteY331" fmla="*/ 845328 h 1070392"/>
                <a:gd name="connsiteX332" fmla="*/ 958030 w 1070602"/>
                <a:gd name="connsiteY332" fmla="*/ 843000 h 1070392"/>
                <a:gd name="connsiteX333" fmla="*/ 960356 w 1070602"/>
                <a:gd name="connsiteY333" fmla="*/ 860223 h 1070392"/>
                <a:gd name="connsiteX334" fmla="*/ 955239 w 1070602"/>
                <a:gd name="connsiteY334" fmla="*/ 866741 h 1070392"/>
                <a:gd name="connsiteX335" fmla="*/ 945703 w 1070602"/>
                <a:gd name="connsiteY335" fmla="*/ 871395 h 1070392"/>
                <a:gd name="connsiteX336" fmla="*/ 153043 w 1070602"/>
                <a:gd name="connsiteY336" fmla="*/ 904677 h 1070392"/>
                <a:gd name="connsiteX337" fmla="*/ 144205 w 1070602"/>
                <a:gd name="connsiteY337" fmla="*/ 900721 h 1070392"/>
                <a:gd name="connsiteX338" fmla="*/ 138623 w 1070602"/>
                <a:gd name="connsiteY338" fmla="*/ 894670 h 1070392"/>
                <a:gd name="connsiteX339" fmla="*/ 139553 w 1070602"/>
                <a:gd name="connsiteY339" fmla="*/ 877447 h 1070392"/>
                <a:gd name="connsiteX340" fmla="*/ 156765 w 1070602"/>
                <a:gd name="connsiteY340" fmla="*/ 878378 h 1070392"/>
                <a:gd name="connsiteX341" fmla="*/ 162114 w 1070602"/>
                <a:gd name="connsiteY341" fmla="*/ 884197 h 1070392"/>
                <a:gd name="connsiteX342" fmla="*/ 161649 w 1070602"/>
                <a:gd name="connsiteY342" fmla="*/ 901419 h 1070392"/>
                <a:gd name="connsiteX343" fmla="*/ 153275 w 1070602"/>
                <a:gd name="connsiteY343" fmla="*/ 904677 h 1070392"/>
                <a:gd name="connsiteX344" fmla="*/ 908489 w 1070602"/>
                <a:gd name="connsiteY344" fmla="*/ 913988 h 1070392"/>
                <a:gd name="connsiteX345" fmla="*/ 899883 w 1070602"/>
                <a:gd name="connsiteY345" fmla="*/ 910496 h 1070392"/>
                <a:gd name="connsiteX346" fmla="*/ 899883 w 1070602"/>
                <a:gd name="connsiteY346" fmla="*/ 893273 h 1070392"/>
                <a:gd name="connsiteX347" fmla="*/ 905466 w 1070602"/>
                <a:gd name="connsiteY347" fmla="*/ 887688 h 1070392"/>
                <a:gd name="connsiteX348" fmla="*/ 922677 w 1070602"/>
                <a:gd name="connsiteY348" fmla="*/ 887222 h 1070392"/>
                <a:gd name="connsiteX349" fmla="*/ 923142 w 1070602"/>
                <a:gd name="connsiteY349" fmla="*/ 904445 h 1070392"/>
                <a:gd name="connsiteX350" fmla="*/ 917327 w 1070602"/>
                <a:gd name="connsiteY350" fmla="*/ 910496 h 1070392"/>
                <a:gd name="connsiteX351" fmla="*/ 908722 w 1070602"/>
                <a:gd name="connsiteY351" fmla="*/ 914220 h 1070392"/>
                <a:gd name="connsiteX352" fmla="*/ 193978 w 1070602"/>
                <a:gd name="connsiteY352" fmla="*/ 944011 h 1070392"/>
                <a:gd name="connsiteX353" fmla="*/ 186070 w 1070602"/>
                <a:gd name="connsiteY353" fmla="*/ 940986 h 1070392"/>
                <a:gd name="connsiteX354" fmla="*/ 179791 w 1070602"/>
                <a:gd name="connsiteY354" fmla="*/ 935400 h 1070392"/>
                <a:gd name="connsiteX355" fmla="*/ 178860 w 1070602"/>
                <a:gd name="connsiteY355" fmla="*/ 918177 h 1070392"/>
                <a:gd name="connsiteX356" fmla="*/ 196072 w 1070602"/>
                <a:gd name="connsiteY356" fmla="*/ 917246 h 1070392"/>
                <a:gd name="connsiteX357" fmla="*/ 202119 w 1070602"/>
                <a:gd name="connsiteY357" fmla="*/ 922366 h 1070392"/>
                <a:gd name="connsiteX358" fmla="*/ 203282 w 1070602"/>
                <a:gd name="connsiteY358" fmla="*/ 939589 h 1070392"/>
                <a:gd name="connsiteX359" fmla="*/ 193978 w 1070602"/>
                <a:gd name="connsiteY359" fmla="*/ 943779 h 1070392"/>
                <a:gd name="connsiteX360" fmla="*/ 866623 w 1070602"/>
                <a:gd name="connsiteY360" fmla="*/ 952391 h 1070392"/>
                <a:gd name="connsiteX361" fmla="*/ 857320 w 1070602"/>
                <a:gd name="connsiteY361" fmla="*/ 947968 h 1070392"/>
                <a:gd name="connsiteX362" fmla="*/ 858948 w 1070602"/>
                <a:gd name="connsiteY362" fmla="*/ 930745 h 1070392"/>
                <a:gd name="connsiteX363" fmla="*/ 864995 w 1070602"/>
                <a:gd name="connsiteY363" fmla="*/ 925625 h 1070392"/>
                <a:gd name="connsiteX364" fmla="*/ 882207 w 1070602"/>
                <a:gd name="connsiteY364" fmla="*/ 927021 h 1070392"/>
                <a:gd name="connsiteX365" fmla="*/ 880811 w 1070602"/>
                <a:gd name="connsiteY365" fmla="*/ 944244 h 1070392"/>
                <a:gd name="connsiteX366" fmla="*/ 874531 w 1070602"/>
                <a:gd name="connsiteY366" fmla="*/ 949598 h 1070392"/>
                <a:gd name="connsiteX367" fmla="*/ 866856 w 1070602"/>
                <a:gd name="connsiteY367" fmla="*/ 952391 h 1070392"/>
                <a:gd name="connsiteX368" fmla="*/ 238868 w 1070602"/>
                <a:gd name="connsiteY368" fmla="*/ 978691 h 1070392"/>
                <a:gd name="connsiteX369" fmla="*/ 231890 w 1070602"/>
                <a:gd name="connsiteY369" fmla="*/ 976595 h 1070392"/>
                <a:gd name="connsiteX370" fmla="*/ 225146 w 1070602"/>
                <a:gd name="connsiteY370" fmla="*/ 971941 h 1070392"/>
                <a:gd name="connsiteX371" fmla="*/ 222354 w 1070602"/>
                <a:gd name="connsiteY371" fmla="*/ 954950 h 1070392"/>
                <a:gd name="connsiteX372" fmla="*/ 239333 w 1070602"/>
                <a:gd name="connsiteY372" fmla="*/ 952158 h 1070392"/>
                <a:gd name="connsiteX373" fmla="*/ 245846 w 1070602"/>
                <a:gd name="connsiteY373" fmla="*/ 956813 h 1070392"/>
                <a:gd name="connsiteX374" fmla="*/ 248869 w 1070602"/>
                <a:gd name="connsiteY374" fmla="*/ 973803 h 1070392"/>
                <a:gd name="connsiteX375" fmla="*/ 238868 w 1070602"/>
                <a:gd name="connsiteY375" fmla="*/ 979156 h 1070392"/>
                <a:gd name="connsiteX376" fmla="*/ 820803 w 1070602"/>
                <a:gd name="connsiteY376" fmla="*/ 985906 h 1070392"/>
                <a:gd name="connsiteX377" fmla="*/ 810569 w 1070602"/>
                <a:gd name="connsiteY377" fmla="*/ 980319 h 1070392"/>
                <a:gd name="connsiteX378" fmla="*/ 814058 w 1070602"/>
                <a:gd name="connsiteY378" fmla="*/ 963330 h 1070392"/>
                <a:gd name="connsiteX379" fmla="*/ 820571 w 1070602"/>
                <a:gd name="connsiteY379" fmla="*/ 958907 h 1070392"/>
                <a:gd name="connsiteX380" fmla="*/ 837550 w 1070602"/>
                <a:gd name="connsiteY380" fmla="*/ 962165 h 1070392"/>
                <a:gd name="connsiteX381" fmla="*/ 834293 w 1070602"/>
                <a:gd name="connsiteY381" fmla="*/ 979156 h 1070392"/>
                <a:gd name="connsiteX382" fmla="*/ 827316 w 1070602"/>
                <a:gd name="connsiteY382" fmla="*/ 983811 h 1070392"/>
                <a:gd name="connsiteX383" fmla="*/ 820571 w 1070602"/>
                <a:gd name="connsiteY383" fmla="*/ 985906 h 1070392"/>
                <a:gd name="connsiteX384" fmla="*/ 287246 w 1070602"/>
                <a:gd name="connsiteY384" fmla="*/ 1008482 h 1070392"/>
                <a:gd name="connsiteX385" fmla="*/ 281432 w 1070602"/>
                <a:gd name="connsiteY385" fmla="*/ 1007086 h 1070392"/>
                <a:gd name="connsiteX386" fmla="*/ 274222 w 1070602"/>
                <a:gd name="connsiteY386" fmla="*/ 1003129 h 1070392"/>
                <a:gd name="connsiteX387" fmla="*/ 269569 w 1070602"/>
                <a:gd name="connsiteY387" fmla="*/ 986604 h 1070392"/>
                <a:gd name="connsiteX388" fmla="*/ 286084 w 1070602"/>
                <a:gd name="connsiteY388" fmla="*/ 981949 h 1070392"/>
                <a:gd name="connsiteX389" fmla="*/ 293061 w 1070602"/>
                <a:gd name="connsiteY389" fmla="*/ 985906 h 1070392"/>
                <a:gd name="connsiteX390" fmla="*/ 297945 w 1070602"/>
                <a:gd name="connsiteY390" fmla="*/ 1002430 h 1070392"/>
                <a:gd name="connsiteX391" fmla="*/ 287246 w 1070602"/>
                <a:gd name="connsiteY391" fmla="*/ 1008714 h 1070392"/>
                <a:gd name="connsiteX392" fmla="*/ 771495 w 1070602"/>
                <a:gd name="connsiteY392" fmla="*/ 1014533 h 1070392"/>
                <a:gd name="connsiteX393" fmla="*/ 760563 w 1070602"/>
                <a:gd name="connsiteY393" fmla="*/ 1007784 h 1070392"/>
                <a:gd name="connsiteX394" fmla="*/ 765913 w 1070602"/>
                <a:gd name="connsiteY394" fmla="*/ 991491 h 1070392"/>
                <a:gd name="connsiteX395" fmla="*/ 772890 w 1070602"/>
                <a:gd name="connsiteY395" fmla="*/ 987767 h 1070392"/>
                <a:gd name="connsiteX396" fmla="*/ 789404 w 1070602"/>
                <a:gd name="connsiteY396" fmla="*/ 992888 h 1070392"/>
                <a:gd name="connsiteX397" fmla="*/ 784287 w 1070602"/>
                <a:gd name="connsiteY397" fmla="*/ 1009412 h 1070392"/>
                <a:gd name="connsiteX398" fmla="*/ 776844 w 1070602"/>
                <a:gd name="connsiteY398" fmla="*/ 1013136 h 1070392"/>
                <a:gd name="connsiteX399" fmla="*/ 771262 w 1070602"/>
                <a:gd name="connsiteY399" fmla="*/ 1014533 h 1070392"/>
                <a:gd name="connsiteX400" fmla="*/ 338881 w 1070602"/>
                <a:gd name="connsiteY400" fmla="*/ 1032687 h 1070392"/>
                <a:gd name="connsiteX401" fmla="*/ 334229 w 1070602"/>
                <a:gd name="connsiteY401" fmla="*/ 1031756 h 1070392"/>
                <a:gd name="connsiteX402" fmla="*/ 326554 w 1070602"/>
                <a:gd name="connsiteY402" fmla="*/ 1028498 h 1070392"/>
                <a:gd name="connsiteX403" fmla="*/ 320041 w 1070602"/>
                <a:gd name="connsiteY403" fmla="*/ 1012438 h 1070392"/>
                <a:gd name="connsiteX404" fmla="*/ 336090 w 1070602"/>
                <a:gd name="connsiteY404" fmla="*/ 1005921 h 1070392"/>
                <a:gd name="connsiteX405" fmla="*/ 343300 w 1070602"/>
                <a:gd name="connsiteY405" fmla="*/ 1008947 h 1070392"/>
                <a:gd name="connsiteX406" fmla="*/ 350045 w 1070602"/>
                <a:gd name="connsiteY406" fmla="*/ 1024774 h 1070392"/>
                <a:gd name="connsiteX407" fmla="*/ 338881 w 1070602"/>
                <a:gd name="connsiteY407" fmla="*/ 1032455 h 1070392"/>
                <a:gd name="connsiteX408" fmla="*/ 719627 w 1070602"/>
                <a:gd name="connsiteY408" fmla="*/ 1037342 h 1070392"/>
                <a:gd name="connsiteX409" fmla="*/ 708231 w 1070602"/>
                <a:gd name="connsiteY409" fmla="*/ 1029429 h 1070392"/>
                <a:gd name="connsiteX410" fmla="*/ 715441 w 1070602"/>
                <a:gd name="connsiteY410" fmla="*/ 1013835 h 1070392"/>
                <a:gd name="connsiteX411" fmla="*/ 722884 w 1070602"/>
                <a:gd name="connsiteY411" fmla="*/ 1011042 h 1070392"/>
                <a:gd name="connsiteX412" fmla="*/ 738700 w 1070602"/>
                <a:gd name="connsiteY412" fmla="*/ 1017792 h 1070392"/>
                <a:gd name="connsiteX413" fmla="*/ 731955 w 1070602"/>
                <a:gd name="connsiteY413" fmla="*/ 1033618 h 1070392"/>
                <a:gd name="connsiteX414" fmla="*/ 724047 w 1070602"/>
                <a:gd name="connsiteY414" fmla="*/ 1036644 h 1070392"/>
                <a:gd name="connsiteX415" fmla="*/ 719860 w 1070602"/>
                <a:gd name="connsiteY415" fmla="*/ 1037342 h 1070392"/>
                <a:gd name="connsiteX416" fmla="*/ 392609 w 1070602"/>
                <a:gd name="connsiteY416" fmla="*/ 1051074 h 1070392"/>
                <a:gd name="connsiteX417" fmla="*/ 389353 w 1070602"/>
                <a:gd name="connsiteY417" fmla="*/ 1050609 h 1070392"/>
                <a:gd name="connsiteX418" fmla="*/ 381444 w 1070602"/>
                <a:gd name="connsiteY418" fmla="*/ 1048281 h 1070392"/>
                <a:gd name="connsiteX419" fmla="*/ 373304 w 1070602"/>
                <a:gd name="connsiteY419" fmla="*/ 1033153 h 1070392"/>
                <a:gd name="connsiteX420" fmla="*/ 388422 w 1070602"/>
                <a:gd name="connsiteY420" fmla="*/ 1025007 h 1070392"/>
                <a:gd name="connsiteX421" fmla="*/ 396097 w 1070602"/>
                <a:gd name="connsiteY421" fmla="*/ 1027334 h 1070392"/>
                <a:gd name="connsiteX422" fmla="*/ 404471 w 1070602"/>
                <a:gd name="connsiteY422" fmla="*/ 1042463 h 1070392"/>
                <a:gd name="connsiteX423" fmla="*/ 392842 w 1070602"/>
                <a:gd name="connsiteY423" fmla="*/ 1051307 h 1070392"/>
                <a:gd name="connsiteX424" fmla="*/ 665435 w 1070602"/>
                <a:gd name="connsiteY424" fmla="*/ 1054333 h 1070392"/>
                <a:gd name="connsiteX425" fmla="*/ 653573 w 1070602"/>
                <a:gd name="connsiteY425" fmla="*/ 1045255 h 1070392"/>
                <a:gd name="connsiteX426" fmla="*/ 662411 w 1070602"/>
                <a:gd name="connsiteY426" fmla="*/ 1030360 h 1070392"/>
                <a:gd name="connsiteX427" fmla="*/ 670086 w 1070602"/>
                <a:gd name="connsiteY427" fmla="*/ 1028265 h 1070392"/>
                <a:gd name="connsiteX428" fmla="*/ 684972 w 1070602"/>
                <a:gd name="connsiteY428" fmla="*/ 1036877 h 1070392"/>
                <a:gd name="connsiteX429" fmla="*/ 676366 w 1070602"/>
                <a:gd name="connsiteY429" fmla="*/ 1051772 h 1070392"/>
                <a:gd name="connsiteX430" fmla="*/ 668226 w 1070602"/>
                <a:gd name="connsiteY430" fmla="*/ 1053867 h 1070392"/>
                <a:gd name="connsiteX431" fmla="*/ 665202 w 1070602"/>
                <a:gd name="connsiteY431" fmla="*/ 1054333 h 1070392"/>
                <a:gd name="connsiteX432" fmla="*/ 447965 w 1070602"/>
                <a:gd name="connsiteY432" fmla="*/ 1063409 h 1070392"/>
                <a:gd name="connsiteX433" fmla="*/ 445872 w 1070602"/>
                <a:gd name="connsiteY433" fmla="*/ 1063409 h 1070392"/>
                <a:gd name="connsiteX434" fmla="*/ 437498 w 1070602"/>
                <a:gd name="connsiteY434" fmla="*/ 1062013 h 1070392"/>
                <a:gd name="connsiteX435" fmla="*/ 427730 w 1070602"/>
                <a:gd name="connsiteY435" fmla="*/ 1047816 h 1070392"/>
                <a:gd name="connsiteX436" fmla="*/ 441917 w 1070602"/>
                <a:gd name="connsiteY436" fmla="*/ 1038040 h 1070392"/>
                <a:gd name="connsiteX437" fmla="*/ 449593 w 1070602"/>
                <a:gd name="connsiteY437" fmla="*/ 1039437 h 1070392"/>
                <a:gd name="connsiteX438" fmla="*/ 459594 w 1070602"/>
                <a:gd name="connsiteY438" fmla="*/ 1053402 h 1070392"/>
                <a:gd name="connsiteX439" fmla="*/ 447500 w 1070602"/>
                <a:gd name="connsiteY439" fmla="*/ 1063642 h 1070392"/>
                <a:gd name="connsiteX440" fmla="*/ 609614 w 1070602"/>
                <a:gd name="connsiteY440" fmla="*/ 1065504 h 1070392"/>
                <a:gd name="connsiteX441" fmla="*/ 597519 w 1070602"/>
                <a:gd name="connsiteY441" fmla="*/ 1055031 h 1070392"/>
                <a:gd name="connsiteX442" fmla="*/ 607753 w 1070602"/>
                <a:gd name="connsiteY442" fmla="*/ 1041299 h 1070392"/>
                <a:gd name="connsiteX443" fmla="*/ 615661 w 1070602"/>
                <a:gd name="connsiteY443" fmla="*/ 1040135 h 1070392"/>
                <a:gd name="connsiteX444" fmla="*/ 629616 w 1070602"/>
                <a:gd name="connsiteY444" fmla="*/ 1050376 h 1070392"/>
                <a:gd name="connsiteX445" fmla="*/ 619382 w 1070602"/>
                <a:gd name="connsiteY445" fmla="*/ 1064341 h 1070392"/>
                <a:gd name="connsiteX446" fmla="*/ 611241 w 1070602"/>
                <a:gd name="connsiteY446" fmla="*/ 1065504 h 1070392"/>
                <a:gd name="connsiteX447" fmla="*/ 609381 w 1070602"/>
                <a:gd name="connsiteY447" fmla="*/ 1065504 h 1070392"/>
                <a:gd name="connsiteX448" fmla="*/ 504484 w 1070602"/>
                <a:gd name="connsiteY448" fmla="*/ 1069926 h 1070392"/>
                <a:gd name="connsiteX449" fmla="*/ 503786 w 1070602"/>
                <a:gd name="connsiteY449" fmla="*/ 1069926 h 1070392"/>
                <a:gd name="connsiteX450" fmla="*/ 495413 w 1070602"/>
                <a:gd name="connsiteY450" fmla="*/ 1069461 h 1070392"/>
                <a:gd name="connsiteX451" fmla="*/ 484248 w 1070602"/>
                <a:gd name="connsiteY451" fmla="*/ 1056427 h 1070392"/>
                <a:gd name="connsiteX452" fmla="*/ 497273 w 1070602"/>
                <a:gd name="connsiteY452" fmla="*/ 1045255 h 1070392"/>
                <a:gd name="connsiteX453" fmla="*/ 505181 w 1070602"/>
                <a:gd name="connsiteY453" fmla="*/ 1045721 h 1070392"/>
                <a:gd name="connsiteX454" fmla="*/ 516579 w 1070602"/>
                <a:gd name="connsiteY454" fmla="*/ 1058522 h 1070392"/>
                <a:gd name="connsiteX455" fmla="*/ 504484 w 1070602"/>
                <a:gd name="connsiteY455" fmla="*/ 1069926 h 1070392"/>
                <a:gd name="connsiteX456" fmla="*/ 553094 w 1070602"/>
                <a:gd name="connsiteY456" fmla="*/ 1070392 h 1070392"/>
                <a:gd name="connsiteX457" fmla="*/ 541000 w 1070602"/>
                <a:gd name="connsiteY457" fmla="*/ 1058522 h 1070392"/>
                <a:gd name="connsiteX458" fmla="*/ 552862 w 1070602"/>
                <a:gd name="connsiteY458" fmla="*/ 1045954 h 1070392"/>
                <a:gd name="connsiteX459" fmla="*/ 560770 w 1070602"/>
                <a:gd name="connsiteY459" fmla="*/ 1045954 h 1070392"/>
                <a:gd name="connsiteX460" fmla="*/ 573562 w 1070602"/>
                <a:gd name="connsiteY460" fmla="*/ 1057126 h 1070392"/>
                <a:gd name="connsiteX461" fmla="*/ 562166 w 1070602"/>
                <a:gd name="connsiteY461" fmla="*/ 1069926 h 1070392"/>
                <a:gd name="connsiteX462" fmla="*/ 553792 w 1070602"/>
                <a:gd name="connsiteY462" fmla="*/ 1069926 h 1070392"/>
                <a:gd name="connsiteX463" fmla="*/ 553327 w 1070602"/>
                <a:gd name="connsiteY463" fmla="*/ 1070392 h 107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602" h="1070392">
                  <a:moveTo>
                    <a:pt x="514020" y="24439"/>
                  </a:moveTo>
                  <a:cubicBezTo>
                    <a:pt x="507507" y="24439"/>
                    <a:pt x="502158" y="19318"/>
                    <a:pt x="501925" y="12801"/>
                  </a:cubicBezTo>
                  <a:cubicBezTo>
                    <a:pt x="501693" y="6052"/>
                    <a:pt x="506810" y="466"/>
                    <a:pt x="513555" y="0"/>
                  </a:cubicBezTo>
                  <a:lnTo>
                    <a:pt x="521928" y="0"/>
                  </a:lnTo>
                  <a:cubicBezTo>
                    <a:pt x="528906" y="0"/>
                    <a:pt x="534255" y="4887"/>
                    <a:pt x="534488" y="11637"/>
                  </a:cubicBezTo>
                  <a:cubicBezTo>
                    <a:pt x="534488" y="18387"/>
                    <a:pt x="529371" y="23973"/>
                    <a:pt x="522625" y="24206"/>
                  </a:cubicBezTo>
                  <a:lnTo>
                    <a:pt x="514717" y="24206"/>
                  </a:lnTo>
                  <a:cubicBezTo>
                    <a:pt x="514717" y="24206"/>
                    <a:pt x="514485" y="24439"/>
                    <a:pt x="514253" y="24439"/>
                  </a:cubicBezTo>
                  <a:moveTo>
                    <a:pt x="578912" y="25835"/>
                  </a:moveTo>
                  <a:cubicBezTo>
                    <a:pt x="578912" y="25835"/>
                    <a:pt x="578214" y="25835"/>
                    <a:pt x="577981" y="25835"/>
                  </a:cubicBezTo>
                  <a:lnTo>
                    <a:pt x="570074" y="25369"/>
                  </a:lnTo>
                  <a:cubicBezTo>
                    <a:pt x="563328" y="24904"/>
                    <a:pt x="558211" y="19085"/>
                    <a:pt x="558677" y="12335"/>
                  </a:cubicBezTo>
                  <a:cubicBezTo>
                    <a:pt x="559142" y="5586"/>
                    <a:pt x="565189" y="698"/>
                    <a:pt x="571702" y="931"/>
                  </a:cubicBezTo>
                  <a:lnTo>
                    <a:pt x="579843" y="1629"/>
                  </a:lnTo>
                  <a:cubicBezTo>
                    <a:pt x="586587" y="2095"/>
                    <a:pt x="591472" y="8146"/>
                    <a:pt x="591006" y="14663"/>
                  </a:cubicBezTo>
                  <a:cubicBezTo>
                    <a:pt x="590541" y="20947"/>
                    <a:pt x="585192" y="25835"/>
                    <a:pt x="578912" y="25835"/>
                  </a:cubicBezTo>
                  <a:moveTo>
                    <a:pt x="457501" y="29791"/>
                  </a:moveTo>
                  <a:cubicBezTo>
                    <a:pt x="451686" y="29791"/>
                    <a:pt x="446337" y="25369"/>
                    <a:pt x="445406" y="19318"/>
                  </a:cubicBezTo>
                  <a:cubicBezTo>
                    <a:pt x="444476" y="12568"/>
                    <a:pt x="448895" y="6517"/>
                    <a:pt x="455640" y="5353"/>
                  </a:cubicBezTo>
                  <a:lnTo>
                    <a:pt x="463781" y="4189"/>
                  </a:lnTo>
                  <a:cubicBezTo>
                    <a:pt x="470293" y="3491"/>
                    <a:pt x="476573" y="7913"/>
                    <a:pt x="477503" y="14663"/>
                  </a:cubicBezTo>
                  <a:cubicBezTo>
                    <a:pt x="478434" y="21413"/>
                    <a:pt x="473782" y="27464"/>
                    <a:pt x="467037" y="28395"/>
                  </a:cubicBezTo>
                  <a:lnTo>
                    <a:pt x="459129" y="29559"/>
                  </a:lnTo>
                  <a:cubicBezTo>
                    <a:pt x="459129" y="29559"/>
                    <a:pt x="457966" y="29559"/>
                    <a:pt x="457268" y="29559"/>
                  </a:cubicBezTo>
                  <a:moveTo>
                    <a:pt x="635198" y="33515"/>
                  </a:moveTo>
                  <a:cubicBezTo>
                    <a:pt x="635198" y="33515"/>
                    <a:pt x="633570" y="33515"/>
                    <a:pt x="632873" y="33515"/>
                  </a:cubicBezTo>
                  <a:lnTo>
                    <a:pt x="624964" y="32119"/>
                  </a:lnTo>
                  <a:cubicBezTo>
                    <a:pt x="618452" y="30955"/>
                    <a:pt x="614032" y="24671"/>
                    <a:pt x="615196" y="17922"/>
                  </a:cubicBezTo>
                  <a:cubicBezTo>
                    <a:pt x="616358" y="11172"/>
                    <a:pt x="622639" y="6750"/>
                    <a:pt x="629383" y="8146"/>
                  </a:cubicBezTo>
                  <a:lnTo>
                    <a:pt x="637524" y="9776"/>
                  </a:lnTo>
                  <a:cubicBezTo>
                    <a:pt x="644036" y="10939"/>
                    <a:pt x="648456" y="17456"/>
                    <a:pt x="647293" y="23973"/>
                  </a:cubicBezTo>
                  <a:cubicBezTo>
                    <a:pt x="646130" y="29791"/>
                    <a:pt x="641013" y="33980"/>
                    <a:pt x="635431" y="33980"/>
                  </a:cubicBezTo>
                  <a:moveTo>
                    <a:pt x="401912" y="41196"/>
                  </a:moveTo>
                  <a:cubicBezTo>
                    <a:pt x="396563" y="41196"/>
                    <a:pt x="391678" y="37704"/>
                    <a:pt x="390051" y="32119"/>
                  </a:cubicBezTo>
                  <a:cubicBezTo>
                    <a:pt x="388422" y="25602"/>
                    <a:pt x="392144" y="18852"/>
                    <a:pt x="398656" y="17224"/>
                  </a:cubicBezTo>
                  <a:cubicBezTo>
                    <a:pt x="401214" y="16525"/>
                    <a:pt x="404005" y="15826"/>
                    <a:pt x="406797" y="15128"/>
                  </a:cubicBezTo>
                  <a:cubicBezTo>
                    <a:pt x="413309" y="13500"/>
                    <a:pt x="420054" y="17456"/>
                    <a:pt x="421449" y="23973"/>
                  </a:cubicBezTo>
                  <a:cubicBezTo>
                    <a:pt x="423078" y="30489"/>
                    <a:pt x="419124" y="37006"/>
                    <a:pt x="412379" y="38636"/>
                  </a:cubicBezTo>
                  <a:lnTo>
                    <a:pt x="404703" y="40498"/>
                  </a:lnTo>
                  <a:cubicBezTo>
                    <a:pt x="404703" y="40498"/>
                    <a:pt x="402610" y="40963"/>
                    <a:pt x="401680" y="40963"/>
                  </a:cubicBezTo>
                  <a:moveTo>
                    <a:pt x="690322" y="47480"/>
                  </a:moveTo>
                  <a:cubicBezTo>
                    <a:pt x="689158" y="47480"/>
                    <a:pt x="687996" y="47480"/>
                    <a:pt x="686600" y="47015"/>
                  </a:cubicBezTo>
                  <a:lnTo>
                    <a:pt x="679157" y="44687"/>
                  </a:lnTo>
                  <a:cubicBezTo>
                    <a:pt x="672645" y="42825"/>
                    <a:pt x="668923" y="36076"/>
                    <a:pt x="670784" y="29559"/>
                  </a:cubicBezTo>
                  <a:cubicBezTo>
                    <a:pt x="672645" y="23042"/>
                    <a:pt x="679390" y="19318"/>
                    <a:pt x="685903" y="21180"/>
                  </a:cubicBezTo>
                  <a:lnTo>
                    <a:pt x="693811" y="23507"/>
                  </a:lnTo>
                  <a:cubicBezTo>
                    <a:pt x="700323" y="25369"/>
                    <a:pt x="703812" y="32352"/>
                    <a:pt x="701951" y="38636"/>
                  </a:cubicBezTo>
                  <a:cubicBezTo>
                    <a:pt x="700323" y="43756"/>
                    <a:pt x="695438" y="47247"/>
                    <a:pt x="690322" y="47247"/>
                  </a:cubicBezTo>
                  <a:moveTo>
                    <a:pt x="347719" y="58652"/>
                  </a:moveTo>
                  <a:cubicBezTo>
                    <a:pt x="342835" y="58652"/>
                    <a:pt x="338183" y="55626"/>
                    <a:pt x="336323" y="50738"/>
                  </a:cubicBezTo>
                  <a:cubicBezTo>
                    <a:pt x="333997" y="44454"/>
                    <a:pt x="337021" y="37472"/>
                    <a:pt x="343300" y="34912"/>
                  </a:cubicBezTo>
                  <a:lnTo>
                    <a:pt x="351208" y="32119"/>
                  </a:lnTo>
                  <a:cubicBezTo>
                    <a:pt x="357488" y="29791"/>
                    <a:pt x="364466" y="33050"/>
                    <a:pt x="366792" y="39334"/>
                  </a:cubicBezTo>
                  <a:cubicBezTo>
                    <a:pt x="369117" y="45618"/>
                    <a:pt x="365861" y="52600"/>
                    <a:pt x="359582" y="54928"/>
                  </a:cubicBezTo>
                  <a:lnTo>
                    <a:pt x="352139" y="57721"/>
                  </a:lnTo>
                  <a:cubicBezTo>
                    <a:pt x="350743" y="58186"/>
                    <a:pt x="349348" y="58419"/>
                    <a:pt x="347719" y="58419"/>
                  </a:cubicBezTo>
                  <a:moveTo>
                    <a:pt x="743584" y="67263"/>
                  </a:moveTo>
                  <a:cubicBezTo>
                    <a:pt x="741956" y="67263"/>
                    <a:pt x="740328" y="67031"/>
                    <a:pt x="738700" y="66332"/>
                  </a:cubicBezTo>
                  <a:lnTo>
                    <a:pt x="731490" y="63307"/>
                  </a:lnTo>
                  <a:cubicBezTo>
                    <a:pt x="725210" y="60747"/>
                    <a:pt x="722418" y="53532"/>
                    <a:pt x="724977" y="47480"/>
                  </a:cubicBezTo>
                  <a:cubicBezTo>
                    <a:pt x="727535" y="41196"/>
                    <a:pt x="734746" y="38403"/>
                    <a:pt x="740793" y="40963"/>
                  </a:cubicBezTo>
                  <a:lnTo>
                    <a:pt x="748469" y="44221"/>
                  </a:lnTo>
                  <a:cubicBezTo>
                    <a:pt x="754748" y="47015"/>
                    <a:pt x="757539" y="54230"/>
                    <a:pt x="754748" y="60281"/>
                  </a:cubicBezTo>
                  <a:cubicBezTo>
                    <a:pt x="752655" y="64936"/>
                    <a:pt x="748236" y="67496"/>
                    <a:pt x="743584" y="67496"/>
                  </a:cubicBezTo>
                  <a:moveTo>
                    <a:pt x="296085" y="81926"/>
                  </a:moveTo>
                  <a:cubicBezTo>
                    <a:pt x="291666" y="81926"/>
                    <a:pt x="287479" y="79599"/>
                    <a:pt x="285153" y="75177"/>
                  </a:cubicBezTo>
                  <a:cubicBezTo>
                    <a:pt x="282129" y="69125"/>
                    <a:pt x="284455" y="61910"/>
                    <a:pt x="290503" y="58884"/>
                  </a:cubicBezTo>
                  <a:lnTo>
                    <a:pt x="297945" y="55160"/>
                  </a:lnTo>
                  <a:cubicBezTo>
                    <a:pt x="303993" y="52135"/>
                    <a:pt x="311203" y="54695"/>
                    <a:pt x="314227" y="60747"/>
                  </a:cubicBezTo>
                  <a:cubicBezTo>
                    <a:pt x="317250" y="66798"/>
                    <a:pt x="314692" y="74013"/>
                    <a:pt x="308645" y="77038"/>
                  </a:cubicBezTo>
                  <a:lnTo>
                    <a:pt x="301667" y="80529"/>
                  </a:lnTo>
                  <a:cubicBezTo>
                    <a:pt x="299806" y="81461"/>
                    <a:pt x="297945" y="81926"/>
                    <a:pt x="296085" y="81926"/>
                  </a:cubicBezTo>
                  <a:moveTo>
                    <a:pt x="794288" y="92633"/>
                  </a:moveTo>
                  <a:cubicBezTo>
                    <a:pt x="792195" y="92633"/>
                    <a:pt x="790102" y="92167"/>
                    <a:pt x="788241" y="91003"/>
                  </a:cubicBezTo>
                  <a:lnTo>
                    <a:pt x="781263" y="87047"/>
                  </a:lnTo>
                  <a:cubicBezTo>
                    <a:pt x="775448" y="83788"/>
                    <a:pt x="773355" y="76340"/>
                    <a:pt x="776379" y="70522"/>
                  </a:cubicBezTo>
                  <a:cubicBezTo>
                    <a:pt x="779636" y="64703"/>
                    <a:pt x="787078" y="62375"/>
                    <a:pt x="792893" y="65634"/>
                  </a:cubicBezTo>
                  <a:lnTo>
                    <a:pt x="800103" y="69591"/>
                  </a:lnTo>
                  <a:cubicBezTo>
                    <a:pt x="805917" y="72849"/>
                    <a:pt x="808011" y="80297"/>
                    <a:pt x="804755" y="86116"/>
                  </a:cubicBezTo>
                  <a:cubicBezTo>
                    <a:pt x="802429" y="90072"/>
                    <a:pt x="798475" y="92400"/>
                    <a:pt x="794056" y="92400"/>
                  </a:cubicBezTo>
                  <a:moveTo>
                    <a:pt x="247008" y="110554"/>
                  </a:moveTo>
                  <a:cubicBezTo>
                    <a:pt x="243055" y="110554"/>
                    <a:pt x="239100" y="108692"/>
                    <a:pt x="236775" y="105201"/>
                  </a:cubicBezTo>
                  <a:cubicBezTo>
                    <a:pt x="233054" y="99615"/>
                    <a:pt x="234449" y="91934"/>
                    <a:pt x="240264" y="88210"/>
                  </a:cubicBezTo>
                  <a:cubicBezTo>
                    <a:pt x="242590" y="86581"/>
                    <a:pt x="244915" y="85185"/>
                    <a:pt x="247241" y="83555"/>
                  </a:cubicBezTo>
                  <a:cubicBezTo>
                    <a:pt x="252823" y="79831"/>
                    <a:pt x="260499" y="81694"/>
                    <a:pt x="263988" y="87279"/>
                  </a:cubicBezTo>
                  <a:cubicBezTo>
                    <a:pt x="267476" y="92866"/>
                    <a:pt x="265849" y="100546"/>
                    <a:pt x="260266" y="104037"/>
                  </a:cubicBezTo>
                  <a:cubicBezTo>
                    <a:pt x="258173" y="105433"/>
                    <a:pt x="255847" y="106830"/>
                    <a:pt x="253754" y="108226"/>
                  </a:cubicBezTo>
                  <a:cubicBezTo>
                    <a:pt x="251660" y="109622"/>
                    <a:pt x="249334" y="110321"/>
                    <a:pt x="247008" y="110321"/>
                  </a:cubicBezTo>
                  <a:moveTo>
                    <a:pt x="842202" y="123587"/>
                  </a:moveTo>
                  <a:cubicBezTo>
                    <a:pt x="839643" y="123587"/>
                    <a:pt x="837317" y="122889"/>
                    <a:pt x="834991" y="121260"/>
                  </a:cubicBezTo>
                  <a:lnTo>
                    <a:pt x="828479" y="116605"/>
                  </a:lnTo>
                  <a:cubicBezTo>
                    <a:pt x="822897" y="112648"/>
                    <a:pt x="821734" y="105201"/>
                    <a:pt x="825455" y="99615"/>
                  </a:cubicBezTo>
                  <a:cubicBezTo>
                    <a:pt x="829409" y="94029"/>
                    <a:pt x="836852" y="92866"/>
                    <a:pt x="842434" y="96589"/>
                  </a:cubicBezTo>
                  <a:lnTo>
                    <a:pt x="849179" y="101477"/>
                  </a:lnTo>
                  <a:cubicBezTo>
                    <a:pt x="854529" y="105433"/>
                    <a:pt x="855692" y="113114"/>
                    <a:pt x="851737" y="118467"/>
                  </a:cubicBezTo>
                  <a:cubicBezTo>
                    <a:pt x="849412" y="121726"/>
                    <a:pt x="845691" y="123355"/>
                    <a:pt x="841969" y="123355"/>
                  </a:cubicBezTo>
                  <a:moveTo>
                    <a:pt x="201421" y="144534"/>
                  </a:moveTo>
                  <a:cubicBezTo>
                    <a:pt x="197933" y="144534"/>
                    <a:pt x="194444" y="142905"/>
                    <a:pt x="192118" y="140113"/>
                  </a:cubicBezTo>
                  <a:cubicBezTo>
                    <a:pt x="187932" y="134992"/>
                    <a:pt x="188629" y="127311"/>
                    <a:pt x="193746" y="122889"/>
                  </a:cubicBezTo>
                  <a:lnTo>
                    <a:pt x="200259" y="117536"/>
                  </a:lnTo>
                  <a:cubicBezTo>
                    <a:pt x="205376" y="113346"/>
                    <a:pt x="213051" y="114045"/>
                    <a:pt x="217470" y="119398"/>
                  </a:cubicBezTo>
                  <a:cubicBezTo>
                    <a:pt x="221656" y="124751"/>
                    <a:pt x="220959" y="132199"/>
                    <a:pt x="215610" y="136621"/>
                  </a:cubicBezTo>
                  <a:lnTo>
                    <a:pt x="209562" y="141509"/>
                  </a:lnTo>
                  <a:cubicBezTo>
                    <a:pt x="207236" y="143371"/>
                    <a:pt x="204445" y="144302"/>
                    <a:pt x="201654" y="144302"/>
                  </a:cubicBezTo>
                  <a:moveTo>
                    <a:pt x="886161" y="159430"/>
                  </a:moveTo>
                  <a:cubicBezTo>
                    <a:pt x="883370" y="159430"/>
                    <a:pt x="880346" y="158267"/>
                    <a:pt x="878020" y="156171"/>
                  </a:cubicBezTo>
                  <a:lnTo>
                    <a:pt x="871973" y="150819"/>
                  </a:lnTo>
                  <a:cubicBezTo>
                    <a:pt x="866856" y="146396"/>
                    <a:pt x="866390" y="138715"/>
                    <a:pt x="870810" y="133596"/>
                  </a:cubicBezTo>
                  <a:cubicBezTo>
                    <a:pt x="875229" y="128475"/>
                    <a:pt x="882905" y="128009"/>
                    <a:pt x="888022" y="132432"/>
                  </a:cubicBezTo>
                  <a:lnTo>
                    <a:pt x="894301" y="138017"/>
                  </a:lnTo>
                  <a:cubicBezTo>
                    <a:pt x="899185" y="142439"/>
                    <a:pt x="899651" y="150120"/>
                    <a:pt x="895232" y="155241"/>
                  </a:cubicBezTo>
                  <a:cubicBezTo>
                    <a:pt x="892906" y="158034"/>
                    <a:pt x="889417" y="159197"/>
                    <a:pt x="886161" y="159197"/>
                  </a:cubicBezTo>
                  <a:moveTo>
                    <a:pt x="159788" y="182937"/>
                  </a:moveTo>
                  <a:cubicBezTo>
                    <a:pt x="156765" y="182937"/>
                    <a:pt x="153741" y="181773"/>
                    <a:pt x="151415" y="179446"/>
                  </a:cubicBezTo>
                  <a:cubicBezTo>
                    <a:pt x="146531" y="174791"/>
                    <a:pt x="146531" y="167110"/>
                    <a:pt x="151182" y="162223"/>
                  </a:cubicBezTo>
                  <a:lnTo>
                    <a:pt x="156997" y="156171"/>
                  </a:lnTo>
                  <a:cubicBezTo>
                    <a:pt x="161882" y="151517"/>
                    <a:pt x="169557" y="151517"/>
                    <a:pt x="174209" y="156171"/>
                  </a:cubicBezTo>
                  <a:cubicBezTo>
                    <a:pt x="179093" y="160826"/>
                    <a:pt x="179093" y="168740"/>
                    <a:pt x="174209" y="173395"/>
                  </a:cubicBezTo>
                  <a:lnTo>
                    <a:pt x="168626" y="178981"/>
                  </a:lnTo>
                  <a:cubicBezTo>
                    <a:pt x="166300" y="181541"/>
                    <a:pt x="163044" y="182705"/>
                    <a:pt x="159788" y="182705"/>
                  </a:cubicBezTo>
                  <a:moveTo>
                    <a:pt x="926166" y="199695"/>
                  </a:moveTo>
                  <a:cubicBezTo>
                    <a:pt x="922910" y="199695"/>
                    <a:pt x="919421" y="198299"/>
                    <a:pt x="917095" y="195505"/>
                  </a:cubicBezTo>
                  <a:cubicBezTo>
                    <a:pt x="915234" y="193644"/>
                    <a:pt x="913606" y="191549"/>
                    <a:pt x="911745" y="189687"/>
                  </a:cubicBezTo>
                  <a:cubicBezTo>
                    <a:pt x="907326" y="184799"/>
                    <a:pt x="907559" y="177119"/>
                    <a:pt x="912443" y="172464"/>
                  </a:cubicBezTo>
                  <a:cubicBezTo>
                    <a:pt x="917327" y="168042"/>
                    <a:pt x="925003" y="168274"/>
                    <a:pt x="929654" y="173162"/>
                  </a:cubicBezTo>
                  <a:cubicBezTo>
                    <a:pt x="931516" y="175257"/>
                    <a:pt x="933376" y="177351"/>
                    <a:pt x="935237" y="179446"/>
                  </a:cubicBezTo>
                  <a:cubicBezTo>
                    <a:pt x="939656" y="184566"/>
                    <a:pt x="939191" y="192247"/>
                    <a:pt x="934074" y="196669"/>
                  </a:cubicBezTo>
                  <a:cubicBezTo>
                    <a:pt x="931748" y="198764"/>
                    <a:pt x="928957" y="199695"/>
                    <a:pt x="925933" y="199695"/>
                  </a:cubicBezTo>
                  <a:moveTo>
                    <a:pt x="122342" y="225995"/>
                  </a:moveTo>
                  <a:cubicBezTo>
                    <a:pt x="119783" y="225995"/>
                    <a:pt x="116992" y="225064"/>
                    <a:pt x="114899" y="223435"/>
                  </a:cubicBezTo>
                  <a:cubicBezTo>
                    <a:pt x="109549" y="219246"/>
                    <a:pt x="108619" y="211565"/>
                    <a:pt x="112805" y="206212"/>
                  </a:cubicBezTo>
                  <a:cubicBezTo>
                    <a:pt x="114434" y="203884"/>
                    <a:pt x="116294" y="201790"/>
                    <a:pt x="117922" y="199695"/>
                  </a:cubicBezTo>
                  <a:cubicBezTo>
                    <a:pt x="122109" y="194342"/>
                    <a:pt x="129785" y="193644"/>
                    <a:pt x="135134" y="197833"/>
                  </a:cubicBezTo>
                  <a:cubicBezTo>
                    <a:pt x="140251" y="202022"/>
                    <a:pt x="141181" y="209703"/>
                    <a:pt x="136995" y="215056"/>
                  </a:cubicBezTo>
                  <a:cubicBezTo>
                    <a:pt x="135366" y="217151"/>
                    <a:pt x="133738" y="219246"/>
                    <a:pt x="132111" y="221340"/>
                  </a:cubicBezTo>
                  <a:cubicBezTo>
                    <a:pt x="129785" y="224366"/>
                    <a:pt x="126063" y="225995"/>
                    <a:pt x="122574" y="225995"/>
                  </a:cubicBezTo>
                  <a:moveTo>
                    <a:pt x="961752" y="244149"/>
                  </a:moveTo>
                  <a:cubicBezTo>
                    <a:pt x="957798" y="244149"/>
                    <a:pt x="954077" y="242287"/>
                    <a:pt x="951751" y="239029"/>
                  </a:cubicBezTo>
                  <a:lnTo>
                    <a:pt x="947099" y="232512"/>
                  </a:lnTo>
                  <a:cubicBezTo>
                    <a:pt x="943145" y="227159"/>
                    <a:pt x="944308" y="219478"/>
                    <a:pt x="949657" y="215522"/>
                  </a:cubicBezTo>
                  <a:cubicBezTo>
                    <a:pt x="955006" y="211565"/>
                    <a:pt x="962682" y="212729"/>
                    <a:pt x="966636" y="218081"/>
                  </a:cubicBezTo>
                  <a:cubicBezTo>
                    <a:pt x="968264" y="220409"/>
                    <a:pt x="969892" y="222504"/>
                    <a:pt x="971521" y="224831"/>
                  </a:cubicBezTo>
                  <a:cubicBezTo>
                    <a:pt x="975474" y="230417"/>
                    <a:pt x="974079" y="237865"/>
                    <a:pt x="968729" y="241822"/>
                  </a:cubicBezTo>
                  <a:cubicBezTo>
                    <a:pt x="966636" y="243218"/>
                    <a:pt x="964078" y="244149"/>
                    <a:pt x="961752" y="244149"/>
                  </a:cubicBezTo>
                  <a:moveTo>
                    <a:pt x="90011" y="272544"/>
                  </a:moveTo>
                  <a:cubicBezTo>
                    <a:pt x="87918" y="272544"/>
                    <a:pt x="85593" y="272078"/>
                    <a:pt x="83732" y="270682"/>
                  </a:cubicBezTo>
                  <a:cubicBezTo>
                    <a:pt x="77917" y="267191"/>
                    <a:pt x="76289" y="259510"/>
                    <a:pt x="79778" y="253924"/>
                  </a:cubicBezTo>
                  <a:lnTo>
                    <a:pt x="84197" y="246942"/>
                  </a:lnTo>
                  <a:cubicBezTo>
                    <a:pt x="87686" y="241356"/>
                    <a:pt x="95361" y="239494"/>
                    <a:pt x="100943" y="243218"/>
                  </a:cubicBezTo>
                  <a:cubicBezTo>
                    <a:pt x="106526" y="246709"/>
                    <a:pt x="108386" y="254389"/>
                    <a:pt x="104665" y="259976"/>
                  </a:cubicBezTo>
                  <a:lnTo>
                    <a:pt x="100478" y="266725"/>
                  </a:lnTo>
                  <a:cubicBezTo>
                    <a:pt x="98152" y="270449"/>
                    <a:pt x="94199" y="272544"/>
                    <a:pt x="90011" y="272544"/>
                  </a:cubicBezTo>
                  <a:moveTo>
                    <a:pt x="991988" y="292095"/>
                  </a:moveTo>
                  <a:cubicBezTo>
                    <a:pt x="987801" y="292095"/>
                    <a:pt x="983615" y="289767"/>
                    <a:pt x="981289" y="285810"/>
                  </a:cubicBezTo>
                  <a:lnTo>
                    <a:pt x="977335" y="278828"/>
                  </a:lnTo>
                  <a:cubicBezTo>
                    <a:pt x="974079" y="273009"/>
                    <a:pt x="975940" y="265561"/>
                    <a:pt x="981755" y="262070"/>
                  </a:cubicBezTo>
                  <a:cubicBezTo>
                    <a:pt x="987569" y="258812"/>
                    <a:pt x="995012" y="260674"/>
                    <a:pt x="998501" y="266493"/>
                  </a:cubicBezTo>
                  <a:lnTo>
                    <a:pt x="1002687" y="273708"/>
                  </a:lnTo>
                  <a:cubicBezTo>
                    <a:pt x="1005943" y="279526"/>
                    <a:pt x="1003850" y="286974"/>
                    <a:pt x="998035" y="290232"/>
                  </a:cubicBezTo>
                  <a:cubicBezTo>
                    <a:pt x="996175" y="291396"/>
                    <a:pt x="994082" y="291862"/>
                    <a:pt x="991988" y="291862"/>
                  </a:cubicBezTo>
                  <a:moveTo>
                    <a:pt x="62799" y="322584"/>
                  </a:moveTo>
                  <a:cubicBezTo>
                    <a:pt x="60938" y="322584"/>
                    <a:pt x="59310" y="322118"/>
                    <a:pt x="57449" y="321420"/>
                  </a:cubicBezTo>
                  <a:cubicBezTo>
                    <a:pt x="51402" y="318627"/>
                    <a:pt x="48844" y="311179"/>
                    <a:pt x="51635" y="305128"/>
                  </a:cubicBezTo>
                  <a:lnTo>
                    <a:pt x="55356" y="297680"/>
                  </a:lnTo>
                  <a:cubicBezTo>
                    <a:pt x="58380" y="291629"/>
                    <a:pt x="65590" y="289301"/>
                    <a:pt x="71638" y="292327"/>
                  </a:cubicBezTo>
                  <a:cubicBezTo>
                    <a:pt x="77684" y="295353"/>
                    <a:pt x="80010" y="302568"/>
                    <a:pt x="76987" y="308619"/>
                  </a:cubicBezTo>
                  <a:lnTo>
                    <a:pt x="73498" y="315834"/>
                  </a:lnTo>
                  <a:cubicBezTo>
                    <a:pt x="71405" y="320257"/>
                    <a:pt x="66985" y="322816"/>
                    <a:pt x="62566" y="322816"/>
                  </a:cubicBezTo>
                  <a:moveTo>
                    <a:pt x="1016875" y="343298"/>
                  </a:moveTo>
                  <a:cubicBezTo>
                    <a:pt x="1012224" y="343298"/>
                    <a:pt x="1007572" y="340505"/>
                    <a:pt x="1005711" y="335850"/>
                  </a:cubicBezTo>
                  <a:lnTo>
                    <a:pt x="1002455" y="328635"/>
                  </a:lnTo>
                  <a:cubicBezTo>
                    <a:pt x="999664" y="322584"/>
                    <a:pt x="1002455" y="315369"/>
                    <a:pt x="1008734" y="312576"/>
                  </a:cubicBezTo>
                  <a:cubicBezTo>
                    <a:pt x="1014782" y="309783"/>
                    <a:pt x="1021992" y="312576"/>
                    <a:pt x="1024783" y="318860"/>
                  </a:cubicBezTo>
                  <a:lnTo>
                    <a:pt x="1028039" y="326540"/>
                  </a:lnTo>
                  <a:cubicBezTo>
                    <a:pt x="1030598" y="332825"/>
                    <a:pt x="1027807" y="339807"/>
                    <a:pt x="1021527" y="342600"/>
                  </a:cubicBezTo>
                  <a:cubicBezTo>
                    <a:pt x="1019899" y="343298"/>
                    <a:pt x="1018270" y="343531"/>
                    <a:pt x="1016875" y="343531"/>
                  </a:cubicBezTo>
                  <a:moveTo>
                    <a:pt x="41169" y="375184"/>
                  </a:moveTo>
                  <a:cubicBezTo>
                    <a:pt x="39773" y="375184"/>
                    <a:pt x="38377" y="375184"/>
                    <a:pt x="37214" y="374486"/>
                  </a:cubicBezTo>
                  <a:cubicBezTo>
                    <a:pt x="30935" y="372159"/>
                    <a:pt x="27446" y="365409"/>
                    <a:pt x="29771" y="358892"/>
                  </a:cubicBezTo>
                  <a:cubicBezTo>
                    <a:pt x="30702" y="356332"/>
                    <a:pt x="31632" y="353539"/>
                    <a:pt x="32562" y="350979"/>
                  </a:cubicBezTo>
                  <a:cubicBezTo>
                    <a:pt x="34888" y="344694"/>
                    <a:pt x="41866" y="341436"/>
                    <a:pt x="48146" y="343764"/>
                  </a:cubicBezTo>
                  <a:cubicBezTo>
                    <a:pt x="54426" y="346091"/>
                    <a:pt x="57682" y="353074"/>
                    <a:pt x="55356" y="359357"/>
                  </a:cubicBezTo>
                  <a:lnTo>
                    <a:pt x="52798" y="366805"/>
                  </a:lnTo>
                  <a:cubicBezTo>
                    <a:pt x="50937" y="371926"/>
                    <a:pt x="46286" y="374952"/>
                    <a:pt x="41401" y="374952"/>
                  </a:cubicBezTo>
                  <a:moveTo>
                    <a:pt x="1036180" y="396597"/>
                  </a:moveTo>
                  <a:cubicBezTo>
                    <a:pt x="1030830" y="396597"/>
                    <a:pt x="1026178" y="393106"/>
                    <a:pt x="1024551" y="387752"/>
                  </a:cubicBezTo>
                  <a:lnTo>
                    <a:pt x="1022225" y="380304"/>
                  </a:lnTo>
                  <a:cubicBezTo>
                    <a:pt x="1020132" y="373788"/>
                    <a:pt x="1023853" y="367038"/>
                    <a:pt x="1030133" y="364943"/>
                  </a:cubicBezTo>
                  <a:cubicBezTo>
                    <a:pt x="1036645" y="362848"/>
                    <a:pt x="1043390" y="366572"/>
                    <a:pt x="1045484" y="372857"/>
                  </a:cubicBezTo>
                  <a:cubicBezTo>
                    <a:pt x="1046414" y="375417"/>
                    <a:pt x="1047112" y="378210"/>
                    <a:pt x="1048042" y="380770"/>
                  </a:cubicBezTo>
                  <a:cubicBezTo>
                    <a:pt x="1049903" y="387287"/>
                    <a:pt x="1046181" y="394036"/>
                    <a:pt x="1039902" y="395899"/>
                  </a:cubicBezTo>
                  <a:cubicBezTo>
                    <a:pt x="1038738" y="396131"/>
                    <a:pt x="1037576" y="396364"/>
                    <a:pt x="1036412" y="396364"/>
                  </a:cubicBezTo>
                  <a:moveTo>
                    <a:pt x="25352" y="429879"/>
                  </a:moveTo>
                  <a:cubicBezTo>
                    <a:pt x="25352" y="429879"/>
                    <a:pt x="23492" y="429879"/>
                    <a:pt x="22561" y="429646"/>
                  </a:cubicBezTo>
                  <a:cubicBezTo>
                    <a:pt x="16049" y="428017"/>
                    <a:pt x="11862" y="421501"/>
                    <a:pt x="13491" y="414984"/>
                  </a:cubicBezTo>
                  <a:lnTo>
                    <a:pt x="15351" y="406838"/>
                  </a:lnTo>
                  <a:cubicBezTo>
                    <a:pt x="16979" y="400321"/>
                    <a:pt x="23492" y="396364"/>
                    <a:pt x="30004" y="397993"/>
                  </a:cubicBezTo>
                  <a:cubicBezTo>
                    <a:pt x="36516" y="399623"/>
                    <a:pt x="40471" y="406139"/>
                    <a:pt x="38843" y="412656"/>
                  </a:cubicBezTo>
                  <a:lnTo>
                    <a:pt x="36981" y="420336"/>
                  </a:lnTo>
                  <a:cubicBezTo>
                    <a:pt x="35819" y="425923"/>
                    <a:pt x="30702" y="429879"/>
                    <a:pt x="25120" y="429879"/>
                  </a:cubicBezTo>
                  <a:moveTo>
                    <a:pt x="1049670" y="451990"/>
                  </a:moveTo>
                  <a:cubicBezTo>
                    <a:pt x="1043855" y="451990"/>
                    <a:pt x="1038738" y="447801"/>
                    <a:pt x="1037576" y="441982"/>
                  </a:cubicBezTo>
                  <a:lnTo>
                    <a:pt x="1036180" y="434301"/>
                  </a:lnTo>
                  <a:cubicBezTo>
                    <a:pt x="1034785" y="427784"/>
                    <a:pt x="1038971" y="421268"/>
                    <a:pt x="1045716" y="419871"/>
                  </a:cubicBezTo>
                  <a:cubicBezTo>
                    <a:pt x="1052229" y="418475"/>
                    <a:pt x="1058741" y="422897"/>
                    <a:pt x="1060137" y="429414"/>
                  </a:cubicBezTo>
                  <a:lnTo>
                    <a:pt x="1061764" y="437560"/>
                  </a:lnTo>
                  <a:cubicBezTo>
                    <a:pt x="1062928" y="444077"/>
                    <a:pt x="1058741" y="450594"/>
                    <a:pt x="1051996" y="451757"/>
                  </a:cubicBezTo>
                  <a:cubicBezTo>
                    <a:pt x="1051298" y="451757"/>
                    <a:pt x="1050601" y="451757"/>
                    <a:pt x="1049670" y="451757"/>
                  </a:cubicBezTo>
                  <a:moveTo>
                    <a:pt x="15817" y="485738"/>
                  </a:moveTo>
                  <a:cubicBezTo>
                    <a:pt x="15817" y="485738"/>
                    <a:pt x="14886" y="485738"/>
                    <a:pt x="14420" y="485738"/>
                  </a:cubicBezTo>
                  <a:cubicBezTo>
                    <a:pt x="7676" y="485039"/>
                    <a:pt x="3024" y="478988"/>
                    <a:pt x="3721" y="472239"/>
                  </a:cubicBezTo>
                  <a:lnTo>
                    <a:pt x="4652" y="463859"/>
                  </a:lnTo>
                  <a:cubicBezTo>
                    <a:pt x="5583" y="457110"/>
                    <a:pt x="11862" y="452688"/>
                    <a:pt x="18375" y="453386"/>
                  </a:cubicBezTo>
                  <a:cubicBezTo>
                    <a:pt x="25120" y="454318"/>
                    <a:pt x="29771" y="460368"/>
                    <a:pt x="28841" y="467118"/>
                  </a:cubicBezTo>
                  <a:lnTo>
                    <a:pt x="27911" y="475031"/>
                  </a:lnTo>
                  <a:cubicBezTo>
                    <a:pt x="27213" y="481315"/>
                    <a:pt x="21863" y="485738"/>
                    <a:pt x="15817" y="485738"/>
                  </a:cubicBezTo>
                  <a:moveTo>
                    <a:pt x="1056880" y="508314"/>
                  </a:moveTo>
                  <a:cubicBezTo>
                    <a:pt x="1050601" y="508314"/>
                    <a:pt x="1045251" y="503426"/>
                    <a:pt x="1044786" y="496910"/>
                  </a:cubicBezTo>
                  <a:lnTo>
                    <a:pt x="1044088" y="488996"/>
                  </a:lnTo>
                  <a:cubicBezTo>
                    <a:pt x="1043390" y="482246"/>
                    <a:pt x="1048507" y="476428"/>
                    <a:pt x="1055020" y="475730"/>
                  </a:cubicBezTo>
                  <a:cubicBezTo>
                    <a:pt x="1061532" y="475264"/>
                    <a:pt x="1067579" y="480152"/>
                    <a:pt x="1068277" y="486669"/>
                  </a:cubicBezTo>
                  <a:lnTo>
                    <a:pt x="1068975" y="495048"/>
                  </a:lnTo>
                  <a:cubicBezTo>
                    <a:pt x="1069440" y="501797"/>
                    <a:pt x="1064323" y="507616"/>
                    <a:pt x="1057811" y="508081"/>
                  </a:cubicBezTo>
                  <a:cubicBezTo>
                    <a:pt x="1057578" y="508081"/>
                    <a:pt x="1057113" y="508081"/>
                    <a:pt x="1056880" y="508081"/>
                  </a:cubicBezTo>
                  <a:moveTo>
                    <a:pt x="12095" y="542527"/>
                  </a:moveTo>
                  <a:cubicBezTo>
                    <a:pt x="12095" y="542527"/>
                    <a:pt x="12095" y="542527"/>
                    <a:pt x="12095" y="542527"/>
                  </a:cubicBezTo>
                  <a:cubicBezTo>
                    <a:pt x="5350" y="542527"/>
                    <a:pt x="0" y="536942"/>
                    <a:pt x="0" y="530192"/>
                  </a:cubicBezTo>
                  <a:lnTo>
                    <a:pt x="0" y="522046"/>
                  </a:lnTo>
                  <a:cubicBezTo>
                    <a:pt x="233" y="515297"/>
                    <a:pt x="5350" y="509710"/>
                    <a:pt x="12560" y="510176"/>
                  </a:cubicBezTo>
                  <a:cubicBezTo>
                    <a:pt x="19305" y="510176"/>
                    <a:pt x="24654" y="515995"/>
                    <a:pt x="24422" y="522512"/>
                  </a:cubicBezTo>
                  <a:lnTo>
                    <a:pt x="24422" y="530425"/>
                  </a:lnTo>
                  <a:cubicBezTo>
                    <a:pt x="24422" y="537175"/>
                    <a:pt x="18840" y="542527"/>
                    <a:pt x="12095" y="542527"/>
                  </a:cubicBezTo>
                  <a:moveTo>
                    <a:pt x="1058276" y="555561"/>
                  </a:moveTo>
                  <a:cubicBezTo>
                    <a:pt x="1058276" y="555561"/>
                    <a:pt x="1058276" y="555561"/>
                    <a:pt x="1058276" y="555561"/>
                  </a:cubicBezTo>
                  <a:cubicBezTo>
                    <a:pt x="1051531" y="555561"/>
                    <a:pt x="1046181" y="549975"/>
                    <a:pt x="1046181" y="543225"/>
                  </a:cubicBezTo>
                  <a:lnTo>
                    <a:pt x="1046181" y="535312"/>
                  </a:lnTo>
                  <a:cubicBezTo>
                    <a:pt x="1046181" y="528562"/>
                    <a:pt x="1051763" y="523210"/>
                    <a:pt x="1058508" y="523210"/>
                  </a:cubicBezTo>
                  <a:cubicBezTo>
                    <a:pt x="1065254" y="523210"/>
                    <a:pt x="1070603" y="528795"/>
                    <a:pt x="1070603" y="535312"/>
                  </a:cubicBezTo>
                  <a:lnTo>
                    <a:pt x="1070603" y="543691"/>
                  </a:lnTo>
                  <a:cubicBezTo>
                    <a:pt x="1070603" y="550440"/>
                    <a:pt x="1065021" y="555794"/>
                    <a:pt x="1058276" y="555794"/>
                  </a:cubicBezTo>
                  <a:moveTo>
                    <a:pt x="14653" y="599317"/>
                  </a:moveTo>
                  <a:cubicBezTo>
                    <a:pt x="8374" y="599317"/>
                    <a:pt x="3257" y="594662"/>
                    <a:pt x="2559" y="588378"/>
                  </a:cubicBezTo>
                  <a:lnTo>
                    <a:pt x="1861" y="580232"/>
                  </a:lnTo>
                  <a:cubicBezTo>
                    <a:pt x="1163" y="573483"/>
                    <a:pt x="6280" y="567664"/>
                    <a:pt x="13025" y="566966"/>
                  </a:cubicBezTo>
                  <a:cubicBezTo>
                    <a:pt x="19537" y="566500"/>
                    <a:pt x="25585" y="571388"/>
                    <a:pt x="26283" y="578137"/>
                  </a:cubicBezTo>
                  <a:lnTo>
                    <a:pt x="26980" y="586050"/>
                  </a:lnTo>
                  <a:cubicBezTo>
                    <a:pt x="27678" y="592800"/>
                    <a:pt x="22794" y="598619"/>
                    <a:pt x="16049" y="599317"/>
                  </a:cubicBezTo>
                  <a:cubicBezTo>
                    <a:pt x="15584" y="599317"/>
                    <a:pt x="15351" y="599317"/>
                    <a:pt x="14886" y="599317"/>
                  </a:cubicBezTo>
                  <a:moveTo>
                    <a:pt x="1054322" y="612118"/>
                  </a:moveTo>
                  <a:cubicBezTo>
                    <a:pt x="1054322" y="612118"/>
                    <a:pt x="1053391" y="612118"/>
                    <a:pt x="1052694" y="612118"/>
                  </a:cubicBezTo>
                  <a:cubicBezTo>
                    <a:pt x="1045948" y="611187"/>
                    <a:pt x="1041297" y="605136"/>
                    <a:pt x="1042227" y="598619"/>
                  </a:cubicBezTo>
                  <a:lnTo>
                    <a:pt x="1043158" y="590705"/>
                  </a:lnTo>
                  <a:cubicBezTo>
                    <a:pt x="1043855" y="583956"/>
                    <a:pt x="1049903" y="579301"/>
                    <a:pt x="1056648" y="579999"/>
                  </a:cubicBezTo>
                  <a:cubicBezTo>
                    <a:pt x="1063393" y="580698"/>
                    <a:pt x="1068277" y="586749"/>
                    <a:pt x="1067579" y="593498"/>
                  </a:cubicBezTo>
                  <a:lnTo>
                    <a:pt x="1066649" y="601877"/>
                  </a:lnTo>
                  <a:cubicBezTo>
                    <a:pt x="1065951" y="607928"/>
                    <a:pt x="1060602" y="612584"/>
                    <a:pt x="1054554" y="612584"/>
                  </a:cubicBezTo>
                  <a:moveTo>
                    <a:pt x="23259" y="655408"/>
                  </a:moveTo>
                  <a:cubicBezTo>
                    <a:pt x="17677" y="655408"/>
                    <a:pt x="12560" y="651452"/>
                    <a:pt x="11397" y="645634"/>
                  </a:cubicBezTo>
                  <a:lnTo>
                    <a:pt x="9769" y="637487"/>
                  </a:lnTo>
                  <a:cubicBezTo>
                    <a:pt x="8606" y="630971"/>
                    <a:pt x="12793" y="624454"/>
                    <a:pt x="19537" y="623290"/>
                  </a:cubicBezTo>
                  <a:cubicBezTo>
                    <a:pt x="26283" y="621893"/>
                    <a:pt x="32562" y="626315"/>
                    <a:pt x="33726" y="633065"/>
                  </a:cubicBezTo>
                  <a:lnTo>
                    <a:pt x="35354" y="640745"/>
                  </a:lnTo>
                  <a:cubicBezTo>
                    <a:pt x="36749" y="647262"/>
                    <a:pt x="32562" y="653779"/>
                    <a:pt x="25818" y="655175"/>
                  </a:cubicBezTo>
                  <a:cubicBezTo>
                    <a:pt x="24887" y="655175"/>
                    <a:pt x="24189" y="655408"/>
                    <a:pt x="23259" y="655408"/>
                  </a:cubicBezTo>
                  <a:moveTo>
                    <a:pt x="1044320" y="668209"/>
                  </a:moveTo>
                  <a:cubicBezTo>
                    <a:pt x="1044320" y="668209"/>
                    <a:pt x="1042460" y="668209"/>
                    <a:pt x="1041529" y="667977"/>
                  </a:cubicBezTo>
                  <a:cubicBezTo>
                    <a:pt x="1035017" y="666347"/>
                    <a:pt x="1030830" y="659831"/>
                    <a:pt x="1032459" y="653314"/>
                  </a:cubicBezTo>
                  <a:lnTo>
                    <a:pt x="1034319" y="645401"/>
                  </a:lnTo>
                  <a:cubicBezTo>
                    <a:pt x="1035715" y="638884"/>
                    <a:pt x="1042227" y="634695"/>
                    <a:pt x="1048739" y="636091"/>
                  </a:cubicBezTo>
                  <a:cubicBezTo>
                    <a:pt x="1055252" y="637487"/>
                    <a:pt x="1059439" y="644004"/>
                    <a:pt x="1058044" y="650521"/>
                  </a:cubicBezTo>
                  <a:lnTo>
                    <a:pt x="1056182" y="658667"/>
                  </a:lnTo>
                  <a:cubicBezTo>
                    <a:pt x="1054787" y="664253"/>
                    <a:pt x="1049903" y="668209"/>
                    <a:pt x="1044320" y="668209"/>
                  </a:cubicBezTo>
                  <a:moveTo>
                    <a:pt x="38145" y="710336"/>
                  </a:moveTo>
                  <a:cubicBezTo>
                    <a:pt x="33028" y="710336"/>
                    <a:pt x="28376" y="707078"/>
                    <a:pt x="26515" y="701957"/>
                  </a:cubicBezTo>
                  <a:lnTo>
                    <a:pt x="23957" y="694044"/>
                  </a:lnTo>
                  <a:cubicBezTo>
                    <a:pt x="22096" y="687527"/>
                    <a:pt x="25585" y="680777"/>
                    <a:pt x="32097" y="678916"/>
                  </a:cubicBezTo>
                  <a:cubicBezTo>
                    <a:pt x="38610" y="676821"/>
                    <a:pt x="45355" y="680545"/>
                    <a:pt x="47448" y="687062"/>
                  </a:cubicBezTo>
                  <a:lnTo>
                    <a:pt x="49774" y="694509"/>
                  </a:lnTo>
                  <a:cubicBezTo>
                    <a:pt x="51867" y="701026"/>
                    <a:pt x="48379" y="707776"/>
                    <a:pt x="42098" y="709871"/>
                  </a:cubicBezTo>
                  <a:cubicBezTo>
                    <a:pt x="40936" y="710336"/>
                    <a:pt x="39540" y="710569"/>
                    <a:pt x="38377" y="710569"/>
                  </a:cubicBezTo>
                  <a:moveTo>
                    <a:pt x="1028272" y="722672"/>
                  </a:moveTo>
                  <a:cubicBezTo>
                    <a:pt x="1026876" y="722672"/>
                    <a:pt x="1025481" y="722672"/>
                    <a:pt x="1024318" y="721974"/>
                  </a:cubicBezTo>
                  <a:cubicBezTo>
                    <a:pt x="1018038" y="719646"/>
                    <a:pt x="1014549" y="712663"/>
                    <a:pt x="1016875" y="706380"/>
                  </a:cubicBezTo>
                  <a:lnTo>
                    <a:pt x="1019434" y="698932"/>
                  </a:lnTo>
                  <a:cubicBezTo>
                    <a:pt x="1021527" y="692648"/>
                    <a:pt x="1028504" y="689157"/>
                    <a:pt x="1034785" y="691251"/>
                  </a:cubicBezTo>
                  <a:cubicBezTo>
                    <a:pt x="1041064" y="693346"/>
                    <a:pt x="1044553" y="700328"/>
                    <a:pt x="1042460" y="706612"/>
                  </a:cubicBezTo>
                  <a:lnTo>
                    <a:pt x="1039669" y="714526"/>
                  </a:lnTo>
                  <a:cubicBezTo>
                    <a:pt x="1037808" y="719413"/>
                    <a:pt x="1033156" y="722672"/>
                    <a:pt x="1028272" y="722672"/>
                  </a:cubicBezTo>
                  <a:moveTo>
                    <a:pt x="58613" y="763402"/>
                  </a:moveTo>
                  <a:cubicBezTo>
                    <a:pt x="53961" y="763402"/>
                    <a:pt x="49541" y="760842"/>
                    <a:pt x="47448" y="756187"/>
                  </a:cubicBezTo>
                  <a:lnTo>
                    <a:pt x="43959" y="748739"/>
                  </a:lnTo>
                  <a:cubicBezTo>
                    <a:pt x="41401" y="742688"/>
                    <a:pt x="43959" y="735473"/>
                    <a:pt x="50239" y="732680"/>
                  </a:cubicBezTo>
                  <a:cubicBezTo>
                    <a:pt x="56287" y="729887"/>
                    <a:pt x="63497" y="732680"/>
                    <a:pt x="66288" y="738964"/>
                  </a:cubicBezTo>
                  <a:lnTo>
                    <a:pt x="69544" y="746179"/>
                  </a:lnTo>
                  <a:cubicBezTo>
                    <a:pt x="72335" y="752230"/>
                    <a:pt x="69544" y="759678"/>
                    <a:pt x="63497" y="762238"/>
                  </a:cubicBezTo>
                  <a:cubicBezTo>
                    <a:pt x="61869" y="762936"/>
                    <a:pt x="60240" y="763402"/>
                    <a:pt x="58380" y="763402"/>
                  </a:cubicBezTo>
                  <a:moveTo>
                    <a:pt x="1006176" y="775272"/>
                  </a:moveTo>
                  <a:cubicBezTo>
                    <a:pt x="1004316" y="775272"/>
                    <a:pt x="1002687" y="774806"/>
                    <a:pt x="1000826" y="774108"/>
                  </a:cubicBezTo>
                  <a:cubicBezTo>
                    <a:pt x="994780" y="771082"/>
                    <a:pt x="992221" y="763867"/>
                    <a:pt x="995244" y="757816"/>
                  </a:cubicBezTo>
                  <a:lnTo>
                    <a:pt x="998733" y="750601"/>
                  </a:lnTo>
                  <a:cubicBezTo>
                    <a:pt x="1001524" y="744550"/>
                    <a:pt x="1008734" y="741756"/>
                    <a:pt x="1015015" y="744550"/>
                  </a:cubicBezTo>
                  <a:cubicBezTo>
                    <a:pt x="1021061" y="747343"/>
                    <a:pt x="1023853" y="754558"/>
                    <a:pt x="1021061" y="760842"/>
                  </a:cubicBezTo>
                  <a:lnTo>
                    <a:pt x="1017573" y="768290"/>
                  </a:lnTo>
                  <a:cubicBezTo>
                    <a:pt x="1015479" y="772712"/>
                    <a:pt x="1011060" y="775272"/>
                    <a:pt x="1006641" y="775272"/>
                  </a:cubicBezTo>
                  <a:moveTo>
                    <a:pt x="84894" y="813674"/>
                  </a:moveTo>
                  <a:cubicBezTo>
                    <a:pt x="80708" y="813674"/>
                    <a:pt x="76754" y="811580"/>
                    <a:pt x="74428" y="807623"/>
                  </a:cubicBezTo>
                  <a:lnTo>
                    <a:pt x="70242" y="800408"/>
                  </a:lnTo>
                  <a:cubicBezTo>
                    <a:pt x="66985" y="794590"/>
                    <a:pt x="68847" y="787142"/>
                    <a:pt x="74661" y="783651"/>
                  </a:cubicBezTo>
                  <a:cubicBezTo>
                    <a:pt x="80476" y="780392"/>
                    <a:pt x="87918" y="782254"/>
                    <a:pt x="91408" y="788073"/>
                  </a:cubicBezTo>
                  <a:lnTo>
                    <a:pt x="95361" y="795055"/>
                  </a:lnTo>
                  <a:cubicBezTo>
                    <a:pt x="98850" y="800874"/>
                    <a:pt x="96757" y="808322"/>
                    <a:pt x="90942" y="811813"/>
                  </a:cubicBezTo>
                  <a:cubicBezTo>
                    <a:pt x="89082" y="812976"/>
                    <a:pt x="86756" y="813442"/>
                    <a:pt x="84662" y="813442"/>
                  </a:cubicBezTo>
                  <a:moveTo>
                    <a:pt x="978731" y="824846"/>
                  </a:moveTo>
                  <a:cubicBezTo>
                    <a:pt x="976405" y="824846"/>
                    <a:pt x="974312" y="824148"/>
                    <a:pt x="972218" y="822985"/>
                  </a:cubicBezTo>
                  <a:cubicBezTo>
                    <a:pt x="966636" y="819493"/>
                    <a:pt x="964775" y="811813"/>
                    <a:pt x="968497" y="806227"/>
                  </a:cubicBezTo>
                  <a:cubicBezTo>
                    <a:pt x="969892" y="803899"/>
                    <a:pt x="971288" y="801805"/>
                    <a:pt x="972683" y="799477"/>
                  </a:cubicBezTo>
                  <a:cubicBezTo>
                    <a:pt x="976172" y="793659"/>
                    <a:pt x="983615" y="791797"/>
                    <a:pt x="989430" y="795288"/>
                  </a:cubicBezTo>
                  <a:cubicBezTo>
                    <a:pt x="995244" y="798779"/>
                    <a:pt x="997105" y="806227"/>
                    <a:pt x="993616" y="812046"/>
                  </a:cubicBezTo>
                  <a:cubicBezTo>
                    <a:pt x="992221" y="814373"/>
                    <a:pt x="990825" y="816933"/>
                    <a:pt x="989197" y="819261"/>
                  </a:cubicBezTo>
                  <a:cubicBezTo>
                    <a:pt x="986872" y="822985"/>
                    <a:pt x="982917" y="825079"/>
                    <a:pt x="978963" y="825079"/>
                  </a:cubicBezTo>
                  <a:moveTo>
                    <a:pt x="116527" y="860922"/>
                  </a:moveTo>
                  <a:cubicBezTo>
                    <a:pt x="112805" y="860922"/>
                    <a:pt x="109084" y="859293"/>
                    <a:pt x="106758" y="856034"/>
                  </a:cubicBezTo>
                  <a:lnTo>
                    <a:pt x="101874" y="849285"/>
                  </a:lnTo>
                  <a:cubicBezTo>
                    <a:pt x="97920" y="843699"/>
                    <a:pt x="99083" y="836251"/>
                    <a:pt x="104433" y="832294"/>
                  </a:cubicBezTo>
                  <a:cubicBezTo>
                    <a:pt x="109782" y="828337"/>
                    <a:pt x="117457" y="829502"/>
                    <a:pt x="121411" y="834854"/>
                  </a:cubicBezTo>
                  <a:lnTo>
                    <a:pt x="126063" y="841371"/>
                  </a:lnTo>
                  <a:cubicBezTo>
                    <a:pt x="130017" y="846724"/>
                    <a:pt x="129087" y="854405"/>
                    <a:pt x="123737" y="858362"/>
                  </a:cubicBezTo>
                  <a:cubicBezTo>
                    <a:pt x="121644" y="859991"/>
                    <a:pt x="119085" y="860689"/>
                    <a:pt x="116527" y="860689"/>
                  </a:cubicBezTo>
                  <a:moveTo>
                    <a:pt x="945936" y="871395"/>
                  </a:moveTo>
                  <a:cubicBezTo>
                    <a:pt x="943377" y="871395"/>
                    <a:pt x="940586" y="870464"/>
                    <a:pt x="938260" y="868835"/>
                  </a:cubicBezTo>
                  <a:cubicBezTo>
                    <a:pt x="932911" y="864645"/>
                    <a:pt x="932213" y="856965"/>
                    <a:pt x="936167" y="851612"/>
                  </a:cubicBezTo>
                  <a:lnTo>
                    <a:pt x="941052" y="845328"/>
                  </a:lnTo>
                  <a:cubicBezTo>
                    <a:pt x="945005" y="839975"/>
                    <a:pt x="952681" y="839044"/>
                    <a:pt x="958030" y="843000"/>
                  </a:cubicBezTo>
                  <a:cubicBezTo>
                    <a:pt x="963380" y="847190"/>
                    <a:pt x="964311" y="854871"/>
                    <a:pt x="960356" y="860223"/>
                  </a:cubicBezTo>
                  <a:lnTo>
                    <a:pt x="955239" y="866741"/>
                  </a:lnTo>
                  <a:cubicBezTo>
                    <a:pt x="952913" y="869766"/>
                    <a:pt x="949192" y="871395"/>
                    <a:pt x="945703" y="871395"/>
                  </a:cubicBezTo>
                  <a:moveTo>
                    <a:pt x="153043" y="904677"/>
                  </a:moveTo>
                  <a:cubicBezTo>
                    <a:pt x="149787" y="904677"/>
                    <a:pt x="146531" y="903281"/>
                    <a:pt x="144205" y="900721"/>
                  </a:cubicBezTo>
                  <a:cubicBezTo>
                    <a:pt x="142344" y="898627"/>
                    <a:pt x="140483" y="896532"/>
                    <a:pt x="138623" y="894670"/>
                  </a:cubicBezTo>
                  <a:cubicBezTo>
                    <a:pt x="134204" y="889549"/>
                    <a:pt x="134436" y="881869"/>
                    <a:pt x="139553" y="877447"/>
                  </a:cubicBezTo>
                  <a:cubicBezTo>
                    <a:pt x="144438" y="873025"/>
                    <a:pt x="152346" y="873258"/>
                    <a:pt x="156765" y="878378"/>
                  </a:cubicBezTo>
                  <a:lnTo>
                    <a:pt x="162114" y="884197"/>
                  </a:lnTo>
                  <a:cubicBezTo>
                    <a:pt x="166766" y="889084"/>
                    <a:pt x="166533" y="896764"/>
                    <a:pt x="161649" y="901419"/>
                  </a:cubicBezTo>
                  <a:cubicBezTo>
                    <a:pt x="159323" y="903747"/>
                    <a:pt x="156299" y="904677"/>
                    <a:pt x="153275" y="904677"/>
                  </a:cubicBezTo>
                  <a:moveTo>
                    <a:pt x="908489" y="913988"/>
                  </a:moveTo>
                  <a:cubicBezTo>
                    <a:pt x="905466" y="913988"/>
                    <a:pt x="902209" y="912824"/>
                    <a:pt x="899883" y="910496"/>
                  </a:cubicBezTo>
                  <a:cubicBezTo>
                    <a:pt x="894999" y="905842"/>
                    <a:pt x="894999" y="897928"/>
                    <a:pt x="899883" y="893273"/>
                  </a:cubicBezTo>
                  <a:lnTo>
                    <a:pt x="905466" y="887688"/>
                  </a:lnTo>
                  <a:cubicBezTo>
                    <a:pt x="910117" y="882799"/>
                    <a:pt x="917793" y="882567"/>
                    <a:pt x="922677" y="887222"/>
                  </a:cubicBezTo>
                  <a:cubicBezTo>
                    <a:pt x="927561" y="891877"/>
                    <a:pt x="927794" y="899557"/>
                    <a:pt x="923142" y="904445"/>
                  </a:cubicBezTo>
                  <a:lnTo>
                    <a:pt x="917327" y="910496"/>
                  </a:lnTo>
                  <a:cubicBezTo>
                    <a:pt x="915001" y="912824"/>
                    <a:pt x="911745" y="914220"/>
                    <a:pt x="908722" y="914220"/>
                  </a:cubicBezTo>
                  <a:moveTo>
                    <a:pt x="193978" y="944011"/>
                  </a:moveTo>
                  <a:cubicBezTo>
                    <a:pt x="191187" y="944011"/>
                    <a:pt x="188396" y="943081"/>
                    <a:pt x="186070" y="940986"/>
                  </a:cubicBezTo>
                  <a:lnTo>
                    <a:pt x="179791" y="935400"/>
                  </a:lnTo>
                  <a:cubicBezTo>
                    <a:pt x="174674" y="930978"/>
                    <a:pt x="174209" y="923297"/>
                    <a:pt x="178860" y="918177"/>
                  </a:cubicBezTo>
                  <a:cubicBezTo>
                    <a:pt x="183512" y="913057"/>
                    <a:pt x="190955" y="912591"/>
                    <a:pt x="196072" y="917246"/>
                  </a:cubicBezTo>
                  <a:lnTo>
                    <a:pt x="202119" y="922366"/>
                  </a:lnTo>
                  <a:cubicBezTo>
                    <a:pt x="207236" y="926789"/>
                    <a:pt x="207702" y="934469"/>
                    <a:pt x="203282" y="939589"/>
                  </a:cubicBezTo>
                  <a:cubicBezTo>
                    <a:pt x="200956" y="942383"/>
                    <a:pt x="197468" y="943779"/>
                    <a:pt x="193978" y="943779"/>
                  </a:cubicBezTo>
                  <a:moveTo>
                    <a:pt x="866623" y="952391"/>
                  </a:moveTo>
                  <a:cubicBezTo>
                    <a:pt x="863135" y="952391"/>
                    <a:pt x="859646" y="950761"/>
                    <a:pt x="857320" y="947968"/>
                  </a:cubicBezTo>
                  <a:cubicBezTo>
                    <a:pt x="853133" y="942848"/>
                    <a:pt x="853831" y="935167"/>
                    <a:pt x="858948" y="930745"/>
                  </a:cubicBezTo>
                  <a:lnTo>
                    <a:pt x="864995" y="925625"/>
                  </a:lnTo>
                  <a:cubicBezTo>
                    <a:pt x="870112" y="921435"/>
                    <a:pt x="877788" y="921901"/>
                    <a:pt x="882207" y="927021"/>
                  </a:cubicBezTo>
                  <a:cubicBezTo>
                    <a:pt x="886626" y="932142"/>
                    <a:pt x="885928" y="939822"/>
                    <a:pt x="880811" y="944244"/>
                  </a:cubicBezTo>
                  <a:lnTo>
                    <a:pt x="874531" y="949598"/>
                  </a:lnTo>
                  <a:cubicBezTo>
                    <a:pt x="872205" y="951459"/>
                    <a:pt x="869414" y="952391"/>
                    <a:pt x="866856" y="952391"/>
                  </a:cubicBezTo>
                  <a:moveTo>
                    <a:pt x="238868" y="978691"/>
                  </a:moveTo>
                  <a:cubicBezTo>
                    <a:pt x="236542" y="978691"/>
                    <a:pt x="233984" y="977993"/>
                    <a:pt x="231890" y="976595"/>
                  </a:cubicBezTo>
                  <a:lnTo>
                    <a:pt x="225146" y="971941"/>
                  </a:lnTo>
                  <a:cubicBezTo>
                    <a:pt x="219796" y="967984"/>
                    <a:pt x="218401" y="960537"/>
                    <a:pt x="222354" y="954950"/>
                  </a:cubicBezTo>
                  <a:cubicBezTo>
                    <a:pt x="226308" y="949365"/>
                    <a:pt x="233751" y="948201"/>
                    <a:pt x="239333" y="952158"/>
                  </a:cubicBezTo>
                  <a:lnTo>
                    <a:pt x="245846" y="956813"/>
                  </a:lnTo>
                  <a:cubicBezTo>
                    <a:pt x="251428" y="960769"/>
                    <a:pt x="252823" y="968217"/>
                    <a:pt x="248869" y="973803"/>
                  </a:cubicBezTo>
                  <a:cubicBezTo>
                    <a:pt x="246543" y="977294"/>
                    <a:pt x="242822" y="979156"/>
                    <a:pt x="238868" y="979156"/>
                  </a:cubicBezTo>
                  <a:moveTo>
                    <a:pt x="820803" y="985906"/>
                  </a:moveTo>
                  <a:cubicBezTo>
                    <a:pt x="816849" y="985906"/>
                    <a:pt x="812896" y="984043"/>
                    <a:pt x="810569" y="980319"/>
                  </a:cubicBezTo>
                  <a:cubicBezTo>
                    <a:pt x="806848" y="974734"/>
                    <a:pt x="808476" y="967054"/>
                    <a:pt x="814058" y="963330"/>
                  </a:cubicBezTo>
                  <a:lnTo>
                    <a:pt x="820571" y="958907"/>
                  </a:lnTo>
                  <a:cubicBezTo>
                    <a:pt x="826153" y="955183"/>
                    <a:pt x="833595" y="956580"/>
                    <a:pt x="837550" y="962165"/>
                  </a:cubicBezTo>
                  <a:cubicBezTo>
                    <a:pt x="841271" y="967752"/>
                    <a:pt x="839876" y="975432"/>
                    <a:pt x="834293" y="979156"/>
                  </a:cubicBezTo>
                  <a:lnTo>
                    <a:pt x="827316" y="983811"/>
                  </a:lnTo>
                  <a:cubicBezTo>
                    <a:pt x="825223" y="985208"/>
                    <a:pt x="822897" y="985906"/>
                    <a:pt x="820571" y="985906"/>
                  </a:cubicBezTo>
                  <a:moveTo>
                    <a:pt x="287246" y="1008482"/>
                  </a:moveTo>
                  <a:cubicBezTo>
                    <a:pt x="285386" y="1008482"/>
                    <a:pt x="283293" y="1008016"/>
                    <a:pt x="281432" y="1007086"/>
                  </a:cubicBezTo>
                  <a:lnTo>
                    <a:pt x="274222" y="1003129"/>
                  </a:lnTo>
                  <a:cubicBezTo>
                    <a:pt x="268407" y="999870"/>
                    <a:pt x="266314" y="992423"/>
                    <a:pt x="269569" y="986604"/>
                  </a:cubicBezTo>
                  <a:cubicBezTo>
                    <a:pt x="272826" y="980785"/>
                    <a:pt x="280269" y="978458"/>
                    <a:pt x="286084" y="981949"/>
                  </a:cubicBezTo>
                  <a:lnTo>
                    <a:pt x="293061" y="985906"/>
                  </a:lnTo>
                  <a:cubicBezTo>
                    <a:pt x="298876" y="989164"/>
                    <a:pt x="301202" y="996612"/>
                    <a:pt x="297945" y="1002430"/>
                  </a:cubicBezTo>
                  <a:cubicBezTo>
                    <a:pt x="295852" y="1006620"/>
                    <a:pt x="291666" y="1008714"/>
                    <a:pt x="287246" y="1008714"/>
                  </a:cubicBezTo>
                  <a:moveTo>
                    <a:pt x="771495" y="1014533"/>
                  </a:moveTo>
                  <a:cubicBezTo>
                    <a:pt x="767076" y="1014533"/>
                    <a:pt x="762656" y="1012206"/>
                    <a:pt x="760563" y="1007784"/>
                  </a:cubicBezTo>
                  <a:cubicBezTo>
                    <a:pt x="757539" y="1001732"/>
                    <a:pt x="759865" y="994517"/>
                    <a:pt x="765913" y="991491"/>
                  </a:cubicBezTo>
                  <a:lnTo>
                    <a:pt x="772890" y="987767"/>
                  </a:lnTo>
                  <a:cubicBezTo>
                    <a:pt x="778938" y="984509"/>
                    <a:pt x="786148" y="986836"/>
                    <a:pt x="789404" y="992888"/>
                  </a:cubicBezTo>
                  <a:cubicBezTo>
                    <a:pt x="792660" y="998939"/>
                    <a:pt x="790334" y="1006154"/>
                    <a:pt x="784287" y="1009412"/>
                  </a:cubicBezTo>
                  <a:lnTo>
                    <a:pt x="776844" y="1013136"/>
                  </a:lnTo>
                  <a:cubicBezTo>
                    <a:pt x="774984" y="1014068"/>
                    <a:pt x="773123" y="1014533"/>
                    <a:pt x="771262" y="1014533"/>
                  </a:cubicBezTo>
                  <a:moveTo>
                    <a:pt x="338881" y="1032687"/>
                  </a:moveTo>
                  <a:cubicBezTo>
                    <a:pt x="337253" y="1032687"/>
                    <a:pt x="335857" y="1032455"/>
                    <a:pt x="334229" y="1031756"/>
                  </a:cubicBezTo>
                  <a:cubicBezTo>
                    <a:pt x="331671" y="1030825"/>
                    <a:pt x="329112" y="1029662"/>
                    <a:pt x="326554" y="1028498"/>
                  </a:cubicBezTo>
                  <a:cubicBezTo>
                    <a:pt x="320274" y="1025938"/>
                    <a:pt x="317483" y="1018723"/>
                    <a:pt x="320041" y="1012438"/>
                  </a:cubicBezTo>
                  <a:cubicBezTo>
                    <a:pt x="322600" y="1006154"/>
                    <a:pt x="329810" y="1003362"/>
                    <a:pt x="336090" y="1005921"/>
                  </a:cubicBezTo>
                  <a:cubicBezTo>
                    <a:pt x="338416" y="1006853"/>
                    <a:pt x="340974" y="1008016"/>
                    <a:pt x="343300" y="1008947"/>
                  </a:cubicBezTo>
                  <a:cubicBezTo>
                    <a:pt x="349580" y="1011507"/>
                    <a:pt x="352604" y="1018490"/>
                    <a:pt x="350045" y="1024774"/>
                  </a:cubicBezTo>
                  <a:cubicBezTo>
                    <a:pt x="348184" y="1029429"/>
                    <a:pt x="343533" y="1032455"/>
                    <a:pt x="338881" y="1032455"/>
                  </a:cubicBezTo>
                  <a:moveTo>
                    <a:pt x="719627" y="1037342"/>
                  </a:moveTo>
                  <a:cubicBezTo>
                    <a:pt x="714743" y="1037342"/>
                    <a:pt x="710091" y="1034316"/>
                    <a:pt x="708231" y="1029429"/>
                  </a:cubicBezTo>
                  <a:cubicBezTo>
                    <a:pt x="705905" y="1023144"/>
                    <a:pt x="709161" y="1016162"/>
                    <a:pt x="715441" y="1013835"/>
                  </a:cubicBezTo>
                  <a:lnTo>
                    <a:pt x="722884" y="1011042"/>
                  </a:lnTo>
                  <a:cubicBezTo>
                    <a:pt x="729164" y="1008482"/>
                    <a:pt x="736141" y="1011507"/>
                    <a:pt x="738700" y="1017792"/>
                  </a:cubicBezTo>
                  <a:cubicBezTo>
                    <a:pt x="741258" y="1024076"/>
                    <a:pt x="738235" y="1031058"/>
                    <a:pt x="731955" y="1033618"/>
                  </a:cubicBezTo>
                  <a:cubicBezTo>
                    <a:pt x="729396" y="1034549"/>
                    <a:pt x="726838" y="1035713"/>
                    <a:pt x="724047" y="1036644"/>
                  </a:cubicBezTo>
                  <a:cubicBezTo>
                    <a:pt x="722651" y="1037109"/>
                    <a:pt x="721256" y="1037342"/>
                    <a:pt x="719860" y="1037342"/>
                  </a:cubicBezTo>
                  <a:moveTo>
                    <a:pt x="392609" y="1051074"/>
                  </a:moveTo>
                  <a:cubicBezTo>
                    <a:pt x="392609" y="1051074"/>
                    <a:pt x="390283" y="1051074"/>
                    <a:pt x="389353" y="1050609"/>
                  </a:cubicBezTo>
                  <a:lnTo>
                    <a:pt x="381444" y="1048281"/>
                  </a:lnTo>
                  <a:cubicBezTo>
                    <a:pt x="374932" y="1046419"/>
                    <a:pt x="371443" y="1039437"/>
                    <a:pt x="373304" y="1033153"/>
                  </a:cubicBezTo>
                  <a:cubicBezTo>
                    <a:pt x="375165" y="1026636"/>
                    <a:pt x="381910" y="1022912"/>
                    <a:pt x="388422" y="1025007"/>
                  </a:cubicBezTo>
                  <a:lnTo>
                    <a:pt x="396097" y="1027334"/>
                  </a:lnTo>
                  <a:cubicBezTo>
                    <a:pt x="402610" y="1029196"/>
                    <a:pt x="406331" y="1035946"/>
                    <a:pt x="404471" y="1042463"/>
                  </a:cubicBezTo>
                  <a:cubicBezTo>
                    <a:pt x="402843" y="1047816"/>
                    <a:pt x="398191" y="1051307"/>
                    <a:pt x="392842" y="1051307"/>
                  </a:cubicBezTo>
                  <a:moveTo>
                    <a:pt x="665435" y="1054333"/>
                  </a:moveTo>
                  <a:cubicBezTo>
                    <a:pt x="660085" y="1054333"/>
                    <a:pt x="654968" y="1050609"/>
                    <a:pt x="653573" y="1045255"/>
                  </a:cubicBezTo>
                  <a:cubicBezTo>
                    <a:pt x="651944" y="1038739"/>
                    <a:pt x="655899" y="1031989"/>
                    <a:pt x="662411" y="1030360"/>
                  </a:cubicBezTo>
                  <a:lnTo>
                    <a:pt x="670086" y="1028265"/>
                  </a:lnTo>
                  <a:cubicBezTo>
                    <a:pt x="676599" y="1026403"/>
                    <a:pt x="683344" y="1030360"/>
                    <a:pt x="684972" y="1036877"/>
                  </a:cubicBezTo>
                  <a:cubicBezTo>
                    <a:pt x="686832" y="1043394"/>
                    <a:pt x="682879" y="1050143"/>
                    <a:pt x="676366" y="1051772"/>
                  </a:cubicBezTo>
                  <a:lnTo>
                    <a:pt x="668226" y="1053867"/>
                  </a:lnTo>
                  <a:cubicBezTo>
                    <a:pt x="668226" y="1053867"/>
                    <a:pt x="666133" y="1054333"/>
                    <a:pt x="665202" y="1054333"/>
                  </a:cubicBezTo>
                  <a:moveTo>
                    <a:pt x="447965" y="1063409"/>
                  </a:moveTo>
                  <a:cubicBezTo>
                    <a:pt x="447965" y="1063409"/>
                    <a:pt x="446569" y="1063409"/>
                    <a:pt x="445872" y="1063409"/>
                  </a:cubicBezTo>
                  <a:cubicBezTo>
                    <a:pt x="443081" y="1062944"/>
                    <a:pt x="440290" y="1062478"/>
                    <a:pt x="437498" y="1062013"/>
                  </a:cubicBezTo>
                  <a:cubicBezTo>
                    <a:pt x="430986" y="1060850"/>
                    <a:pt x="426566" y="1054333"/>
                    <a:pt x="427730" y="1047816"/>
                  </a:cubicBezTo>
                  <a:cubicBezTo>
                    <a:pt x="428892" y="1041299"/>
                    <a:pt x="435405" y="1036644"/>
                    <a:pt x="441917" y="1038040"/>
                  </a:cubicBezTo>
                  <a:cubicBezTo>
                    <a:pt x="444476" y="1038506"/>
                    <a:pt x="447034" y="1038971"/>
                    <a:pt x="449593" y="1039437"/>
                  </a:cubicBezTo>
                  <a:cubicBezTo>
                    <a:pt x="456106" y="1040600"/>
                    <a:pt x="460757" y="1046885"/>
                    <a:pt x="459594" y="1053402"/>
                  </a:cubicBezTo>
                  <a:cubicBezTo>
                    <a:pt x="458664" y="1059453"/>
                    <a:pt x="453547" y="1063642"/>
                    <a:pt x="447500" y="1063642"/>
                  </a:cubicBezTo>
                  <a:moveTo>
                    <a:pt x="609614" y="1065504"/>
                  </a:moveTo>
                  <a:cubicBezTo>
                    <a:pt x="603566" y="1065504"/>
                    <a:pt x="598449" y="1061082"/>
                    <a:pt x="597519" y="1055031"/>
                  </a:cubicBezTo>
                  <a:cubicBezTo>
                    <a:pt x="596588" y="1048281"/>
                    <a:pt x="601240" y="1042230"/>
                    <a:pt x="607753" y="1041299"/>
                  </a:cubicBezTo>
                  <a:lnTo>
                    <a:pt x="615661" y="1040135"/>
                  </a:lnTo>
                  <a:cubicBezTo>
                    <a:pt x="622173" y="1039204"/>
                    <a:pt x="628453" y="1043626"/>
                    <a:pt x="629616" y="1050376"/>
                  </a:cubicBezTo>
                  <a:cubicBezTo>
                    <a:pt x="630547" y="1057126"/>
                    <a:pt x="626127" y="1063176"/>
                    <a:pt x="619382" y="1064341"/>
                  </a:cubicBezTo>
                  <a:lnTo>
                    <a:pt x="611241" y="1065504"/>
                  </a:lnTo>
                  <a:cubicBezTo>
                    <a:pt x="611241" y="1065504"/>
                    <a:pt x="610079" y="1065504"/>
                    <a:pt x="609381" y="1065504"/>
                  </a:cubicBezTo>
                  <a:moveTo>
                    <a:pt x="504484" y="1069926"/>
                  </a:moveTo>
                  <a:cubicBezTo>
                    <a:pt x="504484" y="1069926"/>
                    <a:pt x="504019" y="1069926"/>
                    <a:pt x="503786" y="1069926"/>
                  </a:cubicBezTo>
                  <a:lnTo>
                    <a:pt x="495413" y="1069461"/>
                  </a:lnTo>
                  <a:cubicBezTo>
                    <a:pt x="488668" y="1068995"/>
                    <a:pt x="483551" y="1063176"/>
                    <a:pt x="484248" y="1056427"/>
                  </a:cubicBezTo>
                  <a:cubicBezTo>
                    <a:pt x="484713" y="1049678"/>
                    <a:pt x="490761" y="1044557"/>
                    <a:pt x="497273" y="1045255"/>
                  </a:cubicBezTo>
                  <a:lnTo>
                    <a:pt x="505181" y="1045721"/>
                  </a:lnTo>
                  <a:cubicBezTo>
                    <a:pt x="511927" y="1046187"/>
                    <a:pt x="517043" y="1051772"/>
                    <a:pt x="516579" y="1058522"/>
                  </a:cubicBezTo>
                  <a:cubicBezTo>
                    <a:pt x="516113" y="1065039"/>
                    <a:pt x="510764" y="1069926"/>
                    <a:pt x="504484" y="1069926"/>
                  </a:cubicBezTo>
                  <a:moveTo>
                    <a:pt x="553094" y="1070392"/>
                  </a:moveTo>
                  <a:cubicBezTo>
                    <a:pt x="546582" y="1070392"/>
                    <a:pt x="541233" y="1065272"/>
                    <a:pt x="541000" y="1058522"/>
                  </a:cubicBezTo>
                  <a:cubicBezTo>
                    <a:pt x="540767" y="1051772"/>
                    <a:pt x="546117" y="1046187"/>
                    <a:pt x="552862" y="1045954"/>
                  </a:cubicBezTo>
                  <a:lnTo>
                    <a:pt x="560770" y="1045954"/>
                  </a:lnTo>
                  <a:cubicBezTo>
                    <a:pt x="567283" y="1045255"/>
                    <a:pt x="573329" y="1050376"/>
                    <a:pt x="573562" y="1057126"/>
                  </a:cubicBezTo>
                  <a:cubicBezTo>
                    <a:pt x="574028" y="1063875"/>
                    <a:pt x="568678" y="1069693"/>
                    <a:pt x="562166" y="1069926"/>
                  </a:cubicBezTo>
                  <a:lnTo>
                    <a:pt x="553792" y="1069926"/>
                  </a:lnTo>
                  <a:cubicBezTo>
                    <a:pt x="553792" y="1069926"/>
                    <a:pt x="553560" y="1070392"/>
                    <a:pt x="553327" y="107039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981D3B-E9E6-D2CE-8FD2-2172D2F86836}"/>
                </a:ext>
              </a:extLst>
            </p:cNvPr>
            <p:cNvSpPr/>
            <p:nvPr/>
          </p:nvSpPr>
          <p:spPr>
            <a:xfrm>
              <a:off x="11541939" y="5637696"/>
              <a:ext cx="1070602" cy="1070392"/>
            </a:xfrm>
            <a:custGeom>
              <a:avLst/>
              <a:gdLst>
                <a:gd name="connsiteX0" fmla="*/ 514020 w 1070602"/>
                <a:gd name="connsiteY0" fmla="*/ 24439 h 1070392"/>
                <a:gd name="connsiteX1" fmla="*/ 501925 w 1070602"/>
                <a:gd name="connsiteY1" fmla="*/ 12801 h 1070392"/>
                <a:gd name="connsiteX2" fmla="*/ 513555 w 1070602"/>
                <a:gd name="connsiteY2" fmla="*/ 0 h 1070392"/>
                <a:gd name="connsiteX3" fmla="*/ 521928 w 1070602"/>
                <a:gd name="connsiteY3" fmla="*/ 0 h 1070392"/>
                <a:gd name="connsiteX4" fmla="*/ 534488 w 1070602"/>
                <a:gd name="connsiteY4" fmla="*/ 11637 h 1070392"/>
                <a:gd name="connsiteX5" fmla="*/ 522625 w 1070602"/>
                <a:gd name="connsiteY5" fmla="*/ 24206 h 1070392"/>
                <a:gd name="connsiteX6" fmla="*/ 514717 w 1070602"/>
                <a:gd name="connsiteY6" fmla="*/ 24206 h 1070392"/>
                <a:gd name="connsiteX7" fmla="*/ 514253 w 1070602"/>
                <a:gd name="connsiteY7" fmla="*/ 24439 h 1070392"/>
                <a:gd name="connsiteX8" fmla="*/ 578912 w 1070602"/>
                <a:gd name="connsiteY8" fmla="*/ 25835 h 1070392"/>
                <a:gd name="connsiteX9" fmla="*/ 577981 w 1070602"/>
                <a:gd name="connsiteY9" fmla="*/ 25835 h 1070392"/>
                <a:gd name="connsiteX10" fmla="*/ 570074 w 1070602"/>
                <a:gd name="connsiteY10" fmla="*/ 25369 h 1070392"/>
                <a:gd name="connsiteX11" fmla="*/ 558677 w 1070602"/>
                <a:gd name="connsiteY11" fmla="*/ 12335 h 1070392"/>
                <a:gd name="connsiteX12" fmla="*/ 571702 w 1070602"/>
                <a:gd name="connsiteY12" fmla="*/ 931 h 1070392"/>
                <a:gd name="connsiteX13" fmla="*/ 579843 w 1070602"/>
                <a:gd name="connsiteY13" fmla="*/ 1629 h 1070392"/>
                <a:gd name="connsiteX14" fmla="*/ 591006 w 1070602"/>
                <a:gd name="connsiteY14" fmla="*/ 14663 h 1070392"/>
                <a:gd name="connsiteX15" fmla="*/ 578912 w 1070602"/>
                <a:gd name="connsiteY15" fmla="*/ 25835 h 1070392"/>
                <a:gd name="connsiteX16" fmla="*/ 457501 w 1070602"/>
                <a:gd name="connsiteY16" fmla="*/ 29791 h 1070392"/>
                <a:gd name="connsiteX17" fmla="*/ 445406 w 1070602"/>
                <a:gd name="connsiteY17" fmla="*/ 19318 h 1070392"/>
                <a:gd name="connsiteX18" fmla="*/ 455640 w 1070602"/>
                <a:gd name="connsiteY18" fmla="*/ 5353 h 1070392"/>
                <a:gd name="connsiteX19" fmla="*/ 463781 w 1070602"/>
                <a:gd name="connsiteY19" fmla="*/ 4189 h 1070392"/>
                <a:gd name="connsiteX20" fmla="*/ 477503 w 1070602"/>
                <a:gd name="connsiteY20" fmla="*/ 14663 h 1070392"/>
                <a:gd name="connsiteX21" fmla="*/ 467037 w 1070602"/>
                <a:gd name="connsiteY21" fmla="*/ 28395 h 1070392"/>
                <a:gd name="connsiteX22" fmla="*/ 459129 w 1070602"/>
                <a:gd name="connsiteY22" fmla="*/ 29559 h 1070392"/>
                <a:gd name="connsiteX23" fmla="*/ 457268 w 1070602"/>
                <a:gd name="connsiteY23" fmla="*/ 29559 h 1070392"/>
                <a:gd name="connsiteX24" fmla="*/ 635198 w 1070602"/>
                <a:gd name="connsiteY24" fmla="*/ 33515 h 1070392"/>
                <a:gd name="connsiteX25" fmla="*/ 632873 w 1070602"/>
                <a:gd name="connsiteY25" fmla="*/ 33515 h 1070392"/>
                <a:gd name="connsiteX26" fmla="*/ 624964 w 1070602"/>
                <a:gd name="connsiteY26" fmla="*/ 32119 h 1070392"/>
                <a:gd name="connsiteX27" fmla="*/ 615196 w 1070602"/>
                <a:gd name="connsiteY27" fmla="*/ 17922 h 1070392"/>
                <a:gd name="connsiteX28" fmla="*/ 629383 w 1070602"/>
                <a:gd name="connsiteY28" fmla="*/ 8146 h 1070392"/>
                <a:gd name="connsiteX29" fmla="*/ 637524 w 1070602"/>
                <a:gd name="connsiteY29" fmla="*/ 9776 h 1070392"/>
                <a:gd name="connsiteX30" fmla="*/ 647293 w 1070602"/>
                <a:gd name="connsiteY30" fmla="*/ 23973 h 1070392"/>
                <a:gd name="connsiteX31" fmla="*/ 635431 w 1070602"/>
                <a:gd name="connsiteY31" fmla="*/ 33980 h 1070392"/>
                <a:gd name="connsiteX32" fmla="*/ 401912 w 1070602"/>
                <a:gd name="connsiteY32" fmla="*/ 41196 h 1070392"/>
                <a:gd name="connsiteX33" fmla="*/ 390051 w 1070602"/>
                <a:gd name="connsiteY33" fmla="*/ 32119 h 1070392"/>
                <a:gd name="connsiteX34" fmla="*/ 398656 w 1070602"/>
                <a:gd name="connsiteY34" fmla="*/ 17224 h 1070392"/>
                <a:gd name="connsiteX35" fmla="*/ 406797 w 1070602"/>
                <a:gd name="connsiteY35" fmla="*/ 15128 h 1070392"/>
                <a:gd name="connsiteX36" fmla="*/ 421449 w 1070602"/>
                <a:gd name="connsiteY36" fmla="*/ 23973 h 1070392"/>
                <a:gd name="connsiteX37" fmla="*/ 412379 w 1070602"/>
                <a:gd name="connsiteY37" fmla="*/ 38636 h 1070392"/>
                <a:gd name="connsiteX38" fmla="*/ 404703 w 1070602"/>
                <a:gd name="connsiteY38" fmla="*/ 40498 h 1070392"/>
                <a:gd name="connsiteX39" fmla="*/ 401680 w 1070602"/>
                <a:gd name="connsiteY39" fmla="*/ 40963 h 1070392"/>
                <a:gd name="connsiteX40" fmla="*/ 690322 w 1070602"/>
                <a:gd name="connsiteY40" fmla="*/ 47480 h 1070392"/>
                <a:gd name="connsiteX41" fmla="*/ 686600 w 1070602"/>
                <a:gd name="connsiteY41" fmla="*/ 47015 h 1070392"/>
                <a:gd name="connsiteX42" fmla="*/ 679157 w 1070602"/>
                <a:gd name="connsiteY42" fmla="*/ 44687 h 1070392"/>
                <a:gd name="connsiteX43" fmla="*/ 670784 w 1070602"/>
                <a:gd name="connsiteY43" fmla="*/ 29559 h 1070392"/>
                <a:gd name="connsiteX44" fmla="*/ 685903 w 1070602"/>
                <a:gd name="connsiteY44" fmla="*/ 21180 h 1070392"/>
                <a:gd name="connsiteX45" fmla="*/ 693811 w 1070602"/>
                <a:gd name="connsiteY45" fmla="*/ 23507 h 1070392"/>
                <a:gd name="connsiteX46" fmla="*/ 701951 w 1070602"/>
                <a:gd name="connsiteY46" fmla="*/ 38636 h 1070392"/>
                <a:gd name="connsiteX47" fmla="*/ 690322 w 1070602"/>
                <a:gd name="connsiteY47" fmla="*/ 47247 h 1070392"/>
                <a:gd name="connsiteX48" fmla="*/ 347719 w 1070602"/>
                <a:gd name="connsiteY48" fmla="*/ 58652 h 1070392"/>
                <a:gd name="connsiteX49" fmla="*/ 336323 w 1070602"/>
                <a:gd name="connsiteY49" fmla="*/ 50738 h 1070392"/>
                <a:gd name="connsiteX50" fmla="*/ 343300 w 1070602"/>
                <a:gd name="connsiteY50" fmla="*/ 34912 h 1070392"/>
                <a:gd name="connsiteX51" fmla="*/ 351208 w 1070602"/>
                <a:gd name="connsiteY51" fmla="*/ 32119 h 1070392"/>
                <a:gd name="connsiteX52" fmla="*/ 366792 w 1070602"/>
                <a:gd name="connsiteY52" fmla="*/ 39334 h 1070392"/>
                <a:gd name="connsiteX53" fmla="*/ 359582 w 1070602"/>
                <a:gd name="connsiteY53" fmla="*/ 54928 h 1070392"/>
                <a:gd name="connsiteX54" fmla="*/ 352139 w 1070602"/>
                <a:gd name="connsiteY54" fmla="*/ 57721 h 1070392"/>
                <a:gd name="connsiteX55" fmla="*/ 347719 w 1070602"/>
                <a:gd name="connsiteY55" fmla="*/ 58419 h 1070392"/>
                <a:gd name="connsiteX56" fmla="*/ 743584 w 1070602"/>
                <a:gd name="connsiteY56" fmla="*/ 67263 h 1070392"/>
                <a:gd name="connsiteX57" fmla="*/ 738700 w 1070602"/>
                <a:gd name="connsiteY57" fmla="*/ 66332 h 1070392"/>
                <a:gd name="connsiteX58" fmla="*/ 731490 w 1070602"/>
                <a:gd name="connsiteY58" fmla="*/ 63307 h 1070392"/>
                <a:gd name="connsiteX59" fmla="*/ 724977 w 1070602"/>
                <a:gd name="connsiteY59" fmla="*/ 47480 h 1070392"/>
                <a:gd name="connsiteX60" fmla="*/ 740793 w 1070602"/>
                <a:gd name="connsiteY60" fmla="*/ 40963 h 1070392"/>
                <a:gd name="connsiteX61" fmla="*/ 748469 w 1070602"/>
                <a:gd name="connsiteY61" fmla="*/ 44221 h 1070392"/>
                <a:gd name="connsiteX62" fmla="*/ 754748 w 1070602"/>
                <a:gd name="connsiteY62" fmla="*/ 60281 h 1070392"/>
                <a:gd name="connsiteX63" fmla="*/ 743584 w 1070602"/>
                <a:gd name="connsiteY63" fmla="*/ 67496 h 1070392"/>
                <a:gd name="connsiteX64" fmla="*/ 296085 w 1070602"/>
                <a:gd name="connsiteY64" fmla="*/ 81926 h 1070392"/>
                <a:gd name="connsiteX65" fmla="*/ 285153 w 1070602"/>
                <a:gd name="connsiteY65" fmla="*/ 75177 h 1070392"/>
                <a:gd name="connsiteX66" fmla="*/ 290503 w 1070602"/>
                <a:gd name="connsiteY66" fmla="*/ 58884 h 1070392"/>
                <a:gd name="connsiteX67" fmla="*/ 297945 w 1070602"/>
                <a:gd name="connsiteY67" fmla="*/ 55160 h 1070392"/>
                <a:gd name="connsiteX68" fmla="*/ 314227 w 1070602"/>
                <a:gd name="connsiteY68" fmla="*/ 60747 h 1070392"/>
                <a:gd name="connsiteX69" fmla="*/ 308645 w 1070602"/>
                <a:gd name="connsiteY69" fmla="*/ 77038 h 1070392"/>
                <a:gd name="connsiteX70" fmla="*/ 301667 w 1070602"/>
                <a:gd name="connsiteY70" fmla="*/ 80529 h 1070392"/>
                <a:gd name="connsiteX71" fmla="*/ 296085 w 1070602"/>
                <a:gd name="connsiteY71" fmla="*/ 81926 h 1070392"/>
                <a:gd name="connsiteX72" fmla="*/ 794288 w 1070602"/>
                <a:gd name="connsiteY72" fmla="*/ 92633 h 1070392"/>
                <a:gd name="connsiteX73" fmla="*/ 788241 w 1070602"/>
                <a:gd name="connsiteY73" fmla="*/ 91003 h 1070392"/>
                <a:gd name="connsiteX74" fmla="*/ 781263 w 1070602"/>
                <a:gd name="connsiteY74" fmla="*/ 87047 h 1070392"/>
                <a:gd name="connsiteX75" fmla="*/ 776379 w 1070602"/>
                <a:gd name="connsiteY75" fmla="*/ 70522 h 1070392"/>
                <a:gd name="connsiteX76" fmla="*/ 792893 w 1070602"/>
                <a:gd name="connsiteY76" fmla="*/ 65634 h 1070392"/>
                <a:gd name="connsiteX77" fmla="*/ 800103 w 1070602"/>
                <a:gd name="connsiteY77" fmla="*/ 69591 h 1070392"/>
                <a:gd name="connsiteX78" fmla="*/ 804755 w 1070602"/>
                <a:gd name="connsiteY78" fmla="*/ 86116 h 1070392"/>
                <a:gd name="connsiteX79" fmla="*/ 794056 w 1070602"/>
                <a:gd name="connsiteY79" fmla="*/ 92400 h 1070392"/>
                <a:gd name="connsiteX80" fmla="*/ 247008 w 1070602"/>
                <a:gd name="connsiteY80" fmla="*/ 110554 h 1070392"/>
                <a:gd name="connsiteX81" fmla="*/ 236775 w 1070602"/>
                <a:gd name="connsiteY81" fmla="*/ 105201 h 1070392"/>
                <a:gd name="connsiteX82" fmla="*/ 240264 w 1070602"/>
                <a:gd name="connsiteY82" fmla="*/ 88210 h 1070392"/>
                <a:gd name="connsiteX83" fmla="*/ 247241 w 1070602"/>
                <a:gd name="connsiteY83" fmla="*/ 83555 h 1070392"/>
                <a:gd name="connsiteX84" fmla="*/ 263988 w 1070602"/>
                <a:gd name="connsiteY84" fmla="*/ 87279 h 1070392"/>
                <a:gd name="connsiteX85" fmla="*/ 260266 w 1070602"/>
                <a:gd name="connsiteY85" fmla="*/ 104037 h 1070392"/>
                <a:gd name="connsiteX86" fmla="*/ 253754 w 1070602"/>
                <a:gd name="connsiteY86" fmla="*/ 108226 h 1070392"/>
                <a:gd name="connsiteX87" fmla="*/ 247008 w 1070602"/>
                <a:gd name="connsiteY87" fmla="*/ 110321 h 1070392"/>
                <a:gd name="connsiteX88" fmla="*/ 842202 w 1070602"/>
                <a:gd name="connsiteY88" fmla="*/ 123587 h 1070392"/>
                <a:gd name="connsiteX89" fmla="*/ 834991 w 1070602"/>
                <a:gd name="connsiteY89" fmla="*/ 121260 h 1070392"/>
                <a:gd name="connsiteX90" fmla="*/ 828479 w 1070602"/>
                <a:gd name="connsiteY90" fmla="*/ 116605 h 1070392"/>
                <a:gd name="connsiteX91" fmla="*/ 825455 w 1070602"/>
                <a:gd name="connsiteY91" fmla="*/ 99615 h 1070392"/>
                <a:gd name="connsiteX92" fmla="*/ 842434 w 1070602"/>
                <a:gd name="connsiteY92" fmla="*/ 96589 h 1070392"/>
                <a:gd name="connsiteX93" fmla="*/ 849179 w 1070602"/>
                <a:gd name="connsiteY93" fmla="*/ 101477 h 1070392"/>
                <a:gd name="connsiteX94" fmla="*/ 851737 w 1070602"/>
                <a:gd name="connsiteY94" fmla="*/ 118467 h 1070392"/>
                <a:gd name="connsiteX95" fmla="*/ 841969 w 1070602"/>
                <a:gd name="connsiteY95" fmla="*/ 123355 h 1070392"/>
                <a:gd name="connsiteX96" fmla="*/ 201421 w 1070602"/>
                <a:gd name="connsiteY96" fmla="*/ 144534 h 1070392"/>
                <a:gd name="connsiteX97" fmla="*/ 192118 w 1070602"/>
                <a:gd name="connsiteY97" fmla="*/ 140113 h 1070392"/>
                <a:gd name="connsiteX98" fmla="*/ 193746 w 1070602"/>
                <a:gd name="connsiteY98" fmla="*/ 122889 h 1070392"/>
                <a:gd name="connsiteX99" fmla="*/ 200259 w 1070602"/>
                <a:gd name="connsiteY99" fmla="*/ 117536 h 1070392"/>
                <a:gd name="connsiteX100" fmla="*/ 217470 w 1070602"/>
                <a:gd name="connsiteY100" fmla="*/ 119398 h 1070392"/>
                <a:gd name="connsiteX101" fmla="*/ 215610 w 1070602"/>
                <a:gd name="connsiteY101" fmla="*/ 136621 h 1070392"/>
                <a:gd name="connsiteX102" fmla="*/ 209562 w 1070602"/>
                <a:gd name="connsiteY102" fmla="*/ 141509 h 1070392"/>
                <a:gd name="connsiteX103" fmla="*/ 201654 w 1070602"/>
                <a:gd name="connsiteY103" fmla="*/ 144302 h 1070392"/>
                <a:gd name="connsiteX104" fmla="*/ 886161 w 1070602"/>
                <a:gd name="connsiteY104" fmla="*/ 159430 h 1070392"/>
                <a:gd name="connsiteX105" fmla="*/ 878020 w 1070602"/>
                <a:gd name="connsiteY105" fmla="*/ 156171 h 1070392"/>
                <a:gd name="connsiteX106" fmla="*/ 871973 w 1070602"/>
                <a:gd name="connsiteY106" fmla="*/ 150819 h 1070392"/>
                <a:gd name="connsiteX107" fmla="*/ 870810 w 1070602"/>
                <a:gd name="connsiteY107" fmla="*/ 133596 h 1070392"/>
                <a:gd name="connsiteX108" fmla="*/ 888022 w 1070602"/>
                <a:gd name="connsiteY108" fmla="*/ 132432 h 1070392"/>
                <a:gd name="connsiteX109" fmla="*/ 894301 w 1070602"/>
                <a:gd name="connsiteY109" fmla="*/ 138017 h 1070392"/>
                <a:gd name="connsiteX110" fmla="*/ 895232 w 1070602"/>
                <a:gd name="connsiteY110" fmla="*/ 155241 h 1070392"/>
                <a:gd name="connsiteX111" fmla="*/ 886161 w 1070602"/>
                <a:gd name="connsiteY111" fmla="*/ 159197 h 1070392"/>
                <a:gd name="connsiteX112" fmla="*/ 159788 w 1070602"/>
                <a:gd name="connsiteY112" fmla="*/ 182937 h 1070392"/>
                <a:gd name="connsiteX113" fmla="*/ 151415 w 1070602"/>
                <a:gd name="connsiteY113" fmla="*/ 179446 h 1070392"/>
                <a:gd name="connsiteX114" fmla="*/ 151182 w 1070602"/>
                <a:gd name="connsiteY114" fmla="*/ 162223 h 1070392"/>
                <a:gd name="connsiteX115" fmla="*/ 156997 w 1070602"/>
                <a:gd name="connsiteY115" fmla="*/ 156171 h 1070392"/>
                <a:gd name="connsiteX116" fmla="*/ 174209 w 1070602"/>
                <a:gd name="connsiteY116" fmla="*/ 156171 h 1070392"/>
                <a:gd name="connsiteX117" fmla="*/ 174209 w 1070602"/>
                <a:gd name="connsiteY117" fmla="*/ 173395 h 1070392"/>
                <a:gd name="connsiteX118" fmla="*/ 168626 w 1070602"/>
                <a:gd name="connsiteY118" fmla="*/ 178981 h 1070392"/>
                <a:gd name="connsiteX119" fmla="*/ 159788 w 1070602"/>
                <a:gd name="connsiteY119" fmla="*/ 182705 h 1070392"/>
                <a:gd name="connsiteX120" fmla="*/ 926166 w 1070602"/>
                <a:gd name="connsiteY120" fmla="*/ 199695 h 1070392"/>
                <a:gd name="connsiteX121" fmla="*/ 917095 w 1070602"/>
                <a:gd name="connsiteY121" fmla="*/ 195505 h 1070392"/>
                <a:gd name="connsiteX122" fmla="*/ 911745 w 1070602"/>
                <a:gd name="connsiteY122" fmla="*/ 189687 h 1070392"/>
                <a:gd name="connsiteX123" fmla="*/ 912443 w 1070602"/>
                <a:gd name="connsiteY123" fmla="*/ 172464 h 1070392"/>
                <a:gd name="connsiteX124" fmla="*/ 929654 w 1070602"/>
                <a:gd name="connsiteY124" fmla="*/ 173162 h 1070392"/>
                <a:gd name="connsiteX125" fmla="*/ 935237 w 1070602"/>
                <a:gd name="connsiteY125" fmla="*/ 179446 h 1070392"/>
                <a:gd name="connsiteX126" fmla="*/ 934074 w 1070602"/>
                <a:gd name="connsiteY126" fmla="*/ 196669 h 1070392"/>
                <a:gd name="connsiteX127" fmla="*/ 925933 w 1070602"/>
                <a:gd name="connsiteY127" fmla="*/ 199695 h 1070392"/>
                <a:gd name="connsiteX128" fmla="*/ 122342 w 1070602"/>
                <a:gd name="connsiteY128" fmla="*/ 225995 h 1070392"/>
                <a:gd name="connsiteX129" fmla="*/ 114899 w 1070602"/>
                <a:gd name="connsiteY129" fmla="*/ 223435 h 1070392"/>
                <a:gd name="connsiteX130" fmla="*/ 112805 w 1070602"/>
                <a:gd name="connsiteY130" fmla="*/ 206212 h 1070392"/>
                <a:gd name="connsiteX131" fmla="*/ 117922 w 1070602"/>
                <a:gd name="connsiteY131" fmla="*/ 199695 h 1070392"/>
                <a:gd name="connsiteX132" fmla="*/ 135134 w 1070602"/>
                <a:gd name="connsiteY132" fmla="*/ 197833 h 1070392"/>
                <a:gd name="connsiteX133" fmla="*/ 136995 w 1070602"/>
                <a:gd name="connsiteY133" fmla="*/ 215056 h 1070392"/>
                <a:gd name="connsiteX134" fmla="*/ 132111 w 1070602"/>
                <a:gd name="connsiteY134" fmla="*/ 221340 h 1070392"/>
                <a:gd name="connsiteX135" fmla="*/ 122574 w 1070602"/>
                <a:gd name="connsiteY135" fmla="*/ 225995 h 1070392"/>
                <a:gd name="connsiteX136" fmla="*/ 961752 w 1070602"/>
                <a:gd name="connsiteY136" fmla="*/ 244149 h 1070392"/>
                <a:gd name="connsiteX137" fmla="*/ 951751 w 1070602"/>
                <a:gd name="connsiteY137" fmla="*/ 239029 h 1070392"/>
                <a:gd name="connsiteX138" fmla="*/ 947099 w 1070602"/>
                <a:gd name="connsiteY138" fmla="*/ 232512 h 1070392"/>
                <a:gd name="connsiteX139" fmla="*/ 949657 w 1070602"/>
                <a:gd name="connsiteY139" fmla="*/ 215522 h 1070392"/>
                <a:gd name="connsiteX140" fmla="*/ 966636 w 1070602"/>
                <a:gd name="connsiteY140" fmla="*/ 218081 h 1070392"/>
                <a:gd name="connsiteX141" fmla="*/ 971521 w 1070602"/>
                <a:gd name="connsiteY141" fmla="*/ 224831 h 1070392"/>
                <a:gd name="connsiteX142" fmla="*/ 968729 w 1070602"/>
                <a:gd name="connsiteY142" fmla="*/ 241822 h 1070392"/>
                <a:gd name="connsiteX143" fmla="*/ 961752 w 1070602"/>
                <a:gd name="connsiteY143" fmla="*/ 244149 h 1070392"/>
                <a:gd name="connsiteX144" fmla="*/ 90011 w 1070602"/>
                <a:gd name="connsiteY144" fmla="*/ 272544 h 1070392"/>
                <a:gd name="connsiteX145" fmla="*/ 83732 w 1070602"/>
                <a:gd name="connsiteY145" fmla="*/ 270682 h 1070392"/>
                <a:gd name="connsiteX146" fmla="*/ 79778 w 1070602"/>
                <a:gd name="connsiteY146" fmla="*/ 253924 h 1070392"/>
                <a:gd name="connsiteX147" fmla="*/ 84197 w 1070602"/>
                <a:gd name="connsiteY147" fmla="*/ 246942 h 1070392"/>
                <a:gd name="connsiteX148" fmla="*/ 100943 w 1070602"/>
                <a:gd name="connsiteY148" fmla="*/ 243218 h 1070392"/>
                <a:gd name="connsiteX149" fmla="*/ 104665 w 1070602"/>
                <a:gd name="connsiteY149" fmla="*/ 259976 h 1070392"/>
                <a:gd name="connsiteX150" fmla="*/ 100478 w 1070602"/>
                <a:gd name="connsiteY150" fmla="*/ 266725 h 1070392"/>
                <a:gd name="connsiteX151" fmla="*/ 90011 w 1070602"/>
                <a:gd name="connsiteY151" fmla="*/ 272544 h 1070392"/>
                <a:gd name="connsiteX152" fmla="*/ 991988 w 1070602"/>
                <a:gd name="connsiteY152" fmla="*/ 292095 h 1070392"/>
                <a:gd name="connsiteX153" fmla="*/ 981289 w 1070602"/>
                <a:gd name="connsiteY153" fmla="*/ 285810 h 1070392"/>
                <a:gd name="connsiteX154" fmla="*/ 977335 w 1070602"/>
                <a:gd name="connsiteY154" fmla="*/ 278828 h 1070392"/>
                <a:gd name="connsiteX155" fmla="*/ 981755 w 1070602"/>
                <a:gd name="connsiteY155" fmla="*/ 262070 h 1070392"/>
                <a:gd name="connsiteX156" fmla="*/ 998501 w 1070602"/>
                <a:gd name="connsiteY156" fmla="*/ 266493 h 1070392"/>
                <a:gd name="connsiteX157" fmla="*/ 1002687 w 1070602"/>
                <a:gd name="connsiteY157" fmla="*/ 273708 h 1070392"/>
                <a:gd name="connsiteX158" fmla="*/ 998035 w 1070602"/>
                <a:gd name="connsiteY158" fmla="*/ 290232 h 1070392"/>
                <a:gd name="connsiteX159" fmla="*/ 991988 w 1070602"/>
                <a:gd name="connsiteY159" fmla="*/ 291862 h 1070392"/>
                <a:gd name="connsiteX160" fmla="*/ 62799 w 1070602"/>
                <a:gd name="connsiteY160" fmla="*/ 322584 h 1070392"/>
                <a:gd name="connsiteX161" fmla="*/ 57449 w 1070602"/>
                <a:gd name="connsiteY161" fmla="*/ 321420 h 1070392"/>
                <a:gd name="connsiteX162" fmla="*/ 51635 w 1070602"/>
                <a:gd name="connsiteY162" fmla="*/ 305128 h 1070392"/>
                <a:gd name="connsiteX163" fmla="*/ 55356 w 1070602"/>
                <a:gd name="connsiteY163" fmla="*/ 297680 h 1070392"/>
                <a:gd name="connsiteX164" fmla="*/ 71638 w 1070602"/>
                <a:gd name="connsiteY164" fmla="*/ 292327 h 1070392"/>
                <a:gd name="connsiteX165" fmla="*/ 76987 w 1070602"/>
                <a:gd name="connsiteY165" fmla="*/ 308619 h 1070392"/>
                <a:gd name="connsiteX166" fmla="*/ 73498 w 1070602"/>
                <a:gd name="connsiteY166" fmla="*/ 315834 h 1070392"/>
                <a:gd name="connsiteX167" fmla="*/ 62566 w 1070602"/>
                <a:gd name="connsiteY167" fmla="*/ 322816 h 1070392"/>
                <a:gd name="connsiteX168" fmla="*/ 1016875 w 1070602"/>
                <a:gd name="connsiteY168" fmla="*/ 343298 h 1070392"/>
                <a:gd name="connsiteX169" fmla="*/ 1005711 w 1070602"/>
                <a:gd name="connsiteY169" fmla="*/ 335850 h 1070392"/>
                <a:gd name="connsiteX170" fmla="*/ 1002455 w 1070602"/>
                <a:gd name="connsiteY170" fmla="*/ 328635 h 1070392"/>
                <a:gd name="connsiteX171" fmla="*/ 1008734 w 1070602"/>
                <a:gd name="connsiteY171" fmla="*/ 312576 h 1070392"/>
                <a:gd name="connsiteX172" fmla="*/ 1024783 w 1070602"/>
                <a:gd name="connsiteY172" fmla="*/ 318860 h 1070392"/>
                <a:gd name="connsiteX173" fmla="*/ 1028039 w 1070602"/>
                <a:gd name="connsiteY173" fmla="*/ 326540 h 1070392"/>
                <a:gd name="connsiteX174" fmla="*/ 1021527 w 1070602"/>
                <a:gd name="connsiteY174" fmla="*/ 342600 h 1070392"/>
                <a:gd name="connsiteX175" fmla="*/ 1016875 w 1070602"/>
                <a:gd name="connsiteY175" fmla="*/ 343531 h 1070392"/>
                <a:gd name="connsiteX176" fmla="*/ 41169 w 1070602"/>
                <a:gd name="connsiteY176" fmla="*/ 375184 h 1070392"/>
                <a:gd name="connsiteX177" fmla="*/ 37214 w 1070602"/>
                <a:gd name="connsiteY177" fmla="*/ 374486 h 1070392"/>
                <a:gd name="connsiteX178" fmla="*/ 29771 w 1070602"/>
                <a:gd name="connsiteY178" fmla="*/ 358892 h 1070392"/>
                <a:gd name="connsiteX179" fmla="*/ 32562 w 1070602"/>
                <a:gd name="connsiteY179" fmla="*/ 350979 h 1070392"/>
                <a:gd name="connsiteX180" fmla="*/ 48146 w 1070602"/>
                <a:gd name="connsiteY180" fmla="*/ 343764 h 1070392"/>
                <a:gd name="connsiteX181" fmla="*/ 55356 w 1070602"/>
                <a:gd name="connsiteY181" fmla="*/ 359357 h 1070392"/>
                <a:gd name="connsiteX182" fmla="*/ 52798 w 1070602"/>
                <a:gd name="connsiteY182" fmla="*/ 366805 h 1070392"/>
                <a:gd name="connsiteX183" fmla="*/ 41401 w 1070602"/>
                <a:gd name="connsiteY183" fmla="*/ 374952 h 1070392"/>
                <a:gd name="connsiteX184" fmla="*/ 1036180 w 1070602"/>
                <a:gd name="connsiteY184" fmla="*/ 396597 h 1070392"/>
                <a:gd name="connsiteX185" fmla="*/ 1024551 w 1070602"/>
                <a:gd name="connsiteY185" fmla="*/ 387752 h 1070392"/>
                <a:gd name="connsiteX186" fmla="*/ 1022225 w 1070602"/>
                <a:gd name="connsiteY186" fmla="*/ 380304 h 1070392"/>
                <a:gd name="connsiteX187" fmla="*/ 1030133 w 1070602"/>
                <a:gd name="connsiteY187" fmla="*/ 364943 h 1070392"/>
                <a:gd name="connsiteX188" fmla="*/ 1045484 w 1070602"/>
                <a:gd name="connsiteY188" fmla="*/ 372857 h 1070392"/>
                <a:gd name="connsiteX189" fmla="*/ 1048042 w 1070602"/>
                <a:gd name="connsiteY189" fmla="*/ 380770 h 1070392"/>
                <a:gd name="connsiteX190" fmla="*/ 1039902 w 1070602"/>
                <a:gd name="connsiteY190" fmla="*/ 395899 h 1070392"/>
                <a:gd name="connsiteX191" fmla="*/ 1036412 w 1070602"/>
                <a:gd name="connsiteY191" fmla="*/ 396364 h 1070392"/>
                <a:gd name="connsiteX192" fmla="*/ 25352 w 1070602"/>
                <a:gd name="connsiteY192" fmla="*/ 429879 h 1070392"/>
                <a:gd name="connsiteX193" fmla="*/ 22561 w 1070602"/>
                <a:gd name="connsiteY193" fmla="*/ 429646 h 1070392"/>
                <a:gd name="connsiteX194" fmla="*/ 13491 w 1070602"/>
                <a:gd name="connsiteY194" fmla="*/ 414984 h 1070392"/>
                <a:gd name="connsiteX195" fmla="*/ 15351 w 1070602"/>
                <a:gd name="connsiteY195" fmla="*/ 406838 h 1070392"/>
                <a:gd name="connsiteX196" fmla="*/ 30004 w 1070602"/>
                <a:gd name="connsiteY196" fmla="*/ 397993 h 1070392"/>
                <a:gd name="connsiteX197" fmla="*/ 38843 w 1070602"/>
                <a:gd name="connsiteY197" fmla="*/ 412656 h 1070392"/>
                <a:gd name="connsiteX198" fmla="*/ 36981 w 1070602"/>
                <a:gd name="connsiteY198" fmla="*/ 420336 h 1070392"/>
                <a:gd name="connsiteX199" fmla="*/ 25120 w 1070602"/>
                <a:gd name="connsiteY199" fmla="*/ 429879 h 1070392"/>
                <a:gd name="connsiteX200" fmla="*/ 1049670 w 1070602"/>
                <a:gd name="connsiteY200" fmla="*/ 451990 h 1070392"/>
                <a:gd name="connsiteX201" fmla="*/ 1037576 w 1070602"/>
                <a:gd name="connsiteY201" fmla="*/ 441982 h 1070392"/>
                <a:gd name="connsiteX202" fmla="*/ 1036180 w 1070602"/>
                <a:gd name="connsiteY202" fmla="*/ 434301 h 1070392"/>
                <a:gd name="connsiteX203" fmla="*/ 1045716 w 1070602"/>
                <a:gd name="connsiteY203" fmla="*/ 419871 h 1070392"/>
                <a:gd name="connsiteX204" fmla="*/ 1060137 w 1070602"/>
                <a:gd name="connsiteY204" fmla="*/ 429414 h 1070392"/>
                <a:gd name="connsiteX205" fmla="*/ 1061764 w 1070602"/>
                <a:gd name="connsiteY205" fmla="*/ 437560 h 1070392"/>
                <a:gd name="connsiteX206" fmla="*/ 1051996 w 1070602"/>
                <a:gd name="connsiteY206" fmla="*/ 451757 h 1070392"/>
                <a:gd name="connsiteX207" fmla="*/ 1049670 w 1070602"/>
                <a:gd name="connsiteY207" fmla="*/ 451757 h 1070392"/>
                <a:gd name="connsiteX208" fmla="*/ 15817 w 1070602"/>
                <a:gd name="connsiteY208" fmla="*/ 485738 h 1070392"/>
                <a:gd name="connsiteX209" fmla="*/ 14420 w 1070602"/>
                <a:gd name="connsiteY209" fmla="*/ 485738 h 1070392"/>
                <a:gd name="connsiteX210" fmla="*/ 3721 w 1070602"/>
                <a:gd name="connsiteY210" fmla="*/ 472239 h 1070392"/>
                <a:gd name="connsiteX211" fmla="*/ 4652 w 1070602"/>
                <a:gd name="connsiteY211" fmla="*/ 463859 h 1070392"/>
                <a:gd name="connsiteX212" fmla="*/ 18375 w 1070602"/>
                <a:gd name="connsiteY212" fmla="*/ 453386 h 1070392"/>
                <a:gd name="connsiteX213" fmla="*/ 28841 w 1070602"/>
                <a:gd name="connsiteY213" fmla="*/ 467118 h 1070392"/>
                <a:gd name="connsiteX214" fmla="*/ 27911 w 1070602"/>
                <a:gd name="connsiteY214" fmla="*/ 475031 h 1070392"/>
                <a:gd name="connsiteX215" fmla="*/ 15817 w 1070602"/>
                <a:gd name="connsiteY215" fmla="*/ 485738 h 1070392"/>
                <a:gd name="connsiteX216" fmla="*/ 1056880 w 1070602"/>
                <a:gd name="connsiteY216" fmla="*/ 508314 h 1070392"/>
                <a:gd name="connsiteX217" fmla="*/ 1044786 w 1070602"/>
                <a:gd name="connsiteY217" fmla="*/ 496910 h 1070392"/>
                <a:gd name="connsiteX218" fmla="*/ 1044088 w 1070602"/>
                <a:gd name="connsiteY218" fmla="*/ 488996 h 1070392"/>
                <a:gd name="connsiteX219" fmla="*/ 1055020 w 1070602"/>
                <a:gd name="connsiteY219" fmla="*/ 475730 h 1070392"/>
                <a:gd name="connsiteX220" fmla="*/ 1068277 w 1070602"/>
                <a:gd name="connsiteY220" fmla="*/ 486669 h 1070392"/>
                <a:gd name="connsiteX221" fmla="*/ 1068975 w 1070602"/>
                <a:gd name="connsiteY221" fmla="*/ 495048 h 1070392"/>
                <a:gd name="connsiteX222" fmla="*/ 1057811 w 1070602"/>
                <a:gd name="connsiteY222" fmla="*/ 508081 h 1070392"/>
                <a:gd name="connsiteX223" fmla="*/ 1056880 w 1070602"/>
                <a:gd name="connsiteY223" fmla="*/ 508081 h 1070392"/>
                <a:gd name="connsiteX224" fmla="*/ 12095 w 1070602"/>
                <a:gd name="connsiteY224" fmla="*/ 542527 h 1070392"/>
                <a:gd name="connsiteX225" fmla="*/ 12095 w 1070602"/>
                <a:gd name="connsiteY225" fmla="*/ 542527 h 1070392"/>
                <a:gd name="connsiteX226" fmla="*/ 0 w 1070602"/>
                <a:gd name="connsiteY226" fmla="*/ 530192 h 1070392"/>
                <a:gd name="connsiteX227" fmla="*/ 0 w 1070602"/>
                <a:gd name="connsiteY227" fmla="*/ 522046 h 1070392"/>
                <a:gd name="connsiteX228" fmla="*/ 12560 w 1070602"/>
                <a:gd name="connsiteY228" fmla="*/ 510176 h 1070392"/>
                <a:gd name="connsiteX229" fmla="*/ 24422 w 1070602"/>
                <a:gd name="connsiteY229" fmla="*/ 522512 h 1070392"/>
                <a:gd name="connsiteX230" fmla="*/ 24422 w 1070602"/>
                <a:gd name="connsiteY230" fmla="*/ 530425 h 1070392"/>
                <a:gd name="connsiteX231" fmla="*/ 12095 w 1070602"/>
                <a:gd name="connsiteY231" fmla="*/ 542527 h 1070392"/>
                <a:gd name="connsiteX232" fmla="*/ 1058276 w 1070602"/>
                <a:gd name="connsiteY232" fmla="*/ 555561 h 1070392"/>
                <a:gd name="connsiteX233" fmla="*/ 1058276 w 1070602"/>
                <a:gd name="connsiteY233" fmla="*/ 555561 h 1070392"/>
                <a:gd name="connsiteX234" fmla="*/ 1046181 w 1070602"/>
                <a:gd name="connsiteY234" fmla="*/ 543225 h 1070392"/>
                <a:gd name="connsiteX235" fmla="*/ 1046181 w 1070602"/>
                <a:gd name="connsiteY235" fmla="*/ 535312 h 1070392"/>
                <a:gd name="connsiteX236" fmla="*/ 1058508 w 1070602"/>
                <a:gd name="connsiteY236" fmla="*/ 523210 h 1070392"/>
                <a:gd name="connsiteX237" fmla="*/ 1070603 w 1070602"/>
                <a:gd name="connsiteY237" fmla="*/ 535312 h 1070392"/>
                <a:gd name="connsiteX238" fmla="*/ 1070603 w 1070602"/>
                <a:gd name="connsiteY238" fmla="*/ 543691 h 1070392"/>
                <a:gd name="connsiteX239" fmla="*/ 1058276 w 1070602"/>
                <a:gd name="connsiteY239" fmla="*/ 555794 h 1070392"/>
                <a:gd name="connsiteX240" fmla="*/ 14653 w 1070602"/>
                <a:gd name="connsiteY240" fmla="*/ 599317 h 1070392"/>
                <a:gd name="connsiteX241" fmla="*/ 2559 w 1070602"/>
                <a:gd name="connsiteY241" fmla="*/ 588378 h 1070392"/>
                <a:gd name="connsiteX242" fmla="*/ 1861 w 1070602"/>
                <a:gd name="connsiteY242" fmla="*/ 580232 h 1070392"/>
                <a:gd name="connsiteX243" fmla="*/ 13025 w 1070602"/>
                <a:gd name="connsiteY243" fmla="*/ 566966 h 1070392"/>
                <a:gd name="connsiteX244" fmla="*/ 26283 w 1070602"/>
                <a:gd name="connsiteY244" fmla="*/ 578137 h 1070392"/>
                <a:gd name="connsiteX245" fmla="*/ 26980 w 1070602"/>
                <a:gd name="connsiteY245" fmla="*/ 586050 h 1070392"/>
                <a:gd name="connsiteX246" fmla="*/ 16049 w 1070602"/>
                <a:gd name="connsiteY246" fmla="*/ 599317 h 1070392"/>
                <a:gd name="connsiteX247" fmla="*/ 14886 w 1070602"/>
                <a:gd name="connsiteY247" fmla="*/ 599317 h 1070392"/>
                <a:gd name="connsiteX248" fmla="*/ 1054322 w 1070602"/>
                <a:gd name="connsiteY248" fmla="*/ 612118 h 1070392"/>
                <a:gd name="connsiteX249" fmla="*/ 1052694 w 1070602"/>
                <a:gd name="connsiteY249" fmla="*/ 612118 h 1070392"/>
                <a:gd name="connsiteX250" fmla="*/ 1042227 w 1070602"/>
                <a:gd name="connsiteY250" fmla="*/ 598619 h 1070392"/>
                <a:gd name="connsiteX251" fmla="*/ 1043158 w 1070602"/>
                <a:gd name="connsiteY251" fmla="*/ 590705 h 1070392"/>
                <a:gd name="connsiteX252" fmla="*/ 1056648 w 1070602"/>
                <a:gd name="connsiteY252" fmla="*/ 579999 h 1070392"/>
                <a:gd name="connsiteX253" fmla="*/ 1067579 w 1070602"/>
                <a:gd name="connsiteY253" fmla="*/ 593498 h 1070392"/>
                <a:gd name="connsiteX254" fmla="*/ 1066649 w 1070602"/>
                <a:gd name="connsiteY254" fmla="*/ 601877 h 1070392"/>
                <a:gd name="connsiteX255" fmla="*/ 1054554 w 1070602"/>
                <a:gd name="connsiteY255" fmla="*/ 612584 h 1070392"/>
                <a:gd name="connsiteX256" fmla="*/ 23259 w 1070602"/>
                <a:gd name="connsiteY256" fmla="*/ 655408 h 1070392"/>
                <a:gd name="connsiteX257" fmla="*/ 11397 w 1070602"/>
                <a:gd name="connsiteY257" fmla="*/ 645634 h 1070392"/>
                <a:gd name="connsiteX258" fmla="*/ 9769 w 1070602"/>
                <a:gd name="connsiteY258" fmla="*/ 637487 h 1070392"/>
                <a:gd name="connsiteX259" fmla="*/ 19537 w 1070602"/>
                <a:gd name="connsiteY259" fmla="*/ 623290 h 1070392"/>
                <a:gd name="connsiteX260" fmla="*/ 33726 w 1070602"/>
                <a:gd name="connsiteY260" fmla="*/ 633065 h 1070392"/>
                <a:gd name="connsiteX261" fmla="*/ 35354 w 1070602"/>
                <a:gd name="connsiteY261" fmla="*/ 640745 h 1070392"/>
                <a:gd name="connsiteX262" fmla="*/ 25818 w 1070602"/>
                <a:gd name="connsiteY262" fmla="*/ 655175 h 1070392"/>
                <a:gd name="connsiteX263" fmla="*/ 23259 w 1070602"/>
                <a:gd name="connsiteY263" fmla="*/ 655408 h 1070392"/>
                <a:gd name="connsiteX264" fmla="*/ 1044320 w 1070602"/>
                <a:gd name="connsiteY264" fmla="*/ 668209 h 1070392"/>
                <a:gd name="connsiteX265" fmla="*/ 1041529 w 1070602"/>
                <a:gd name="connsiteY265" fmla="*/ 667977 h 1070392"/>
                <a:gd name="connsiteX266" fmla="*/ 1032459 w 1070602"/>
                <a:gd name="connsiteY266" fmla="*/ 653314 h 1070392"/>
                <a:gd name="connsiteX267" fmla="*/ 1034319 w 1070602"/>
                <a:gd name="connsiteY267" fmla="*/ 645401 h 1070392"/>
                <a:gd name="connsiteX268" fmla="*/ 1048739 w 1070602"/>
                <a:gd name="connsiteY268" fmla="*/ 636091 h 1070392"/>
                <a:gd name="connsiteX269" fmla="*/ 1058044 w 1070602"/>
                <a:gd name="connsiteY269" fmla="*/ 650521 h 1070392"/>
                <a:gd name="connsiteX270" fmla="*/ 1056182 w 1070602"/>
                <a:gd name="connsiteY270" fmla="*/ 658667 h 1070392"/>
                <a:gd name="connsiteX271" fmla="*/ 1044320 w 1070602"/>
                <a:gd name="connsiteY271" fmla="*/ 668209 h 1070392"/>
                <a:gd name="connsiteX272" fmla="*/ 38145 w 1070602"/>
                <a:gd name="connsiteY272" fmla="*/ 710336 h 1070392"/>
                <a:gd name="connsiteX273" fmla="*/ 26515 w 1070602"/>
                <a:gd name="connsiteY273" fmla="*/ 701957 h 1070392"/>
                <a:gd name="connsiteX274" fmla="*/ 23957 w 1070602"/>
                <a:gd name="connsiteY274" fmla="*/ 694044 h 1070392"/>
                <a:gd name="connsiteX275" fmla="*/ 32097 w 1070602"/>
                <a:gd name="connsiteY275" fmla="*/ 678916 h 1070392"/>
                <a:gd name="connsiteX276" fmla="*/ 47448 w 1070602"/>
                <a:gd name="connsiteY276" fmla="*/ 687062 h 1070392"/>
                <a:gd name="connsiteX277" fmla="*/ 49774 w 1070602"/>
                <a:gd name="connsiteY277" fmla="*/ 694509 h 1070392"/>
                <a:gd name="connsiteX278" fmla="*/ 42098 w 1070602"/>
                <a:gd name="connsiteY278" fmla="*/ 709871 h 1070392"/>
                <a:gd name="connsiteX279" fmla="*/ 38377 w 1070602"/>
                <a:gd name="connsiteY279" fmla="*/ 710569 h 1070392"/>
                <a:gd name="connsiteX280" fmla="*/ 1028272 w 1070602"/>
                <a:gd name="connsiteY280" fmla="*/ 722672 h 1070392"/>
                <a:gd name="connsiteX281" fmla="*/ 1024318 w 1070602"/>
                <a:gd name="connsiteY281" fmla="*/ 721974 h 1070392"/>
                <a:gd name="connsiteX282" fmla="*/ 1016875 w 1070602"/>
                <a:gd name="connsiteY282" fmla="*/ 706380 h 1070392"/>
                <a:gd name="connsiteX283" fmla="*/ 1019434 w 1070602"/>
                <a:gd name="connsiteY283" fmla="*/ 698932 h 1070392"/>
                <a:gd name="connsiteX284" fmla="*/ 1034785 w 1070602"/>
                <a:gd name="connsiteY284" fmla="*/ 691251 h 1070392"/>
                <a:gd name="connsiteX285" fmla="*/ 1042460 w 1070602"/>
                <a:gd name="connsiteY285" fmla="*/ 706612 h 1070392"/>
                <a:gd name="connsiteX286" fmla="*/ 1039669 w 1070602"/>
                <a:gd name="connsiteY286" fmla="*/ 714526 h 1070392"/>
                <a:gd name="connsiteX287" fmla="*/ 1028272 w 1070602"/>
                <a:gd name="connsiteY287" fmla="*/ 722672 h 1070392"/>
                <a:gd name="connsiteX288" fmla="*/ 58613 w 1070602"/>
                <a:gd name="connsiteY288" fmla="*/ 763402 h 1070392"/>
                <a:gd name="connsiteX289" fmla="*/ 47448 w 1070602"/>
                <a:gd name="connsiteY289" fmla="*/ 756187 h 1070392"/>
                <a:gd name="connsiteX290" fmla="*/ 43959 w 1070602"/>
                <a:gd name="connsiteY290" fmla="*/ 748739 h 1070392"/>
                <a:gd name="connsiteX291" fmla="*/ 50239 w 1070602"/>
                <a:gd name="connsiteY291" fmla="*/ 732680 h 1070392"/>
                <a:gd name="connsiteX292" fmla="*/ 66288 w 1070602"/>
                <a:gd name="connsiteY292" fmla="*/ 738964 h 1070392"/>
                <a:gd name="connsiteX293" fmla="*/ 69544 w 1070602"/>
                <a:gd name="connsiteY293" fmla="*/ 746179 h 1070392"/>
                <a:gd name="connsiteX294" fmla="*/ 63497 w 1070602"/>
                <a:gd name="connsiteY294" fmla="*/ 762238 h 1070392"/>
                <a:gd name="connsiteX295" fmla="*/ 58380 w 1070602"/>
                <a:gd name="connsiteY295" fmla="*/ 763402 h 1070392"/>
                <a:gd name="connsiteX296" fmla="*/ 1006176 w 1070602"/>
                <a:gd name="connsiteY296" fmla="*/ 775272 h 1070392"/>
                <a:gd name="connsiteX297" fmla="*/ 1000826 w 1070602"/>
                <a:gd name="connsiteY297" fmla="*/ 774108 h 1070392"/>
                <a:gd name="connsiteX298" fmla="*/ 995244 w 1070602"/>
                <a:gd name="connsiteY298" fmla="*/ 757816 h 1070392"/>
                <a:gd name="connsiteX299" fmla="*/ 998733 w 1070602"/>
                <a:gd name="connsiteY299" fmla="*/ 750601 h 1070392"/>
                <a:gd name="connsiteX300" fmla="*/ 1015015 w 1070602"/>
                <a:gd name="connsiteY300" fmla="*/ 744550 h 1070392"/>
                <a:gd name="connsiteX301" fmla="*/ 1021061 w 1070602"/>
                <a:gd name="connsiteY301" fmla="*/ 760842 h 1070392"/>
                <a:gd name="connsiteX302" fmla="*/ 1017573 w 1070602"/>
                <a:gd name="connsiteY302" fmla="*/ 768290 h 1070392"/>
                <a:gd name="connsiteX303" fmla="*/ 1006641 w 1070602"/>
                <a:gd name="connsiteY303" fmla="*/ 775272 h 1070392"/>
                <a:gd name="connsiteX304" fmla="*/ 84894 w 1070602"/>
                <a:gd name="connsiteY304" fmla="*/ 813674 h 1070392"/>
                <a:gd name="connsiteX305" fmla="*/ 74428 w 1070602"/>
                <a:gd name="connsiteY305" fmla="*/ 807623 h 1070392"/>
                <a:gd name="connsiteX306" fmla="*/ 70242 w 1070602"/>
                <a:gd name="connsiteY306" fmla="*/ 800408 h 1070392"/>
                <a:gd name="connsiteX307" fmla="*/ 74661 w 1070602"/>
                <a:gd name="connsiteY307" fmla="*/ 783651 h 1070392"/>
                <a:gd name="connsiteX308" fmla="*/ 91408 w 1070602"/>
                <a:gd name="connsiteY308" fmla="*/ 788073 h 1070392"/>
                <a:gd name="connsiteX309" fmla="*/ 95361 w 1070602"/>
                <a:gd name="connsiteY309" fmla="*/ 795055 h 1070392"/>
                <a:gd name="connsiteX310" fmla="*/ 90942 w 1070602"/>
                <a:gd name="connsiteY310" fmla="*/ 811813 h 1070392"/>
                <a:gd name="connsiteX311" fmla="*/ 84662 w 1070602"/>
                <a:gd name="connsiteY311" fmla="*/ 813442 h 1070392"/>
                <a:gd name="connsiteX312" fmla="*/ 978731 w 1070602"/>
                <a:gd name="connsiteY312" fmla="*/ 824846 h 1070392"/>
                <a:gd name="connsiteX313" fmla="*/ 972218 w 1070602"/>
                <a:gd name="connsiteY313" fmla="*/ 822985 h 1070392"/>
                <a:gd name="connsiteX314" fmla="*/ 968497 w 1070602"/>
                <a:gd name="connsiteY314" fmla="*/ 806227 h 1070392"/>
                <a:gd name="connsiteX315" fmla="*/ 972683 w 1070602"/>
                <a:gd name="connsiteY315" fmla="*/ 799477 h 1070392"/>
                <a:gd name="connsiteX316" fmla="*/ 989430 w 1070602"/>
                <a:gd name="connsiteY316" fmla="*/ 795288 h 1070392"/>
                <a:gd name="connsiteX317" fmla="*/ 993616 w 1070602"/>
                <a:gd name="connsiteY317" fmla="*/ 812046 h 1070392"/>
                <a:gd name="connsiteX318" fmla="*/ 989197 w 1070602"/>
                <a:gd name="connsiteY318" fmla="*/ 819261 h 1070392"/>
                <a:gd name="connsiteX319" fmla="*/ 978963 w 1070602"/>
                <a:gd name="connsiteY319" fmla="*/ 825079 h 1070392"/>
                <a:gd name="connsiteX320" fmla="*/ 116527 w 1070602"/>
                <a:gd name="connsiteY320" fmla="*/ 860922 h 1070392"/>
                <a:gd name="connsiteX321" fmla="*/ 106758 w 1070602"/>
                <a:gd name="connsiteY321" fmla="*/ 856034 h 1070392"/>
                <a:gd name="connsiteX322" fmla="*/ 101874 w 1070602"/>
                <a:gd name="connsiteY322" fmla="*/ 849285 h 1070392"/>
                <a:gd name="connsiteX323" fmla="*/ 104433 w 1070602"/>
                <a:gd name="connsiteY323" fmla="*/ 832294 h 1070392"/>
                <a:gd name="connsiteX324" fmla="*/ 121411 w 1070602"/>
                <a:gd name="connsiteY324" fmla="*/ 834854 h 1070392"/>
                <a:gd name="connsiteX325" fmla="*/ 126063 w 1070602"/>
                <a:gd name="connsiteY325" fmla="*/ 841371 h 1070392"/>
                <a:gd name="connsiteX326" fmla="*/ 123737 w 1070602"/>
                <a:gd name="connsiteY326" fmla="*/ 858362 h 1070392"/>
                <a:gd name="connsiteX327" fmla="*/ 116527 w 1070602"/>
                <a:gd name="connsiteY327" fmla="*/ 860689 h 1070392"/>
                <a:gd name="connsiteX328" fmla="*/ 945936 w 1070602"/>
                <a:gd name="connsiteY328" fmla="*/ 871395 h 1070392"/>
                <a:gd name="connsiteX329" fmla="*/ 938260 w 1070602"/>
                <a:gd name="connsiteY329" fmla="*/ 868835 h 1070392"/>
                <a:gd name="connsiteX330" fmla="*/ 936167 w 1070602"/>
                <a:gd name="connsiteY330" fmla="*/ 851612 h 1070392"/>
                <a:gd name="connsiteX331" fmla="*/ 941052 w 1070602"/>
                <a:gd name="connsiteY331" fmla="*/ 845328 h 1070392"/>
                <a:gd name="connsiteX332" fmla="*/ 958030 w 1070602"/>
                <a:gd name="connsiteY332" fmla="*/ 843000 h 1070392"/>
                <a:gd name="connsiteX333" fmla="*/ 960356 w 1070602"/>
                <a:gd name="connsiteY333" fmla="*/ 860223 h 1070392"/>
                <a:gd name="connsiteX334" fmla="*/ 955239 w 1070602"/>
                <a:gd name="connsiteY334" fmla="*/ 866741 h 1070392"/>
                <a:gd name="connsiteX335" fmla="*/ 945703 w 1070602"/>
                <a:gd name="connsiteY335" fmla="*/ 871395 h 1070392"/>
                <a:gd name="connsiteX336" fmla="*/ 153043 w 1070602"/>
                <a:gd name="connsiteY336" fmla="*/ 904677 h 1070392"/>
                <a:gd name="connsiteX337" fmla="*/ 144205 w 1070602"/>
                <a:gd name="connsiteY337" fmla="*/ 900721 h 1070392"/>
                <a:gd name="connsiteX338" fmla="*/ 138623 w 1070602"/>
                <a:gd name="connsiteY338" fmla="*/ 894670 h 1070392"/>
                <a:gd name="connsiteX339" fmla="*/ 139553 w 1070602"/>
                <a:gd name="connsiteY339" fmla="*/ 877447 h 1070392"/>
                <a:gd name="connsiteX340" fmla="*/ 156765 w 1070602"/>
                <a:gd name="connsiteY340" fmla="*/ 878378 h 1070392"/>
                <a:gd name="connsiteX341" fmla="*/ 162114 w 1070602"/>
                <a:gd name="connsiteY341" fmla="*/ 884197 h 1070392"/>
                <a:gd name="connsiteX342" fmla="*/ 161649 w 1070602"/>
                <a:gd name="connsiteY342" fmla="*/ 901419 h 1070392"/>
                <a:gd name="connsiteX343" fmla="*/ 153275 w 1070602"/>
                <a:gd name="connsiteY343" fmla="*/ 904677 h 1070392"/>
                <a:gd name="connsiteX344" fmla="*/ 908489 w 1070602"/>
                <a:gd name="connsiteY344" fmla="*/ 913988 h 1070392"/>
                <a:gd name="connsiteX345" fmla="*/ 899883 w 1070602"/>
                <a:gd name="connsiteY345" fmla="*/ 910496 h 1070392"/>
                <a:gd name="connsiteX346" fmla="*/ 899883 w 1070602"/>
                <a:gd name="connsiteY346" fmla="*/ 893273 h 1070392"/>
                <a:gd name="connsiteX347" fmla="*/ 905466 w 1070602"/>
                <a:gd name="connsiteY347" fmla="*/ 887688 h 1070392"/>
                <a:gd name="connsiteX348" fmla="*/ 922677 w 1070602"/>
                <a:gd name="connsiteY348" fmla="*/ 887222 h 1070392"/>
                <a:gd name="connsiteX349" fmla="*/ 923142 w 1070602"/>
                <a:gd name="connsiteY349" fmla="*/ 904445 h 1070392"/>
                <a:gd name="connsiteX350" fmla="*/ 917327 w 1070602"/>
                <a:gd name="connsiteY350" fmla="*/ 910496 h 1070392"/>
                <a:gd name="connsiteX351" fmla="*/ 908722 w 1070602"/>
                <a:gd name="connsiteY351" fmla="*/ 914220 h 1070392"/>
                <a:gd name="connsiteX352" fmla="*/ 193978 w 1070602"/>
                <a:gd name="connsiteY352" fmla="*/ 944011 h 1070392"/>
                <a:gd name="connsiteX353" fmla="*/ 186070 w 1070602"/>
                <a:gd name="connsiteY353" fmla="*/ 940986 h 1070392"/>
                <a:gd name="connsiteX354" fmla="*/ 179791 w 1070602"/>
                <a:gd name="connsiteY354" fmla="*/ 935400 h 1070392"/>
                <a:gd name="connsiteX355" fmla="*/ 178860 w 1070602"/>
                <a:gd name="connsiteY355" fmla="*/ 918177 h 1070392"/>
                <a:gd name="connsiteX356" fmla="*/ 196072 w 1070602"/>
                <a:gd name="connsiteY356" fmla="*/ 917246 h 1070392"/>
                <a:gd name="connsiteX357" fmla="*/ 202119 w 1070602"/>
                <a:gd name="connsiteY357" fmla="*/ 922366 h 1070392"/>
                <a:gd name="connsiteX358" fmla="*/ 203282 w 1070602"/>
                <a:gd name="connsiteY358" fmla="*/ 939589 h 1070392"/>
                <a:gd name="connsiteX359" fmla="*/ 193978 w 1070602"/>
                <a:gd name="connsiteY359" fmla="*/ 943779 h 1070392"/>
                <a:gd name="connsiteX360" fmla="*/ 866623 w 1070602"/>
                <a:gd name="connsiteY360" fmla="*/ 952391 h 1070392"/>
                <a:gd name="connsiteX361" fmla="*/ 857320 w 1070602"/>
                <a:gd name="connsiteY361" fmla="*/ 947968 h 1070392"/>
                <a:gd name="connsiteX362" fmla="*/ 858948 w 1070602"/>
                <a:gd name="connsiteY362" fmla="*/ 930745 h 1070392"/>
                <a:gd name="connsiteX363" fmla="*/ 864995 w 1070602"/>
                <a:gd name="connsiteY363" fmla="*/ 925625 h 1070392"/>
                <a:gd name="connsiteX364" fmla="*/ 882207 w 1070602"/>
                <a:gd name="connsiteY364" fmla="*/ 927021 h 1070392"/>
                <a:gd name="connsiteX365" fmla="*/ 880811 w 1070602"/>
                <a:gd name="connsiteY365" fmla="*/ 944244 h 1070392"/>
                <a:gd name="connsiteX366" fmla="*/ 874531 w 1070602"/>
                <a:gd name="connsiteY366" fmla="*/ 949598 h 1070392"/>
                <a:gd name="connsiteX367" fmla="*/ 866856 w 1070602"/>
                <a:gd name="connsiteY367" fmla="*/ 952391 h 1070392"/>
                <a:gd name="connsiteX368" fmla="*/ 238868 w 1070602"/>
                <a:gd name="connsiteY368" fmla="*/ 978691 h 1070392"/>
                <a:gd name="connsiteX369" fmla="*/ 231890 w 1070602"/>
                <a:gd name="connsiteY369" fmla="*/ 976595 h 1070392"/>
                <a:gd name="connsiteX370" fmla="*/ 225146 w 1070602"/>
                <a:gd name="connsiteY370" fmla="*/ 971941 h 1070392"/>
                <a:gd name="connsiteX371" fmla="*/ 222354 w 1070602"/>
                <a:gd name="connsiteY371" fmla="*/ 954950 h 1070392"/>
                <a:gd name="connsiteX372" fmla="*/ 239333 w 1070602"/>
                <a:gd name="connsiteY372" fmla="*/ 952158 h 1070392"/>
                <a:gd name="connsiteX373" fmla="*/ 245846 w 1070602"/>
                <a:gd name="connsiteY373" fmla="*/ 956813 h 1070392"/>
                <a:gd name="connsiteX374" fmla="*/ 248869 w 1070602"/>
                <a:gd name="connsiteY374" fmla="*/ 973803 h 1070392"/>
                <a:gd name="connsiteX375" fmla="*/ 238868 w 1070602"/>
                <a:gd name="connsiteY375" fmla="*/ 979156 h 1070392"/>
                <a:gd name="connsiteX376" fmla="*/ 820803 w 1070602"/>
                <a:gd name="connsiteY376" fmla="*/ 985906 h 1070392"/>
                <a:gd name="connsiteX377" fmla="*/ 810569 w 1070602"/>
                <a:gd name="connsiteY377" fmla="*/ 980319 h 1070392"/>
                <a:gd name="connsiteX378" fmla="*/ 814058 w 1070602"/>
                <a:gd name="connsiteY378" fmla="*/ 963330 h 1070392"/>
                <a:gd name="connsiteX379" fmla="*/ 820571 w 1070602"/>
                <a:gd name="connsiteY379" fmla="*/ 958907 h 1070392"/>
                <a:gd name="connsiteX380" fmla="*/ 837550 w 1070602"/>
                <a:gd name="connsiteY380" fmla="*/ 962165 h 1070392"/>
                <a:gd name="connsiteX381" fmla="*/ 834293 w 1070602"/>
                <a:gd name="connsiteY381" fmla="*/ 979156 h 1070392"/>
                <a:gd name="connsiteX382" fmla="*/ 827316 w 1070602"/>
                <a:gd name="connsiteY382" fmla="*/ 983811 h 1070392"/>
                <a:gd name="connsiteX383" fmla="*/ 820571 w 1070602"/>
                <a:gd name="connsiteY383" fmla="*/ 985906 h 1070392"/>
                <a:gd name="connsiteX384" fmla="*/ 287246 w 1070602"/>
                <a:gd name="connsiteY384" fmla="*/ 1008482 h 1070392"/>
                <a:gd name="connsiteX385" fmla="*/ 281432 w 1070602"/>
                <a:gd name="connsiteY385" fmla="*/ 1007086 h 1070392"/>
                <a:gd name="connsiteX386" fmla="*/ 274222 w 1070602"/>
                <a:gd name="connsiteY386" fmla="*/ 1003129 h 1070392"/>
                <a:gd name="connsiteX387" fmla="*/ 269569 w 1070602"/>
                <a:gd name="connsiteY387" fmla="*/ 986604 h 1070392"/>
                <a:gd name="connsiteX388" fmla="*/ 286084 w 1070602"/>
                <a:gd name="connsiteY388" fmla="*/ 981949 h 1070392"/>
                <a:gd name="connsiteX389" fmla="*/ 293061 w 1070602"/>
                <a:gd name="connsiteY389" fmla="*/ 985906 h 1070392"/>
                <a:gd name="connsiteX390" fmla="*/ 297945 w 1070602"/>
                <a:gd name="connsiteY390" fmla="*/ 1002430 h 1070392"/>
                <a:gd name="connsiteX391" fmla="*/ 287246 w 1070602"/>
                <a:gd name="connsiteY391" fmla="*/ 1008714 h 1070392"/>
                <a:gd name="connsiteX392" fmla="*/ 771495 w 1070602"/>
                <a:gd name="connsiteY392" fmla="*/ 1014533 h 1070392"/>
                <a:gd name="connsiteX393" fmla="*/ 760563 w 1070602"/>
                <a:gd name="connsiteY393" fmla="*/ 1007784 h 1070392"/>
                <a:gd name="connsiteX394" fmla="*/ 765913 w 1070602"/>
                <a:gd name="connsiteY394" fmla="*/ 991491 h 1070392"/>
                <a:gd name="connsiteX395" fmla="*/ 772890 w 1070602"/>
                <a:gd name="connsiteY395" fmla="*/ 987767 h 1070392"/>
                <a:gd name="connsiteX396" fmla="*/ 789404 w 1070602"/>
                <a:gd name="connsiteY396" fmla="*/ 992888 h 1070392"/>
                <a:gd name="connsiteX397" fmla="*/ 784287 w 1070602"/>
                <a:gd name="connsiteY397" fmla="*/ 1009412 h 1070392"/>
                <a:gd name="connsiteX398" fmla="*/ 776844 w 1070602"/>
                <a:gd name="connsiteY398" fmla="*/ 1013136 h 1070392"/>
                <a:gd name="connsiteX399" fmla="*/ 771262 w 1070602"/>
                <a:gd name="connsiteY399" fmla="*/ 1014533 h 1070392"/>
                <a:gd name="connsiteX400" fmla="*/ 338881 w 1070602"/>
                <a:gd name="connsiteY400" fmla="*/ 1032687 h 1070392"/>
                <a:gd name="connsiteX401" fmla="*/ 334229 w 1070602"/>
                <a:gd name="connsiteY401" fmla="*/ 1031756 h 1070392"/>
                <a:gd name="connsiteX402" fmla="*/ 326554 w 1070602"/>
                <a:gd name="connsiteY402" fmla="*/ 1028498 h 1070392"/>
                <a:gd name="connsiteX403" fmla="*/ 320041 w 1070602"/>
                <a:gd name="connsiteY403" fmla="*/ 1012438 h 1070392"/>
                <a:gd name="connsiteX404" fmla="*/ 336090 w 1070602"/>
                <a:gd name="connsiteY404" fmla="*/ 1005921 h 1070392"/>
                <a:gd name="connsiteX405" fmla="*/ 343300 w 1070602"/>
                <a:gd name="connsiteY405" fmla="*/ 1008947 h 1070392"/>
                <a:gd name="connsiteX406" fmla="*/ 350045 w 1070602"/>
                <a:gd name="connsiteY406" fmla="*/ 1024774 h 1070392"/>
                <a:gd name="connsiteX407" fmla="*/ 338881 w 1070602"/>
                <a:gd name="connsiteY407" fmla="*/ 1032455 h 1070392"/>
                <a:gd name="connsiteX408" fmla="*/ 719627 w 1070602"/>
                <a:gd name="connsiteY408" fmla="*/ 1037342 h 1070392"/>
                <a:gd name="connsiteX409" fmla="*/ 708231 w 1070602"/>
                <a:gd name="connsiteY409" fmla="*/ 1029429 h 1070392"/>
                <a:gd name="connsiteX410" fmla="*/ 715441 w 1070602"/>
                <a:gd name="connsiteY410" fmla="*/ 1013835 h 1070392"/>
                <a:gd name="connsiteX411" fmla="*/ 722884 w 1070602"/>
                <a:gd name="connsiteY411" fmla="*/ 1011042 h 1070392"/>
                <a:gd name="connsiteX412" fmla="*/ 738700 w 1070602"/>
                <a:gd name="connsiteY412" fmla="*/ 1017792 h 1070392"/>
                <a:gd name="connsiteX413" fmla="*/ 731955 w 1070602"/>
                <a:gd name="connsiteY413" fmla="*/ 1033618 h 1070392"/>
                <a:gd name="connsiteX414" fmla="*/ 724047 w 1070602"/>
                <a:gd name="connsiteY414" fmla="*/ 1036644 h 1070392"/>
                <a:gd name="connsiteX415" fmla="*/ 719860 w 1070602"/>
                <a:gd name="connsiteY415" fmla="*/ 1037342 h 1070392"/>
                <a:gd name="connsiteX416" fmla="*/ 392609 w 1070602"/>
                <a:gd name="connsiteY416" fmla="*/ 1051074 h 1070392"/>
                <a:gd name="connsiteX417" fmla="*/ 389353 w 1070602"/>
                <a:gd name="connsiteY417" fmla="*/ 1050609 h 1070392"/>
                <a:gd name="connsiteX418" fmla="*/ 381444 w 1070602"/>
                <a:gd name="connsiteY418" fmla="*/ 1048281 h 1070392"/>
                <a:gd name="connsiteX419" fmla="*/ 373304 w 1070602"/>
                <a:gd name="connsiteY419" fmla="*/ 1033153 h 1070392"/>
                <a:gd name="connsiteX420" fmla="*/ 388422 w 1070602"/>
                <a:gd name="connsiteY420" fmla="*/ 1025007 h 1070392"/>
                <a:gd name="connsiteX421" fmla="*/ 396097 w 1070602"/>
                <a:gd name="connsiteY421" fmla="*/ 1027334 h 1070392"/>
                <a:gd name="connsiteX422" fmla="*/ 404471 w 1070602"/>
                <a:gd name="connsiteY422" fmla="*/ 1042463 h 1070392"/>
                <a:gd name="connsiteX423" fmla="*/ 392842 w 1070602"/>
                <a:gd name="connsiteY423" fmla="*/ 1051307 h 1070392"/>
                <a:gd name="connsiteX424" fmla="*/ 665435 w 1070602"/>
                <a:gd name="connsiteY424" fmla="*/ 1054333 h 1070392"/>
                <a:gd name="connsiteX425" fmla="*/ 653573 w 1070602"/>
                <a:gd name="connsiteY425" fmla="*/ 1045255 h 1070392"/>
                <a:gd name="connsiteX426" fmla="*/ 662411 w 1070602"/>
                <a:gd name="connsiteY426" fmla="*/ 1030360 h 1070392"/>
                <a:gd name="connsiteX427" fmla="*/ 670086 w 1070602"/>
                <a:gd name="connsiteY427" fmla="*/ 1028265 h 1070392"/>
                <a:gd name="connsiteX428" fmla="*/ 684972 w 1070602"/>
                <a:gd name="connsiteY428" fmla="*/ 1036877 h 1070392"/>
                <a:gd name="connsiteX429" fmla="*/ 676366 w 1070602"/>
                <a:gd name="connsiteY429" fmla="*/ 1051772 h 1070392"/>
                <a:gd name="connsiteX430" fmla="*/ 668226 w 1070602"/>
                <a:gd name="connsiteY430" fmla="*/ 1053867 h 1070392"/>
                <a:gd name="connsiteX431" fmla="*/ 665202 w 1070602"/>
                <a:gd name="connsiteY431" fmla="*/ 1054333 h 1070392"/>
                <a:gd name="connsiteX432" fmla="*/ 447965 w 1070602"/>
                <a:gd name="connsiteY432" fmla="*/ 1063409 h 1070392"/>
                <a:gd name="connsiteX433" fmla="*/ 445872 w 1070602"/>
                <a:gd name="connsiteY433" fmla="*/ 1063409 h 1070392"/>
                <a:gd name="connsiteX434" fmla="*/ 437498 w 1070602"/>
                <a:gd name="connsiteY434" fmla="*/ 1062013 h 1070392"/>
                <a:gd name="connsiteX435" fmla="*/ 427730 w 1070602"/>
                <a:gd name="connsiteY435" fmla="*/ 1047816 h 1070392"/>
                <a:gd name="connsiteX436" fmla="*/ 441917 w 1070602"/>
                <a:gd name="connsiteY436" fmla="*/ 1038040 h 1070392"/>
                <a:gd name="connsiteX437" fmla="*/ 449593 w 1070602"/>
                <a:gd name="connsiteY437" fmla="*/ 1039437 h 1070392"/>
                <a:gd name="connsiteX438" fmla="*/ 459594 w 1070602"/>
                <a:gd name="connsiteY438" fmla="*/ 1053402 h 1070392"/>
                <a:gd name="connsiteX439" fmla="*/ 447500 w 1070602"/>
                <a:gd name="connsiteY439" fmla="*/ 1063642 h 1070392"/>
                <a:gd name="connsiteX440" fmla="*/ 609614 w 1070602"/>
                <a:gd name="connsiteY440" fmla="*/ 1065504 h 1070392"/>
                <a:gd name="connsiteX441" fmla="*/ 597519 w 1070602"/>
                <a:gd name="connsiteY441" fmla="*/ 1055031 h 1070392"/>
                <a:gd name="connsiteX442" fmla="*/ 607753 w 1070602"/>
                <a:gd name="connsiteY442" fmla="*/ 1041299 h 1070392"/>
                <a:gd name="connsiteX443" fmla="*/ 615661 w 1070602"/>
                <a:gd name="connsiteY443" fmla="*/ 1040135 h 1070392"/>
                <a:gd name="connsiteX444" fmla="*/ 629616 w 1070602"/>
                <a:gd name="connsiteY444" fmla="*/ 1050376 h 1070392"/>
                <a:gd name="connsiteX445" fmla="*/ 619382 w 1070602"/>
                <a:gd name="connsiteY445" fmla="*/ 1064341 h 1070392"/>
                <a:gd name="connsiteX446" fmla="*/ 611241 w 1070602"/>
                <a:gd name="connsiteY446" fmla="*/ 1065504 h 1070392"/>
                <a:gd name="connsiteX447" fmla="*/ 609381 w 1070602"/>
                <a:gd name="connsiteY447" fmla="*/ 1065504 h 1070392"/>
                <a:gd name="connsiteX448" fmla="*/ 504484 w 1070602"/>
                <a:gd name="connsiteY448" fmla="*/ 1069926 h 1070392"/>
                <a:gd name="connsiteX449" fmla="*/ 503786 w 1070602"/>
                <a:gd name="connsiteY449" fmla="*/ 1069926 h 1070392"/>
                <a:gd name="connsiteX450" fmla="*/ 495413 w 1070602"/>
                <a:gd name="connsiteY450" fmla="*/ 1069461 h 1070392"/>
                <a:gd name="connsiteX451" fmla="*/ 484248 w 1070602"/>
                <a:gd name="connsiteY451" fmla="*/ 1056427 h 1070392"/>
                <a:gd name="connsiteX452" fmla="*/ 497273 w 1070602"/>
                <a:gd name="connsiteY452" fmla="*/ 1045255 h 1070392"/>
                <a:gd name="connsiteX453" fmla="*/ 505181 w 1070602"/>
                <a:gd name="connsiteY453" fmla="*/ 1045721 h 1070392"/>
                <a:gd name="connsiteX454" fmla="*/ 516579 w 1070602"/>
                <a:gd name="connsiteY454" fmla="*/ 1058522 h 1070392"/>
                <a:gd name="connsiteX455" fmla="*/ 504484 w 1070602"/>
                <a:gd name="connsiteY455" fmla="*/ 1069926 h 1070392"/>
                <a:gd name="connsiteX456" fmla="*/ 553094 w 1070602"/>
                <a:gd name="connsiteY456" fmla="*/ 1070392 h 1070392"/>
                <a:gd name="connsiteX457" fmla="*/ 541000 w 1070602"/>
                <a:gd name="connsiteY457" fmla="*/ 1058522 h 1070392"/>
                <a:gd name="connsiteX458" fmla="*/ 552862 w 1070602"/>
                <a:gd name="connsiteY458" fmla="*/ 1045954 h 1070392"/>
                <a:gd name="connsiteX459" fmla="*/ 560770 w 1070602"/>
                <a:gd name="connsiteY459" fmla="*/ 1045954 h 1070392"/>
                <a:gd name="connsiteX460" fmla="*/ 573562 w 1070602"/>
                <a:gd name="connsiteY460" fmla="*/ 1057126 h 1070392"/>
                <a:gd name="connsiteX461" fmla="*/ 562166 w 1070602"/>
                <a:gd name="connsiteY461" fmla="*/ 1069926 h 1070392"/>
                <a:gd name="connsiteX462" fmla="*/ 553792 w 1070602"/>
                <a:gd name="connsiteY462" fmla="*/ 1069926 h 1070392"/>
                <a:gd name="connsiteX463" fmla="*/ 553327 w 1070602"/>
                <a:gd name="connsiteY463" fmla="*/ 1070392 h 107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602" h="1070392">
                  <a:moveTo>
                    <a:pt x="514020" y="24439"/>
                  </a:moveTo>
                  <a:cubicBezTo>
                    <a:pt x="507507" y="24439"/>
                    <a:pt x="502158" y="19318"/>
                    <a:pt x="501925" y="12801"/>
                  </a:cubicBezTo>
                  <a:cubicBezTo>
                    <a:pt x="501693" y="6052"/>
                    <a:pt x="506810" y="466"/>
                    <a:pt x="513555" y="0"/>
                  </a:cubicBezTo>
                  <a:lnTo>
                    <a:pt x="521928" y="0"/>
                  </a:lnTo>
                  <a:cubicBezTo>
                    <a:pt x="528906" y="0"/>
                    <a:pt x="534255" y="4887"/>
                    <a:pt x="534488" y="11637"/>
                  </a:cubicBezTo>
                  <a:cubicBezTo>
                    <a:pt x="534488" y="18387"/>
                    <a:pt x="529371" y="23973"/>
                    <a:pt x="522625" y="24206"/>
                  </a:cubicBezTo>
                  <a:lnTo>
                    <a:pt x="514717" y="24206"/>
                  </a:lnTo>
                  <a:cubicBezTo>
                    <a:pt x="514717" y="24206"/>
                    <a:pt x="514485" y="24439"/>
                    <a:pt x="514253" y="24439"/>
                  </a:cubicBezTo>
                  <a:moveTo>
                    <a:pt x="578912" y="25835"/>
                  </a:moveTo>
                  <a:cubicBezTo>
                    <a:pt x="578912" y="25835"/>
                    <a:pt x="578214" y="25835"/>
                    <a:pt x="577981" y="25835"/>
                  </a:cubicBezTo>
                  <a:lnTo>
                    <a:pt x="570074" y="25369"/>
                  </a:lnTo>
                  <a:cubicBezTo>
                    <a:pt x="563328" y="24904"/>
                    <a:pt x="558211" y="19085"/>
                    <a:pt x="558677" y="12335"/>
                  </a:cubicBezTo>
                  <a:cubicBezTo>
                    <a:pt x="559142" y="5586"/>
                    <a:pt x="565189" y="698"/>
                    <a:pt x="571702" y="931"/>
                  </a:cubicBezTo>
                  <a:lnTo>
                    <a:pt x="579843" y="1629"/>
                  </a:lnTo>
                  <a:cubicBezTo>
                    <a:pt x="586587" y="2095"/>
                    <a:pt x="591472" y="8146"/>
                    <a:pt x="591006" y="14663"/>
                  </a:cubicBezTo>
                  <a:cubicBezTo>
                    <a:pt x="590541" y="20947"/>
                    <a:pt x="585192" y="25835"/>
                    <a:pt x="578912" y="25835"/>
                  </a:cubicBezTo>
                  <a:moveTo>
                    <a:pt x="457501" y="29791"/>
                  </a:moveTo>
                  <a:cubicBezTo>
                    <a:pt x="451686" y="29791"/>
                    <a:pt x="446337" y="25369"/>
                    <a:pt x="445406" y="19318"/>
                  </a:cubicBezTo>
                  <a:cubicBezTo>
                    <a:pt x="444476" y="12568"/>
                    <a:pt x="448895" y="6517"/>
                    <a:pt x="455640" y="5353"/>
                  </a:cubicBezTo>
                  <a:lnTo>
                    <a:pt x="463781" y="4189"/>
                  </a:lnTo>
                  <a:cubicBezTo>
                    <a:pt x="470293" y="3491"/>
                    <a:pt x="476573" y="7913"/>
                    <a:pt x="477503" y="14663"/>
                  </a:cubicBezTo>
                  <a:cubicBezTo>
                    <a:pt x="478434" y="21413"/>
                    <a:pt x="473782" y="27464"/>
                    <a:pt x="467037" y="28395"/>
                  </a:cubicBezTo>
                  <a:lnTo>
                    <a:pt x="459129" y="29559"/>
                  </a:lnTo>
                  <a:cubicBezTo>
                    <a:pt x="459129" y="29559"/>
                    <a:pt x="457966" y="29559"/>
                    <a:pt x="457268" y="29559"/>
                  </a:cubicBezTo>
                  <a:moveTo>
                    <a:pt x="635198" y="33515"/>
                  </a:moveTo>
                  <a:cubicBezTo>
                    <a:pt x="635198" y="33515"/>
                    <a:pt x="633570" y="33515"/>
                    <a:pt x="632873" y="33515"/>
                  </a:cubicBezTo>
                  <a:lnTo>
                    <a:pt x="624964" y="32119"/>
                  </a:lnTo>
                  <a:cubicBezTo>
                    <a:pt x="618452" y="30955"/>
                    <a:pt x="614032" y="24671"/>
                    <a:pt x="615196" y="17922"/>
                  </a:cubicBezTo>
                  <a:cubicBezTo>
                    <a:pt x="616358" y="11172"/>
                    <a:pt x="622639" y="6750"/>
                    <a:pt x="629383" y="8146"/>
                  </a:cubicBezTo>
                  <a:lnTo>
                    <a:pt x="637524" y="9776"/>
                  </a:lnTo>
                  <a:cubicBezTo>
                    <a:pt x="644036" y="10939"/>
                    <a:pt x="648456" y="17456"/>
                    <a:pt x="647293" y="23973"/>
                  </a:cubicBezTo>
                  <a:cubicBezTo>
                    <a:pt x="646130" y="29791"/>
                    <a:pt x="641013" y="33980"/>
                    <a:pt x="635431" y="33980"/>
                  </a:cubicBezTo>
                  <a:moveTo>
                    <a:pt x="401912" y="41196"/>
                  </a:moveTo>
                  <a:cubicBezTo>
                    <a:pt x="396563" y="41196"/>
                    <a:pt x="391678" y="37704"/>
                    <a:pt x="390051" y="32119"/>
                  </a:cubicBezTo>
                  <a:cubicBezTo>
                    <a:pt x="388422" y="25602"/>
                    <a:pt x="392144" y="18852"/>
                    <a:pt x="398656" y="17224"/>
                  </a:cubicBezTo>
                  <a:cubicBezTo>
                    <a:pt x="401214" y="16525"/>
                    <a:pt x="404005" y="15826"/>
                    <a:pt x="406797" y="15128"/>
                  </a:cubicBezTo>
                  <a:cubicBezTo>
                    <a:pt x="413309" y="13500"/>
                    <a:pt x="420054" y="17456"/>
                    <a:pt x="421449" y="23973"/>
                  </a:cubicBezTo>
                  <a:cubicBezTo>
                    <a:pt x="423078" y="30489"/>
                    <a:pt x="419124" y="37006"/>
                    <a:pt x="412379" y="38636"/>
                  </a:cubicBezTo>
                  <a:lnTo>
                    <a:pt x="404703" y="40498"/>
                  </a:lnTo>
                  <a:cubicBezTo>
                    <a:pt x="404703" y="40498"/>
                    <a:pt x="402610" y="40963"/>
                    <a:pt x="401680" y="40963"/>
                  </a:cubicBezTo>
                  <a:moveTo>
                    <a:pt x="690322" y="47480"/>
                  </a:moveTo>
                  <a:cubicBezTo>
                    <a:pt x="689158" y="47480"/>
                    <a:pt x="687996" y="47480"/>
                    <a:pt x="686600" y="47015"/>
                  </a:cubicBezTo>
                  <a:lnTo>
                    <a:pt x="679157" y="44687"/>
                  </a:lnTo>
                  <a:cubicBezTo>
                    <a:pt x="672645" y="42825"/>
                    <a:pt x="668923" y="36076"/>
                    <a:pt x="670784" y="29559"/>
                  </a:cubicBezTo>
                  <a:cubicBezTo>
                    <a:pt x="672645" y="23042"/>
                    <a:pt x="679390" y="19318"/>
                    <a:pt x="685903" y="21180"/>
                  </a:cubicBezTo>
                  <a:lnTo>
                    <a:pt x="693811" y="23507"/>
                  </a:lnTo>
                  <a:cubicBezTo>
                    <a:pt x="700323" y="25369"/>
                    <a:pt x="703812" y="32352"/>
                    <a:pt x="701951" y="38636"/>
                  </a:cubicBezTo>
                  <a:cubicBezTo>
                    <a:pt x="700323" y="43756"/>
                    <a:pt x="695438" y="47247"/>
                    <a:pt x="690322" y="47247"/>
                  </a:cubicBezTo>
                  <a:moveTo>
                    <a:pt x="347719" y="58652"/>
                  </a:moveTo>
                  <a:cubicBezTo>
                    <a:pt x="342835" y="58652"/>
                    <a:pt x="338183" y="55626"/>
                    <a:pt x="336323" y="50738"/>
                  </a:cubicBezTo>
                  <a:cubicBezTo>
                    <a:pt x="333997" y="44454"/>
                    <a:pt x="337021" y="37472"/>
                    <a:pt x="343300" y="34912"/>
                  </a:cubicBezTo>
                  <a:lnTo>
                    <a:pt x="351208" y="32119"/>
                  </a:lnTo>
                  <a:cubicBezTo>
                    <a:pt x="357488" y="29791"/>
                    <a:pt x="364466" y="33050"/>
                    <a:pt x="366792" y="39334"/>
                  </a:cubicBezTo>
                  <a:cubicBezTo>
                    <a:pt x="369117" y="45618"/>
                    <a:pt x="365861" y="52600"/>
                    <a:pt x="359582" y="54928"/>
                  </a:cubicBezTo>
                  <a:lnTo>
                    <a:pt x="352139" y="57721"/>
                  </a:lnTo>
                  <a:cubicBezTo>
                    <a:pt x="350743" y="58186"/>
                    <a:pt x="349348" y="58419"/>
                    <a:pt x="347719" y="58419"/>
                  </a:cubicBezTo>
                  <a:moveTo>
                    <a:pt x="743584" y="67263"/>
                  </a:moveTo>
                  <a:cubicBezTo>
                    <a:pt x="741956" y="67263"/>
                    <a:pt x="740328" y="67031"/>
                    <a:pt x="738700" y="66332"/>
                  </a:cubicBezTo>
                  <a:lnTo>
                    <a:pt x="731490" y="63307"/>
                  </a:lnTo>
                  <a:cubicBezTo>
                    <a:pt x="725210" y="60747"/>
                    <a:pt x="722418" y="53532"/>
                    <a:pt x="724977" y="47480"/>
                  </a:cubicBezTo>
                  <a:cubicBezTo>
                    <a:pt x="727535" y="41196"/>
                    <a:pt x="734746" y="38403"/>
                    <a:pt x="740793" y="40963"/>
                  </a:cubicBezTo>
                  <a:lnTo>
                    <a:pt x="748469" y="44221"/>
                  </a:lnTo>
                  <a:cubicBezTo>
                    <a:pt x="754748" y="47015"/>
                    <a:pt x="757539" y="54230"/>
                    <a:pt x="754748" y="60281"/>
                  </a:cubicBezTo>
                  <a:cubicBezTo>
                    <a:pt x="752655" y="64936"/>
                    <a:pt x="748236" y="67496"/>
                    <a:pt x="743584" y="67496"/>
                  </a:cubicBezTo>
                  <a:moveTo>
                    <a:pt x="296085" y="81926"/>
                  </a:moveTo>
                  <a:cubicBezTo>
                    <a:pt x="291666" y="81926"/>
                    <a:pt x="287479" y="79599"/>
                    <a:pt x="285153" y="75177"/>
                  </a:cubicBezTo>
                  <a:cubicBezTo>
                    <a:pt x="282129" y="69125"/>
                    <a:pt x="284455" y="61910"/>
                    <a:pt x="290503" y="58884"/>
                  </a:cubicBezTo>
                  <a:lnTo>
                    <a:pt x="297945" y="55160"/>
                  </a:lnTo>
                  <a:cubicBezTo>
                    <a:pt x="303993" y="52135"/>
                    <a:pt x="311203" y="54695"/>
                    <a:pt x="314227" y="60747"/>
                  </a:cubicBezTo>
                  <a:cubicBezTo>
                    <a:pt x="317250" y="66798"/>
                    <a:pt x="314692" y="74013"/>
                    <a:pt x="308645" y="77038"/>
                  </a:cubicBezTo>
                  <a:lnTo>
                    <a:pt x="301667" y="80529"/>
                  </a:lnTo>
                  <a:cubicBezTo>
                    <a:pt x="299806" y="81461"/>
                    <a:pt x="297945" y="81926"/>
                    <a:pt x="296085" y="81926"/>
                  </a:cubicBezTo>
                  <a:moveTo>
                    <a:pt x="794288" y="92633"/>
                  </a:moveTo>
                  <a:cubicBezTo>
                    <a:pt x="792195" y="92633"/>
                    <a:pt x="790102" y="92167"/>
                    <a:pt x="788241" y="91003"/>
                  </a:cubicBezTo>
                  <a:lnTo>
                    <a:pt x="781263" y="87047"/>
                  </a:lnTo>
                  <a:cubicBezTo>
                    <a:pt x="775448" y="83788"/>
                    <a:pt x="773355" y="76340"/>
                    <a:pt x="776379" y="70522"/>
                  </a:cubicBezTo>
                  <a:cubicBezTo>
                    <a:pt x="779636" y="64703"/>
                    <a:pt x="787078" y="62375"/>
                    <a:pt x="792893" y="65634"/>
                  </a:cubicBezTo>
                  <a:lnTo>
                    <a:pt x="800103" y="69591"/>
                  </a:lnTo>
                  <a:cubicBezTo>
                    <a:pt x="805917" y="72849"/>
                    <a:pt x="808011" y="80297"/>
                    <a:pt x="804755" y="86116"/>
                  </a:cubicBezTo>
                  <a:cubicBezTo>
                    <a:pt x="802429" y="90072"/>
                    <a:pt x="798475" y="92400"/>
                    <a:pt x="794056" y="92400"/>
                  </a:cubicBezTo>
                  <a:moveTo>
                    <a:pt x="247008" y="110554"/>
                  </a:moveTo>
                  <a:cubicBezTo>
                    <a:pt x="243055" y="110554"/>
                    <a:pt x="239100" y="108692"/>
                    <a:pt x="236775" y="105201"/>
                  </a:cubicBezTo>
                  <a:cubicBezTo>
                    <a:pt x="233054" y="99615"/>
                    <a:pt x="234449" y="91934"/>
                    <a:pt x="240264" y="88210"/>
                  </a:cubicBezTo>
                  <a:cubicBezTo>
                    <a:pt x="242590" y="86581"/>
                    <a:pt x="244915" y="85185"/>
                    <a:pt x="247241" y="83555"/>
                  </a:cubicBezTo>
                  <a:cubicBezTo>
                    <a:pt x="252823" y="79831"/>
                    <a:pt x="260499" y="81694"/>
                    <a:pt x="263988" y="87279"/>
                  </a:cubicBezTo>
                  <a:cubicBezTo>
                    <a:pt x="267476" y="92866"/>
                    <a:pt x="265849" y="100546"/>
                    <a:pt x="260266" y="104037"/>
                  </a:cubicBezTo>
                  <a:cubicBezTo>
                    <a:pt x="258173" y="105433"/>
                    <a:pt x="255847" y="106830"/>
                    <a:pt x="253754" y="108226"/>
                  </a:cubicBezTo>
                  <a:cubicBezTo>
                    <a:pt x="251660" y="109622"/>
                    <a:pt x="249334" y="110321"/>
                    <a:pt x="247008" y="110321"/>
                  </a:cubicBezTo>
                  <a:moveTo>
                    <a:pt x="842202" y="123587"/>
                  </a:moveTo>
                  <a:cubicBezTo>
                    <a:pt x="839643" y="123587"/>
                    <a:pt x="837317" y="122889"/>
                    <a:pt x="834991" y="121260"/>
                  </a:cubicBezTo>
                  <a:lnTo>
                    <a:pt x="828479" y="116605"/>
                  </a:lnTo>
                  <a:cubicBezTo>
                    <a:pt x="822897" y="112648"/>
                    <a:pt x="821734" y="105201"/>
                    <a:pt x="825455" y="99615"/>
                  </a:cubicBezTo>
                  <a:cubicBezTo>
                    <a:pt x="829409" y="94029"/>
                    <a:pt x="836852" y="92866"/>
                    <a:pt x="842434" y="96589"/>
                  </a:cubicBezTo>
                  <a:lnTo>
                    <a:pt x="849179" y="101477"/>
                  </a:lnTo>
                  <a:cubicBezTo>
                    <a:pt x="854529" y="105433"/>
                    <a:pt x="855692" y="113114"/>
                    <a:pt x="851737" y="118467"/>
                  </a:cubicBezTo>
                  <a:cubicBezTo>
                    <a:pt x="849412" y="121726"/>
                    <a:pt x="845691" y="123355"/>
                    <a:pt x="841969" y="123355"/>
                  </a:cubicBezTo>
                  <a:moveTo>
                    <a:pt x="201421" y="144534"/>
                  </a:moveTo>
                  <a:cubicBezTo>
                    <a:pt x="197933" y="144534"/>
                    <a:pt x="194444" y="142905"/>
                    <a:pt x="192118" y="140113"/>
                  </a:cubicBezTo>
                  <a:cubicBezTo>
                    <a:pt x="187932" y="134992"/>
                    <a:pt x="188629" y="127311"/>
                    <a:pt x="193746" y="122889"/>
                  </a:cubicBezTo>
                  <a:lnTo>
                    <a:pt x="200259" y="117536"/>
                  </a:lnTo>
                  <a:cubicBezTo>
                    <a:pt x="205376" y="113346"/>
                    <a:pt x="213051" y="114045"/>
                    <a:pt x="217470" y="119398"/>
                  </a:cubicBezTo>
                  <a:cubicBezTo>
                    <a:pt x="221656" y="124751"/>
                    <a:pt x="220959" y="132199"/>
                    <a:pt x="215610" y="136621"/>
                  </a:cubicBezTo>
                  <a:lnTo>
                    <a:pt x="209562" y="141509"/>
                  </a:lnTo>
                  <a:cubicBezTo>
                    <a:pt x="207236" y="143371"/>
                    <a:pt x="204445" y="144302"/>
                    <a:pt x="201654" y="144302"/>
                  </a:cubicBezTo>
                  <a:moveTo>
                    <a:pt x="886161" y="159430"/>
                  </a:moveTo>
                  <a:cubicBezTo>
                    <a:pt x="883370" y="159430"/>
                    <a:pt x="880346" y="158267"/>
                    <a:pt x="878020" y="156171"/>
                  </a:cubicBezTo>
                  <a:lnTo>
                    <a:pt x="871973" y="150819"/>
                  </a:lnTo>
                  <a:cubicBezTo>
                    <a:pt x="866856" y="146396"/>
                    <a:pt x="866390" y="138715"/>
                    <a:pt x="870810" y="133596"/>
                  </a:cubicBezTo>
                  <a:cubicBezTo>
                    <a:pt x="875229" y="128475"/>
                    <a:pt x="882905" y="128009"/>
                    <a:pt x="888022" y="132432"/>
                  </a:cubicBezTo>
                  <a:lnTo>
                    <a:pt x="894301" y="138017"/>
                  </a:lnTo>
                  <a:cubicBezTo>
                    <a:pt x="899185" y="142439"/>
                    <a:pt x="899651" y="150120"/>
                    <a:pt x="895232" y="155241"/>
                  </a:cubicBezTo>
                  <a:cubicBezTo>
                    <a:pt x="892906" y="158034"/>
                    <a:pt x="889417" y="159197"/>
                    <a:pt x="886161" y="159197"/>
                  </a:cubicBezTo>
                  <a:moveTo>
                    <a:pt x="159788" y="182937"/>
                  </a:moveTo>
                  <a:cubicBezTo>
                    <a:pt x="156765" y="182937"/>
                    <a:pt x="153741" y="181773"/>
                    <a:pt x="151415" y="179446"/>
                  </a:cubicBezTo>
                  <a:cubicBezTo>
                    <a:pt x="146531" y="174791"/>
                    <a:pt x="146531" y="167110"/>
                    <a:pt x="151182" y="162223"/>
                  </a:cubicBezTo>
                  <a:lnTo>
                    <a:pt x="156997" y="156171"/>
                  </a:lnTo>
                  <a:cubicBezTo>
                    <a:pt x="161882" y="151517"/>
                    <a:pt x="169557" y="151517"/>
                    <a:pt x="174209" y="156171"/>
                  </a:cubicBezTo>
                  <a:cubicBezTo>
                    <a:pt x="179093" y="160826"/>
                    <a:pt x="179093" y="168740"/>
                    <a:pt x="174209" y="173395"/>
                  </a:cubicBezTo>
                  <a:lnTo>
                    <a:pt x="168626" y="178981"/>
                  </a:lnTo>
                  <a:cubicBezTo>
                    <a:pt x="166300" y="181541"/>
                    <a:pt x="163044" y="182705"/>
                    <a:pt x="159788" y="182705"/>
                  </a:cubicBezTo>
                  <a:moveTo>
                    <a:pt x="926166" y="199695"/>
                  </a:moveTo>
                  <a:cubicBezTo>
                    <a:pt x="922910" y="199695"/>
                    <a:pt x="919421" y="198299"/>
                    <a:pt x="917095" y="195505"/>
                  </a:cubicBezTo>
                  <a:cubicBezTo>
                    <a:pt x="915234" y="193644"/>
                    <a:pt x="913606" y="191549"/>
                    <a:pt x="911745" y="189687"/>
                  </a:cubicBezTo>
                  <a:cubicBezTo>
                    <a:pt x="907326" y="184799"/>
                    <a:pt x="907559" y="177119"/>
                    <a:pt x="912443" y="172464"/>
                  </a:cubicBezTo>
                  <a:cubicBezTo>
                    <a:pt x="917327" y="168042"/>
                    <a:pt x="925003" y="168274"/>
                    <a:pt x="929654" y="173162"/>
                  </a:cubicBezTo>
                  <a:cubicBezTo>
                    <a:pt x="931516" y="175257"/>
                    <a:pt x="933376" y="177351"/>
                    <a:pt x="935237" y="179446"/>
                  </a:cubicBezTo>
                  <a:cubicBezTo>
                    <a:pt x="939656" y="184566"/>
                    <a:pt x="939191" y="192247"/>
                    <a:pt x="934074" y="196669"/>
                  </a:cubicBezTo>
                  <a:cubicBezTo>
                    <a:pt x="931748" y="198764"/>
                    <a:pt x="928957" y="199695"/>
                    <a:pt x="925933" y="199695"/>
                  </a:cubicBezTo>
                  <a:moveTo>
                    <a:pt x="122342" y="225995"/>
                  </a:moveTo>
                  <a:cubicBezTo>
                    <a:pt x="119783" y="225995"/>
                    <a:pt x="116992" y="225064"/>
                    <a:pt x="114899" y="223435"/>
                  </a:cubicBezTo>
                  <a:cubicBezTo>
                    <a:pt x="109549" y="219246"/>
                    <a:pt x="108619" y="211565"/>
                    <a:pt x="112805" y="206212"/>
                  </a:cubicBezTo>
                  <a:cubicBezTo>
                    <a:pt x="114434" y="203884"/>
                    <a:pt x="116294" y="201790"/>
                    <a:pt x="117922" y="199695"/>
                  </a:cubicBezTo>
                  <a:cubicBezTo>
                    <a:pt x="122109" y="194342"/>
                    <a:pt x="129785" y="193644"/>
                    <a:pt x="135134" y="197833"/>
                  </a:cubicBezTo>
                  <a:cubicBezTo>
                    <a:pt x="140251" y="202022"/>
                    <a:pt x="141181" y="209703"/>
                    <a:pt x="136995" y="215056"/>
                  </a:cubicBezTo>
                  <a:cubicBezTo>
                    <a:pt x="135366" y="217151"/>
                    <a:pt x="133738" y="219246"/>
                    <a:pt x="132111" y="221340"/>
                  </a:cubicBezTo>
                  <a:cubicBezTo>
                    <a:pt x="129785" y="224366"/>
                    <a:pt x="126063" y="225995"/>
                    <a:pt x="122574" y="225995"/>
                  </a:cubicBezTo>
                  <a:moveTo>
                    <a:pt x="961752" y="244149"/>
                  </a:moveTo>
                  <a:cubicBezTo>
                    <a:pt x="957798" y="244149"/>
                    <a:pt x="954077" y="242287"/>
                    <a:pt x="951751" y="239029"/>
                  </a:cubicBezTo>
                  <a:lnTo>
                    <a:pt x="947099" y="232512"/>
                  </a:lnTo>
                  <a:cubicBezTo>
                    <a:pt x="943145" y="227159"/>
                    <a:pt x="944308" y="219478"/>
                    <a:pt x="949657" y="215522"/>
                  </a:cubicBezTo>
                  <a:cubicBezTo>
                    <a:pt x="955006" y="211565"/>
                    <a:pt x="962682" y="212729"/>
                    <a:pt x="966636" y="218081"/>
                  </a:cubicBezTo>
                  <a:cubicBezTo>
                    <a:pt x="968264" y="220409"/>
                    <a:pt x="969892" y="222504"/>
                    <a:pt x="971521" y="224831"/>
                  </a:cubicBezTo>
                  <a:cubicBezTo>
                    <a:pt x="975474" y="230417"/>
                    <a:pt x="974079" y="237865"/>
                    <a:pt x="968729" y="241822"/>
                  </a:cubicBezTo>
                  <a:cubicBezTo>
                    <a:pt x="966636" y="243218"/>
                    <a:pt x="964078" y="244149"/>
                    <a:pt x="961752" y="244149"/>
                  </a:cubicBezTo>
                  <a:moveTo>
                    <a:pt x="90011" y="272544"/>
                  </a:moveTo>
                  <a:cubicBezTo>
                    <a:pt x="87918" y="272544"/>
                    <a:pt x="85593" y="272078"/>
                    <a:pt x="83732" y="270682"/>
                  </a:cubicBezTo>
                  <a:cubicBezTo>
                    <a:pt x="77917" y="267191"/>
                    <a:pt x="76289" y="259510"/>
                    <a:pt x="79778" y="253924"/>
                  </a:cubicBezTo>
                  <a:lnTo>
                    <a:pt x="84197" y="246942"/>
                  </a:lnTo>
                  <a:cubicBezTo>
                    <a:pt x="87686" y="241356"/>
                    <a:pt x="95361" y="239494"/>
                    <a:pt x="100943" y="243218"/>
                  </a:cubicBezTo>
                  <a:cubicBezTo>
                    <a:pt x="106526" y="246709"/>
                    <a:pt x="108386" y="254389"/>
                    <a:pt x="104665" y="259976"/>
                  </a:cubicBezTo>
                  <a:lnTo>
                    <a:pt x="100478" y="266725"/>
                  </a:lnTo>
                  <a:cubicBezTo>
                    <a:pt x="98152" y="270449"/>
                    <a:pt x="94199" y="272544"/>
                    <a:pt x="90011" y="272544"/>
                  </a:cubicBezTo>
                  <a:moveTo>
                    <a:pt x="991988" y="292095"/>
                  </a:moveTo>
                  <a:cubicBezTo>
                    <a:pt x="987801" y="292095"/>
                    <a:pt x="983615" y="289767"/>
                    <a:pt x="981289" y="285810"/>
                  </a:cubicBezTo>
                  <a:lnTo>
                    <a:pt x="977335" y="278828"/>
                  </a:lnTo>
                  <a:cubicBezTo>
                    <a:pt x="974079" y="273009"/>
                    <a:pt x="975940" y="265561"/>
                    <a:pt x="981755" y="262070"/>
                  </a:cubicBezTo>
                  <a:cubicBezTo>
                    <a:pt x="987569" y="258812"/>
                    <a:pt x="995012" y="260674"/>
                    <a:pt x="998501" y="266493"/>
                  </a:cubicBezTo>
                  <a:lnTo>
                    <a:pt x="1002687" y="273708"/>
                  </a:lnTo>
                  <a:cubicBezTo>
                    <a:pt x="1005943" y="279526"/>
                    <a:pt x="1003850" y="286974"/>
                    <a:pt x="998035" y="290232"/>
                  </a:cubicBezTo>
                  <a:cubicBezTo>
                    <a:pt x="996175" y="291396"/>
                    <a:pt x="994082" y="291862"/>
                    <a:pt x="991988" y="291862"/>
                  </a:cubicBezTo>
                  <a:moveTo>
                    <a:pt x="62799" y="322584"/>
                  </a:moveTo>
                  <a:cubicBezTo>
                    <a:pt x="60938" y="322584"/>
                    <a:pt x="59310" y="322118"/>
                    <a:pt x="57449" y="321420"/>
                  </a:cubicBezTo>
                  <a:cubicBezTo>
                    <a:pt x="51402" y="318627"/>
                    <a:pt x="48844" y="311179"/>
                    <a:pt x="51635" y="305128"/>
                  </a:cubicBezTo>
                  <a:lnTo>
                    <a:pt x="55356" y="297680"/>
                  </a:lnTo>
                  <a:cubicBezTo>
                    <a:pt x="58380" y="291629"/>
                    <a:pt x="65590" y="289301"/>
                    <a:pt x="71638" y="292327"/>
                  </a:cubicBezTo>
                  <a:cubicBezTo>
                    <a:pt x="77684" y="295353"/>
                    <a:pt x="80010" y="302568"/>
                    <a:pt x="76987" y="308619"/>
                  </a:cubicBezTo>
                  <a:lnTo>
                    <a:pt x="73498" y="315834"/>
                  </a:lnTo>
                  <a:cubicBezTo>
                    <a:pt x="71405" y="320257"/>
                    <a:pt x="66985" y="322816"/>
                    <a:pt x="62566" y="322816"/>
                  </a:cubicBezTo>
                  <a:moveTo>
                    <a:pt x="1016875" y="343298"/>
                  </a:moveTo>
                  <a:cubicBezTo>
                    <a:pt x="1012224" y="343298"/>
                    <a:pt x="1007572" y="340505"/>
                    <a:pt x="1005711" y="335850"/>
                  </a:cubicBezTo>
                  <a:lnTo>
                    <a:pt x="1002455" y="328635"/>
                  </a:lnTo>
                  <a:cubicBezTo>
                    <a:pt x="999664" y="322584"/>
                    <a:pt x="1002455" y="315369"/>
                    <a:pt x="1008734" y="312576"/>
                  </a:cubicBezTo>
                  <a:cubicBezTo>
                    <a:pt x="1014782" y="309783"/>
                    <a:pt x="1021992" y="312576"/>
                    <a:pt x="1024783" y="318860"/>
                  </a:cubicBezTo>
                  <a:lnTo>
                    <a:pt x="1028039" y="326540"/>
                  </a:lnTo>
                  <a:cubicBezTo>
                    <a:pt x="1030598" y="332825"/>
                    <a:pt x="1027807" y="339807"/>
                    <a:pt x="1021527" y="342600"/>
                  </a:cubicBezTo>
                  <a:cubicBezTo>
                    <a:pt x="1019899" y="343298"/>
                    <a:pt x="1018270" y="343531"/>
                    <a:pt x="1016875" y="343531"/>
                  </a:cubicBezTo>
                  <a:moveTo>
                    <a:pt x="41169" y="375184"/>
                  </a:moveTo>
                  <a:cubicBezTo>
                    <a:pt x="39773" y="375184"/>
                    <a:pt x="38377" y="375184"/>
                    <a:pt x="37214" y="374486"/>
                  </a:cubicBezTo>
                  <a:cubicBezTo>
                    <a:pt x="30935" y="372159"/>
                    <a:pt x="27446" y="365409"/>
                    <a:pt x="29771" y="358892"/>
                  </a:cubicBezTo>
                  <a:cubicBezTo>
                    <a:pt x="30702" y="356332"/>
                    <a:pt x="31632" y="353539"/>
                    <a:pt x="32562" y="350979"/>
                  </a:cubicBezTo>
                  <a:cubicBezTo>
                    <a:pt x="34888" y="344694"/>
                    <a:pt x="41866" y="341436"/>
                    <a:pt x="48146" y="343764"/>
                  </a:cubicBezTo>
                  <a:cubicBezTo>
                    <a:pt x="54426" y="346091"/>
                    <a:pt x="57682" y="353074"/>
                    <a:pt x="55356" y="359357"/>
                  </a:cubicBezTo>
                  <a:lnTo>
                    <a:pt x="52798" y="366805"/>
                  </a:lnTo>
                  <a:cubicBezTo>
                    <a:pt x="50937" y="371926"/>
                    <a:pt x="46286" y="374952"/>
                    <a:pt x="41401" y="374952"/>
                  </a:cubicBezTo>
                  <a:moveTo>
                    <a:pt x="1036180" y="396597"/>
                  </a:moveTo>
                  <a:cubicBezTo>
                    <a:pt x="1030830" y="396597"/>
                    <a:pt x="1026178" y="393106"/>
                    <a:pt x="1024551" y="387752"/>
                  </a:cubicBezTo>
                  <a:lnTo>
                    <a:pt x="1022225" y="380304"/>
                  </a:lnTo>
                  <a:cubicBezTo>
                    <a:pt x="1020132" y="373788"/>
                    <a:pt x="1023853" y="367038"/>
                    <a:pt x="1030133" y="364943"/>
                  </a:cubicBezTo>
                  <a:cubicBezTo>
                    <a:pt x="1036645" y="362848"/>
                    <a:pt x="1043390" y="366572"/>
                    <a:pt x="1045484" y="372857"/>
                  </a:cubicBezTo>
                  <a:cubicBezTo>
                    <a:pt x="1046414" y="375417"/>
                    <a:pt x="1047112" y="378210"/>
                    <a:pt x="1048042" y="380770"/>
                  </a:cubicBezTo>
                  <a:cubicBezTo>
                    <a:pt x="1049903" y="387287"/>
                    <a:pt x="1046181" y="394036"/>
                    <a:pt x="1039902" y="395899"/>
                  </a:cubicBezTo>
                  <a:cubicBezTo>
                    <a:pt x="1038738" y="396131"/>
                    <a:pt x="1037576" y="396364"/>
                    <a:pt x="1036412" y="396364"/>
                  </a:cubicBezTo>
                  <a:moveTo>
                    <a:pt x="25352" y="429879"/>
                  </a:moveTo>
                  <a:cubicBezTo>
                    <a:pt x="25352" y="429879"/>
                    <a:pt x="23492" y="429879"/>
                    <a:pt x="22561" y="429646"/>
                  </a:cubicBezTo>
                  <a:cubicBezTo>
                    <a:pt x="16049" y="428017"/>
                    <a:pt x="11862" y="421501"/>
                    <a:pt x="13491" y="414984"/>
                  </a:cubicBezTo>
                  <a:lnTo>
                    <a:pt x="15351" y="406838"/>
                  </a:lnTo>
                  <a:cubicBezTo>
                    <a:pt x="16979" y="400321"/>
                    <a:pt x="23492" y="396364"/>
                    <a:pt x="30004" y="397993"/>
                  </a:cubicBezTo>
                  <a:cubicBezTo>
                    <a:pt x="36516" y="399623"/>
                    <a:pt x="40471" y="406139"/>
                    <a:pt x="38843" y="412656"/>
                  </a:cubicBezTo>
                  <a:lnTo>
                    <a:pt x="36981" y="420336"/>
                  </a:lnTo>
                  <a:cubicBezTo>
                    <a:pt x="35819" y="425923"/>
                    <a:pt x="30702" y="429879"/>
                    <a:pt x="25120" y="429879"/>
                  </a:cubicBezTo>
                  <a:moveTo>
                    <a:pt x="1049670" y="451990"/>
                  </a:moveTo>
                  <a:cubicBezTo>
                    <a:pt x="1043855" y="451990"/>
                    <a:pt x="1038738" y="447801"/>
                    <a:pt x="1037576" y="441982"/>
                  </a:cubicBezTo>
                  <a:lnTo>
                    <a:pt x="1036180" y="434301"/>
                  </a:lnTo>
                  <a:cubicBezTo>
                    <a:pt x="1034785" y="427784"/>
                    <a:pt x="1038971" y="421268"/>
                    <a:pt x="1045716" y="419871"/>
                  </a:cubicBezTo>
                  <a:cubicBezTo>
                    <a:pt x="1052229" y="418475"/>
                    <a:pt x="1058741" y="422897"/>
                    <a:pt x="1060137" y="429414"/>
                  </a:cubicBezTo>
                  <a:lnTo>
                    <a:pt x="1061764" y="437560"/>
                  </a:lnTo>
                  <a:cubicBezTo>
                    <a:pt x="1062928" y="444077"/>
                    <a:pt x="1058741" y="450594"/>
                    <a:pt x="1051996" y="451757"/>
                  </a:cubicBezTo>
                  <a:cubicBezTo>
                    <a:pt x="1051298" y="451757"/>
                    <a:pt x="1050601" y="451757"/>
                    <a:pt x="1049670" y="451757"/>
                  </a:cubicBezTo>
                  <a:moveTo>
                    <a:pt x="15817" y="485738"/>
                  </a:moveTo>
                  <a:cubicBezTo>
                    <a:pt x="15817" y="485738"/>
                    <a:pt x="14886" y="485738"/>
                    <a:pt x="14420" y="485738"/>
                  </a:cubicBezTo>
                  <a:cubicBezTo>
                    <a:pt x="7676" y="485039"/>
                    <a:pt x="3024" y="478988"/>
                    <a:pt x="3721" y="472239"/>
                  </a:cubicBezTo>
                  <a:lnTo>
                    <a:pt x="4652" y="463859"/>
                  </a:lnTo>
                  <a:cubicBezTo>
                    <a:pt x="5583" y="457110"/>
                    <a:pt x="11862" y="452688"/>
                    <a:pt x="18375" y="453386"/>
                  </a:cubicBezTo>
                  <a:cubicBezTo>
                    <a:pt x="25120" y="454318"/>
                    <a:pt x="29771" y="460368"/>
                    <a:pt x="28841" y="467118"/>
                  </a:cubicBezTo>
                  <a:lnTo>
                    <a:pt x="27911" y="475031"/>
                  </a:lnTo>
                  <a:cubicBezTo>
                    <a:pt x="27213" y="481315"/>
                    <a:pt x="21863" y="485738"/>
                    <a:pt x="15817" y="485738"/>
                  </a:cubicBezTo>
                  <a:moveTo>
                    <a:pt x="1056880" y="508314"/>
                  </a:moveTo>
                  <a:cubicBezTo>
                    <a:pt x="1050601" y="508314"/>
                    <a:pt x="1045251" y="503426"/>
                    <a:pt x="1044786" y="496910"/>
                  </a:cubicBezTo>
                  <a:lnTo>
                    <a:pt x="1044088" y="488996"/>
                  </a:lnTo>
                  <a:cubicBezTo>
                    <a:pt x="1043390" y="482246"/>
                    <a:pt x="1048507" y="476428"/>
                    <a:pt x="1055020" y="475730"/>
                  </a:cubicBezTo>
                  <a:cubicBezTo>
                    <a:pt x="1061532" y="475264"/>
                    <a:pt x="1067579" y="480152"/>
                    <a:pt x="1068277" y="486669"/>
                  </a:cubicBezTo>
                  <a:lnTo>
                    <a:pt x="1068975" y="495048"/>
                  </a:lnTo>
                  <a:cubicBezTo>
                    <a:pt x="1069440" y="501797"/>
                    <a:pt x="1064323" y="507616"/>
                    <a:pt x="1057811" y="508081"/>
                  </a:cubicBezTo>
                  <a:cubicBezTo>
                    <a:pt x="1057578" y="508081"/>
                    <a:pt x="1057113" y="508081"/>
                    <a:pt x="1056880" y="508081"/>
                  </a:cubicBezTo>
                  <a:moveTo>
                    <a:pt x="12095" y="542527"/>
                  </a:moveTo>
                  <a:cubicBezTo>
                    <a:pt x="12095" y="542527"/>
                    <a:pt x="12095" y="542527"/>
                    <a:pt x="12095" y="542527"/>
                  </a:cubicBezTo>
                  <a:cubicBezTo>
                    <a:pt x="5350" y="542527"/>
                    <a:pt x="0" y="536942"/>
                    <a:pt x="0" y="530192"/>
                  </a:cubicBezTo>
                  <a:lnTo>
                    <a:pt x="0" y="522046"/>
                  </a:lnTo>
                  <a:cubicBezTo>
                    <a:pt x="233" y="515297"/>
                    <a:pt x="5350" y="509710"/>
                    <a:pt x="12560" y="510176"/>
                  </a:cubicBezTo>
                  <a:cubicBezTo>
                    <a:pt x="19305" y="510176"/>
                    <a:pt x="24654" y="515995"/>
                    <a:pt x="24422" y="522512"/>
                  </a:cubicBezTo>
                  <a:lnTo>
                    <a:pt x="24422" y="530425"/>
                  </a:lnTo>
                  <a:cubicBezTo>
                    <a:pt x="24422" y="537175"/>
                    <a:pt x="18840" y="542527"/>
                    <a:pt x="12095" y="542527"/>
                  </a:cubicBezTo>
                  <a:moveTo>
                    <a:pt x="1058276" y="555561"/>
                  </a:moveTo>
                  <a:cubicBezTo>
                    <a:pt x="1058276" y="555561"/>
                    <a:pt x="1058276" y="555561"/>
                    <a:pt x="1058276" y="555561"/>
                  </a:cubicBezTo>
                  <a:cubicBezTo>
                    <a:pt x="1051531" y="555561"/>
                    <a:pt x="1046181" y="549975"/>
                    <a:pt x="1046181" y="543225"/>
                  </a:cubicBezTo>
                  <a:lnTo>
                    <a:pt x="1046181" y="535312"/>
                  </a:lnTo>
                  <a:cubicBezTo>
                    <a:pt x="1046181" y="528562"/>
                    <a:pt x="1051763" y="523210"/>
                    <a:pt x="1058508" y="523210"/>
                  </a:cubicBezTo>
                  <a:cubicBezTo>
                    <a:pt x="1065254" y="523210"/>
                    <a:pt x="1070603" y="528795"/>
                    <a:pt x="1070603" y="535312"/>
                  </a:cubicBezTo>
                  <a:lnTo>
                    <a:pt x="1070603" y="543691"/>
                  </a:lnTo>
                  <a:cubicBezTo>
                    <a:pt x="1070603" y="550440"/>
                    <a:pt x="1065021" y="555794"/>
                    <a:pt x="1058276" y="555794"/>
                  </a:cubicBezTo>
                  <a:moveTo>
                    <a:pt x="14653" y="599317"/>
                  </a:moveTo>
                  <a:cubicBezTo>
                    <a:pt x="8374" y="599317"/>
                    <a:pt x="3257" y="594662"/>
                    <a:pt x="2559" y="588378"/>
                  </a:cubicBezTo>
                  <a:lnTo>
                    <a:pt x="1861" y="580232"/>
                  </a:lnTo>
                  <a:cubicBezTo>
                    <a:pt x="1163" y="573483"/>
                    <a:pt x="6280" y="567664"/>
                    <a:pt x="13025" y="566966"/>
                  </a:cubicBezTo>
                  <a:cubicBezTo>
                    <a:pt x="19537" y="566500"/>
                    <a:pt x="25585" y="571388"/>
                    <a:pt x="26283" y="578137"/>
                  </a:cubicBezTo>
                  <a:lnTo>
                    <a:pt x="26980" y="586050"/>
                  </a:lnTo>
                  <a:cubicBezTo>
                    <a:pt x="27678" y="592800"/>
                    <a:pt x="22794" y="598619"/>
                    <a:pt x="16049" y="599317"/>
                  </a:cubicBezTo>
                  <a:cubicBezTo>
                    <a:pt x="15584" y="599317"/>
                    <a:pt x="15351" y="599317"/>
                    <a:pt x="14886" y="599317"/>
                  </a:cubicBezTo>
                  <a:moveTo>
                    <a:pt x="1054322" y="612118"/>
                  </a:moveTo>
                  <a:cubicBezTo>
                    <a:pt x="1054322" y="612118"/>
                    <a:pt x="1053391" y="612118"/>
                    <a:pt x="1052694" y="612118"/>
                  </a:cubicBezTo>
                  <a:cubicBezTo>
                    <a:pt x="1045948" y="611187"/>
                    <a:pt x="1041297" y="605136"/>
                    <a:pt x="1042227" y="598619"/>
                  </a:cubicBezTo>
                  <a:lnTo>
                    <a:pt x="1043158" y="590705"/>
                  </a:lnTo>
                  <a:cubicBezTo>
                    <a:pt x="1043855" y="583956"/>
                    <a:pt x="1049903" y="579301"/>
                    <a:pt x="1056648" y="579999"/>
                  </a:cubicBezTo>
                  <a:cubicBezTo>
                    <a:pt x="1063393" y="580698"/>
                    <a:pt x="1068277" y="586749"/>
                    <a:pt x="1067579" y="593498"/>
                  </a:cubicBezTo>
                  <a:lnTo>
                    <a:pt x="1066649" y="601877"/>
                  </a:lnTo>
                  <a:cubicBezTo>
                    <a:pt x="1065951" y="607928"/>
                    <a:pt x="1060602" y="612584"/>
                    <a:pt x="1054554" y="612584"/>
                  </a:cubicBezTo>
                  <a:moveTo>
                    <a:pt x="23259" y="655408"/>
                  </a:moveTo>
                  <a:cubicBezTo>
                    <a:pt x="17677" y="655408"/>
                    <a:pt x="12560" y="651452"/>
                    <a:pt x="11397" y="645634"/>
                  </a:cubicBezTo>
                  <a:lnTo>
                    <a:pt x="9769" y="637487"/>
                  </a:lnTo>
                  <a:cubicBezTo>
                    <a:pt x="8606" y="630971"/>
                    <a:pt x="12793" y="624454"/>
                    <a:pt x="19537" y="623290"/>
                  </a:cubicBezTo>
                  <a:cubicBezTo>
                    <a:pt x="26283" y="621893"/>
                    <a:pt x="32562" y="626315"/>
                    <a:pt x="33726" y="633065"/>
                  </a:cubicBezTo>
                  <a:lnTo>
                    <a:pt x="35354" y="640745"/>
                  </a:lnTo>
                  <a:cubicBezTo>
                    <a:pt x="36749" y="647262"/>
                    <a:pt x="32562" y="653779"/>
                    <a:pt x="25818" y="655175"/>
                  </a:cubicBezTo>
                  <a:cubicBezTo>
                    <a:pt x="24887" y="655175"/>
                    <a:pt x="24189" y="655408"/>
                    <a:pt x="23259" y="655408"/>
                  </a:cubicBezTo>
                  <a:moveTo>
                    <a:pt x="1044320" y="668209"/>
                  </a:moveTo>
                  <a:cubicBezTo>
                    <a:pt x="1044320" y="668209"/>
                    <a:pt x="1042460" y="668209"/>
                    <a:pt x="1041529" y="667977"/>
                  </a:cubicBezTo>
                  <a:cubicBezTo>
                    <a:pt x="1035017" y="666347"/>
                    <a:pt x="1030830" y="659831"/>
                    <a:pt x="1032459" y="653314"/>
                  </a:cubicBezTo>
                  <a:lnTo>
                    <a:pt x="1034319" y="645401"/>
                  </a:lnTo>
                  <a:cubicBezTo>
                    <a:pt x="1035715" y="638884"/>
                    <a:pt x="1042227" y="634695"/>
                    <a:pt x="1048739" y="636091"/>
                  </a:cubicBezTo>
                  <a:cubicBezTo>
                    <a:pt x="1055252" y="637487"/>
                    <a:pt x="1059439" y="644004"/>
                    <a:pt x="1058044" y="650521"/>
                  </a:cubicBezTo>
                  <a:lnTo>
                    <a:pt x="1056182" y="658667"/>
                  </a:lnTo>
                  <a:cubicBezTo>
                    <a:pt x="1054787" y="664253"/>
                    <a:pt x="1049903" y="668209"/>
                    <a:pt x="1044320" y="668209"/>
                  </a:cubicBezTo>
                  <a:moveTo>
                    <a:pt x="38145" y="710336"/>
                  </a:moveTo>
                  <a:cubicBezTo>
                    <a:pt x="33028" y="710336"/>
                    <a:pt x="28376" y="707078"/>
                    <a:pt x="26515" y="701957"/>
                  </a:cubicBezTo>
                  <a:lnTo>
                    <a:pt x="23957" y="694044"/>
                  </a:lnTo>
                  <a:cubicBezTo>
                    <a:pt x="22096" y="687527"/>
                    <a:pt x="25585" y="680777"/>
                    <a:pt x="32097" y="678916"/>
                  </a:cubicBezTo>
                  <a:cubicBezTo>
                    <a:pt x="38610" y="676821"/>
                    <a:pt x="45355" y="680545"/>
                    <a:pt x="47448" y="687062"/>
                  </a:cubicBezTo>
                  <a:lnTo>
                    <a:pt x="49774" y="694509"/>
                  </a:lnTo>
                  <a:cubicBezTo>
                    <a:pt x="51867" y="701026"/>
                    <a:pt x="48379" y="707776"/>
                    <a:pt x="42098" y="709871"/>
                  </a:cubicBezTo>
                  <a:cubicBezTo>
                    <a:pt x="40936" y="710336"/>
                    <a:pt x="39540" y="710569"/>
                    <a:pt x="38377" y="710569"/>
                  </a:cubicBezTo>
                  <a:moveTo>
                    <a:pt x="1028272" y="722672"/>
                  </a:moveTo>
                  <a:cubicBezTo>
                    <a:pt x="1026876" y="722672"/>
                    <a:pt x="1025481" y="722672"/>
                    <a:pt x="1024318" y="721974"/>
                  </a:cubicBezTo>
                  <a:cubicBezTo>
                    <a:pt x="1018038" y="719646"/>
                    <a:pt x="1014549" y="712663"/>
                    <a:pt x="1016875" y="706380"/>
                  </a:cubicBezTo>
                  <a:lnTo>
                    <a:pt x="1019434" y="698932"/>
                  </a:lnTo>
                  <a:cubicBezTo>
                    <a:pt x="1021527" y="692648"/>
                    <a:pt x="1028504" y="689157"/>
                    <a:pt x="1034785" y="691251"/>
                  </a:cubicBezTo>
                  <a:cubicBezTo>
                    <a:pt x="1041064" y="693346"/>
                    <a:pt x="1044553" y="700328"/>
                    <a:pt x="1042460" y="706612"/>
                  </a:cubicBezTo>
                  <a:lnTo>
                    <a:pt x="1039669" y="714526"/>
                  </a:lnTo>
                  <a:cubicBezTo>
                    <a:pt x="1037808" y="719413"/>
                    <a:pt x="1033156" y="722672"/>
                    <a:pt x="1028272" y="722672"/>
                  </a:cubicBezTo>
                  <a:moveTo>
                    <a:pt x="58613" y="763402"/>
                  </a:moveTo>
                  <a:cubicBezTo>
                    <a:pt x="53961" y="763402"/>
                    <a:pt x="49541" y="760842"/>
                    <a:pt x="47448" y="756187"/>
                  </a:cubicBezTo>
                  <a:lnTo>
                    <a:pt x="43959" y="748739"/>
                  </a:lnTo>
                  <a:cubicBezTo>
                    <a:pt x="41401" y="742688"/>
                    <a:pt x="43959" y="735473"/>
                    <a:pt x="50239" y="732680"/>
                  </a:cubicBezTo>
                  <a:cubicBezTo>
                    <a:pt x="56287" y="729887"/>
                    <a:pt x="63497" y="732680"/>
                    <a:pt x="66288" y="738964"/>
                  </a:cubicBezTo>
                  <a:lnTo>
                    <a:pt x="69544" y="746179"/>
                  </a:lnTo>
                  <a:cubicBezTo>
                    <a:pt x="72335" y="752230"/>
                    <a:pt x="69544" y="759678"/>
                    <a:pt x="63497" y="762238"/>
                  </a:cubicBezTo>
                  <a:cubicBezTo>
                    <a:pt x="61869" y="762936"/>
                    <a:pt x="60240" y="763402"/>
                    <a:pt x="58380" y="763402"/>
                  </a:cubicBezTo>
                  <a:moveTo>
                    <a:pt x="1006176" y="775272"/>
                  </a:moveTo>
                  <a:cubicBezTo>
                    <a:pt x="1004316" y="775272"/>
                    <a:pt x="1002687" y="774806"/>
                    <a:pt x="1000826" y="774108"/>
                  </a:cubicBezTo>
                  <a:cubicBezTo>
                    <a:pt x="994780" y="771082"/>
                    <a:pt x="992221" y="763867"/>
                    <a:pt x="995244" y="757816"/>
                  </a:cubicBezTo>
                  <a:lnTo>
                    <a:pt x="998733" y="750601"/>
                  </a:lnTo>
                  <a:cubicBezTo>
                    <a:pt x="1001524" y="744550"/>
                    <a:pt x="1008734" y="741756"/>
                    <a:pt x="1015015" y="744550"/>
                  </a:cubicBezTo>
                  <a:cubicBezTo>
                    <a:pt x="1021061" y="747343"/>
                    <a:pt x="1023853" y="754558"/>
                    <a:pt x="1021061" y="760842"/>
                  </a:cubicBezTo>
                  <a:lnTo>
                    <a:pt x="1017573" y="768290"/>
                  </a:lnTo>
                  <a:cubicBezTo>
                    <a:pt x="1015479" y="772712"/>
                    <a:pt x="1011060" y="775272"/>
                    <a:pt x="1006641" y="775272"/>
                  </a:cubicBezTo>
                  <a:moveTo>
                    <a:pt x="84894" y="813674"/>
                  </a:moveTo>
                  <a:cubicBezTo>
                    <a:pt x="80708" y="813674"/>
                    <a:pt x="76754" y="811580"/>
                    <a:pt x="74428" y="807623"/>
                  </a:cubicBezTo>
                  <a:lnTo>
                    <a:pt x="70242" y="800408"/>
                  </a:lnTo>
                  <a:cubicBezTo>
                    <a:pt x="66985" y="794590"/>
                    <a:pt x="68847" y="787142"/>
                    <a:pt x="74661" y="783651"/>
                  </a:cubicBezTo>
                  <a:cubicBezTo>
                    <a:pt x="80476" y="780392"/>
                    <a:pt x="87918" y="782254"/>
                    <a:pt x="91408" y="788073"/>
                  </a:cubicBezTo>
                  <a:lnTo>
                    <a:pt x="95361" y="795055"/>
                  </a:lnTo>
                  <a:cubicBezTo>
                    <a:pt x="98850" y="800874"/>
                    <a:pt x="96757" y="808322"/>
                    <a:pt x="90942" y="811813"/>
                  </a:cubicBezTo>
                  <a:cubicBezTo>
                    <a:pt x="89082" y="812976"/>
                    <a:pt x="86756" y="813442"/>
                    <a:pt x="84662" y="813442"/>
                  </a:cubicBezTo>
                  <a:moveTo>
                    <a:pt x="978731" y="824846"/>
                  </a:moveTo>
                  <a:cubicBezTo>
                    <a:pt x="976405" y="824846"/>
                    <a:pt x="974312" y="824148"/>
                    <a:pt x="972218" y="822985"/>
                  </a:cubicBezTo>
                  <a:cubicBezTo>
                    <a:pt x="966636" y="819493"/>
                    <a:pt x="964775" y="811813"/>
                    <a:pt x="968497" y="806227"/>
                  </a:cubicBezTo>
                  <a:cubicBezTo>
                    <a:pt x="969892" y="803899"/>
                    <a:pt x="971288" y="801805"/>
                    <a:pt x="972683" y="799477"/>
                  </a:cubicBezTo>
                  <a:cubicBezTo>
                    <a:pt x="976172" y="793659"/>
                    <a:pt x="983615" y="791797"/>
                    <a:pt x="989430" y="795288"/>
                  </a:cubicBezTo>
                  <a:cubicBezTo>
                    <a:pt x="995244" y="798779"/>
                    <a:pt x="997105" y="806227"/>
                    <a:pt x="993616" y="812046"/>
                  </a:cubicBezTo>
                  <a:cubicBezTo>
                    <a:pt x="992221" y="814373"/>
                    <a:pt x="990825" y="816933"/>
                    <a:pt x="989197" y="819261"/>
                  </a:cubicBezTo>
                  <a:cubicBezTo>
                    <a:pt x="986872" y="822985"/>
                    <a:pt x="982917" y="825079"/>
                    <a:pt x="978963" y="825079"/>
                  </a:cubicBezTo>
                  <a:moveTo>
                    <a:pt x="116527" y="860922"/>
                  </a:moveTo>
                  <a:cubicBezTo>
                    <a:pt x="112805" y="860922"/>
                    <a:pt x="109084" y="859293"/>
                    <a:pt x="106758" y="856034"/>
                  </a:cubicBezTo>
                  <a:lnTo>
                    <a:pt x="101874" y="849285"/>
                  </a:lnTo>
                  <a:cubicBezTo>
                    <a:pt x="97920" y="843699"/>
                    <a:pt x="99083" y="836251"/>
                    <a:pt x="104433" y="832294"/>
                  </a:cubicBezTo>
                  <a:cubicBezTo>
                    <a:pt x="109782" y="828337"/>
                    <a:pt x="117457" y="829502"/>
                    <a:pt x="121411" y="834854"/>
                  </a:cubicBezTo>
                  <a:lnTo>
                    <a:pt x="126063" y="841371"/>
                  </a:lnTo>
                  <a:cubicBezTo>
                    <a:pt x="130017" y="846724"/>
                    <a:pt x="129087" y="854405"/>
                    <a:pt x="123737" y="858362"/>
                  </a:cubicBezTo>
                  <a:cubicBezTo>
                    <a:pt x="121644" y="859991"/>
                    <a:pt x="119085" y="860689"/>
                    <a:pt x="116527" y="860689"/>
                  </a:cubicBezTo>
                  <a:moveTo>
                    <a:pt x="945936" y="871395"/>
                  </a:moveTo>
                  <a:cubicBezTo>
                    <a:pt x="943377" y="871395"/>
                    <a:pt x="940586" y="870464"/>
                    <a:pt x="938260" y="868835"/>
                  </a:cubicBezTo>
                  <a:cubicBezTo>
                    <a:pt x="932911" y="864645"/>
                    <a:pt x="932213" y="856965"/>
                    <a:pt x="936167" y="851612"/>
                  </a:cubicBezTo>
                  <a:lnTo>
                    <a:pt x="941052" y="845328"/>
                  </a:lnTo>
                  <a:cubicBezTo>
                    <a:pt x="945005" y="839975"/>
                    <a:pt x="952681" y="839044"/>
                    <a:pt x="958030" y="843000"/>
                  </a:cubicBezTo>
                  <a:cubicBezTo>
                    <a:pt x="963380" y="847190"/>
                    <a:pt x="964311" y="854871"/>
                    <a:pt x="960356" y="860223"/>
                  </a:cubicBezTo>
                  <a:lnTo>
                    <a:pt x="955239" y="866741"/>
                  </a:lnTo>
                  <a:cubicBezTo>
                    <a:pt x="952913" y="869766"/>
                    <a:pt x="949192" y="871395"/>
                    <a:pt x="945703" y="871395"/>
                  </a:cubicBezTo>
                  <a:moveTo>
                    <a:pt x="153043" y="904677"/>
                  </a:moveTo>
                  <a:cubicBezTo>
                    <a:pt x="149787" y="904677"/>
                    <a:pt x="146531" y="903281"/>
                    <a:pt x="144205" y="900721"/>
                  </a:cubicBezTo>
                  <a:cubicBezTo>
                    <a:pt x="142344" y="898627"/>
                    <a:pt x="140483" y="896532"/>
                    <a:pt x="138623" y="894670"/>
                  </a:cubicBezTo>
                  <a:cubicBezTo>
                    <a:pt x="134204" y="889549"/>
                    <a:pt x="134436" y="881869"/>
                    <a:pt x="139553" y="877447"/>
                  </a:cubicBezTo>
                  <a:cubicBezTo>
                    <a:pt x="144438" y="873025"/>
                    <a:pt x="152346" y="873258"/>
                    <a:pt x="156765" y="878378"/>
                  </a:cubicBezTo>
                  <a:lnTo>
                    <a:pt x="162114" y="884197"/>
                  </a:lnTo>
                  <a:cubicBezTo>
                    <a:pt x="166766" y="889084"/>
                    <a:pt x="166533" y="896764"/>
                    <a:pt x="161649" y="901419"/>
                  </a:cubicBezTo>
                  <a:cubicBezTo>
                    <a:pt x="159323" y="903747"/>
                    <a:pt x="156299" y="904677"/>
                    <a:pt x="153275" y="904677"/>
                  </a:cubicBezTo>
                  <a:moveTo>
                    <a:pt x="908489" y="913988"/>
                  </a:moveTo>
                  <a:cubicBezTo>
                    <a:pt x="905466" y="913988"/>
                    <a:pt x="902209" y="912824"/>
                    <a:pt x="899883" y="910496"/>
                  </a:cubicBezTo>
                  <a:cubicBezTo>
                    <a:pt x="894999" y="905842"/>
                    <a:pt x="894999" y="897928"/>
                    <a:pt x="899883" y="893273"/>
                  </a:cubicBezTo>
                  <a:lnTo>
                    <a:pt x="905466" y="887688"/>
                  </a:lnTo>
                  <a:cubicBezTo>
                    <a:pt x="910117" y="882799"/>
                    <a:pt x="917793" y="882567"/>
                    <a:pt x="922677" y="887222"/>
                  </a:cubicBezTo>
                  <a:cubicBezTo>
                    <a:pt x="927561" y="891877"/>
                    <a:pt x="927794" y="899557"/>
                    <a:pt x="923142" y="904445"/>
                  </a:cubicBezTo>
                  <a:lnTo>
                    <a:pt x="917327" y="910496"/>
                  </a:lnTo>
                  <a:cubicBezTo>
                    <a:pt x="915001" y="912824"/>
                    <a:pt x="911745" y="914220"/>
                    <a:pt x="908722" y="914220"/>
                  </a:cubicBezTo>
                  <a:moveTo>
                    <a:pt x="193978" y="944011"/>
                  </a:moveTo>
                  <a:cubicBezTo>
                    <a:pt x="191187" y="944011"/>
                    <a:pt x="188396" y="943081"/>
                    <a:pt x="186070" y="940986"/>
                  </a:cubicBezTo>
                  <a:lnTo>
                    <a:pt x="179791" y="935400"/>
                  </a:lnTo>
                  <a:cubicBezTo>
                    <a:pt x="174674" y="930978"/>
                    <a:pt x="174209" y="923297"/>
                    <a:pt x="178860" y="918177"/>
                  </a:cubicBezTo>
                  <a:cubicBezTo>
                    <a:pt x="183512" y="913057"/>
                    <a:pt x="190955" y="912591"/>
                    <a:pt x="196072" y="917246"/>
                  </a:cubicBezTo>
                  <a:lnTo>
                    <a:pt x="202119" y="922366"/>
                  </a:lnTo>
                  <a:cubicBezTo>
                    <a:pt x="207236" y="926789"/>
                    <a:pt x="207702" y="934469"/>
                    <a:pt x="203282" y="939589"/>
                  </a:cubicBezTo>
                  <a:cubicBezTo>
                    <a:pt x="200956" y="942383"/>
                    <a:pt x="197468" y="943779"/>
                    <a:pt x="193978" y="943779"/>
                  </a:cubicBezTo>
                  <a:moveTo>
                    <a:pt x="866623" y="952391"/>
                  </a:moveTo>
                  <a:cubicBezTo>
                    <a:pt x="863135" y="952391"/>
                    <a:pt x="859646" y="950761"/>
                    <a:pt x="857320" y="947968"/>
                  </a:cubicBezTo>
                  <a:cubicBezTo>
                    <a:pt x="853133" y="942848"/>
                    <a:pt x="853831" y="935167"/>
                    <a:pt x="858948" y="930745"/>
                  </a:cubicBezTo>
                  <a:lnTo>
                    <a:pt x="864995" y="925625"/>
                  </a:lnTo>
                  <a:cubicBezTo>
                    <a:pt x="870112" y="921435"/>
                    <a:pt x="877788" y="921901"/>
                    <a:pt x="882207" y="927021"/>
                  </a:cubicBezTo>
                  <a:cubicBezTo>
                    <a:pt x="886626" y="932142"/>
                    <a:pt x="885928" y="939822"/>
                    <a:pt x="880811" y="944244"/>
                  </a:cubicBezTo>
                  <a:lnTo>
                    <a:pt x="874531" y="949598"/>
                  </a:lnTo>
                  <a:cubicBezTo>
                    <a:pt x="872205" y="951459"/>
                    <a:pt x="869414" y="952391"/>
                    <a:pt x="866856" y="952391"/>
                  </a:cubicBezTo>
                  <a:moveTo>
                    <a:pt x="238868" y="978691"/>
                  </a:moveTo>
                  <a:cubicBezTo>
                    <a:pt x="236542" y="978691"/>
                    <a:pt x="233984" y="977993"/>
                    <a:pt x="231890" y="976595"/>
                  </a:cubicBezTo>
                  <a:lnTo>
                    <a:pt x="225146" y="971941"/>
                  </a:lnTo>
                  <a:cubicBezTo>
                    <a:pt x="219796" y="967984"/>
                    <a:pt x="218401" y="960537"/>
                    <a:pt x="222354" y="954950"/>
                  </a:cubicBezTo>
                  <a:cubicBezTo>
                    <a:pt x="226308" y="949365"/>
                    <a:pt x="233751" y="948201"/>
                    <a:pt x="239333" y="952158"/>
                  </a:cubicBezTo>
                  <a:lnTo>
                    <a:pt x="245846" y="956813"/>
                  </a:lnTo>
                  <a:cubicBezTo>
                    <a:pt x="251428" y="960769"/>
                    <a:pt x="252823" y="968217"/>
                    <a:pt x="248869" y="973803"/>
                  </a:cubicBezTo>
                  <a:cubicBezTo>
                    <a:pt x="246543" y="977294"/>
                    <a:pt x="242822" y="979156"/>
                    <a:pt x="238868" y="979156"/>
                  </a:cubicBezTo>
                  <a:moveTo>
                    <a:pt x="820803" y="985906"/>
                  </a:moveTo>
                  <a:cubicBezTo>
                    <a:pt x="816849" y="985906"/>
                    <a:pt x="812896" y="984043"/>
                    <a:pt x="810569" y="980319"/>
                  </a:cubicBezTo>
                  <a:cubicBezTo>
                    <a:pt x="806848" y="974734"/>
                    <a:pt x="808476" y="967054"/>
                    <a:pt x="814058" y="963330"/>
                  </a:cubicBezTo>
                  <a:lnTo>
                    <a:pt x="820571" y="958907"/>
                  </a:lnTo>
                  <a:cubicBezTo>
                    <a:pt x="826153" y="955183"/>
                    <a:pt x="833595" y="956580"/>
                    <a:pt x="837550" y="962165"/>
                  </a:cubicBezTo>
                  <a:cubicBezTo>
                    <a:pt x="841271" y="967752"/>
                    <a:pt x="839876" y="975432"/>
                    <a:pt x="834293" y="979156"/>
                  </a:cubicBezTo>
                  <a:lnTo>
                    <a:pt x="827316" y="983811"/>
                  </a:lnTo>
                  <a:cubicBezTo>
                    <a:pt x="825223" y="985208"/>
                    <a:pt x="822897" y="985906"/>
                    <a:pt x="820571" y="985906"/>
                  </a:cubicBezTo>
                  <a:moveTo>
                    <a:pt x="287246" y="1008482"/>
                  </a:moveTo>
                  <a:cubicBezTo>
                    <a:pt x="285386" y="1008482"/>
                    <a:pt x="283293" y="1008016"/>
                    <a:pt x="281432" y="1007086"/>
                  </a:cubicBezTo>
                  <a:lnTo>
                    <a:pt x="274222" y="1003129"/>
                  </a:lnTo>
                  <a:cubicBezTo>
                    <a:pt x="268407" y="999870"/>
                    <a:pt x="266314" y="992423"/>
                    <a:pt x="269569" y="986604"/>
                  </a:cubicBezTo>
                  <a:cubicBezTo>
                    <a:pt x="272826" y="980785"/>
                    <a:pt x="280269" y="978458"/>
                    <a:pt x="286084" y="981949"/>
                  </a:cubicBezTo>
                  <a:lnTo>
                    <a:pt x="293061" y="985906"/>
                  </a:lnTo>
                  <a:cubicBezTo>
                    <a:pt x="298876" y="989164"/>
                    <a:pt x="301202" y="996612"/>
                    <a:pt x="297945" y="1002430"/>
                  </a:cubicBezTo>
                  <a:cubicBezTo>
                    <a:pt x="295852" y="1006620"/>
                    <a:pt x="291666" y="1008714"/>
                    <a:pt x="287246" y="1008714"/>
                  </a:cubicBezTo>
                  <a:moveTo>
                    <a:pt x="771495" y="1014533"/>
                  </a:moveTo>
                  <a:cubicBezTo>
                    <a:pt x="767076" y="1014533"/>
                    <a:pt x="762656" y="1012206"/>
                    <a:pt x="760563" y="1007784"/>
                  </a:cubicBezTo>
                  <a:cubicBezTo>
                    <a:pt x="757539" y="1001732"/>
                    <a:pt x="759865" y="994517"/>
                    <a:pt x="765913" y="991491"/>
                  </a:cubicBezTo>
                  <a:lnTo>
                    <a:pt x="772890" y="987767"/>
                  </a:lnTo>
                  <a:cubicBezTo>
                    <a:pt x="778938" y="984509"/>
                    <a:pt x="786148" y="986836"/>
                    <a:pt x="789404" y="992888"/>
                  </a:cubicBezTo>
                  <a:cubicBezTo>
                    <a:pt x="792660" y="998939"/>
                    <a:pt x="790334" y="1006154"/>
                    <a:pt x="784287" y="1009412"/>
                  </a:cubicBezTo>
                  <a:lnTo>
                    <a:pt x="776844" y="1013136"/>
                  </a:lnTo>
                  <a:cubicBezTo>
                    <a:pt x="774984" y="1014068"/>
                    <a:pt x="773123" y="1014533"/>
                    <a:pt x="771262" y="1014533"/>
                  </a:cubicBezTo>
                  <a:moveTo>
                    <a:pt x="338881" y="1032687"/>
                  </a:moveTo>
                  <a:cubicBezTo>
                    <a:pt x="337253" y="1032687"/>
                    <a:pt x="335857" y="1032455"/>
                    <a:pt x="334229" y="1031756"/>
                  </a:cubicBezTo>
                  <a:cubicBezTo>
                    <a:pt x="331671" y="1030825"/>
                    <a:pt x="329112" y="1029662"/>
                    <a:pt x="326554" y="1028498"/>
                  </a:cubicBezTo>
                  <a:cubicBezTo>
                    <a:pt x="320274" y="1025938"/>
                    <a:pt x="317483" y="1018723"/>
                    <a:pt x="320041" y="1012438"/>
                  </a:cubicBezTo>
                  <a:cubicBezTo>
                    <a:pt x="322600" y="1006154"/>
                    <a:pt x="329810" y="1003362"/>
                    <a:pt x="336090" y="1005921"/>
                  </a:cubicBezTo>
                  <a:cubicBezTo>
                    <a:pt x="338416" y="1006853"/>
                    <a:pt x="340974" y="1008016"/>
                    <a:pt x="343300" y="1008947"/>
                  </a:cubicBezTo>
                  <a:cubicBezTo>
                    <a:pt x="349580" y="1011507"/>
                    <a:pt x="352604" y="1018490"/>
                    <a:pt x="350045" y="1024774"/>
                  </a:cubicBezTo>
                  <a:cubicBezTo>
                    <a:pt x="348184" y="1029429"/>
                    <a:pt x="343533" y="1032455"/>
                    <a:pt x="338881" y="1032455"/>
                  </a:cubicBezTo>
                  <a:moveTo>
                    <a:pt x="719627" y="1037342"/>
                  </a:moveTo>
                  <a:cubicBezTo>
                    <a:pt x="714743" y="1037342"/>
                    <a:pt x="710091" y="1034316"/>
                    <a:pt x="708231" y="1029429"/>
                  </a:cubicBezTo>
                  <a:cubicBezTo>
                    <a:pt x="705905" y="1023144"/>
                    <a:pt x="709161" y="1016162"/>
                    <a:pt x="715441" y="1013835"/>
                  </a:cubicBezTo>
                  <a:lnTo>
                    <a:pt x="722884" y="1011042"/>
                  </a:lnTo>
                  <a:cubicBezTo>
                    <a:pt x="729164" y="1008482"/>
                    <a:pt x="736141" y="1011507"/>
                    <a:pt x="738700" y="1017792"/>
                  </a:cubicBezTo>
                  <a:cubicBezTo>
                    <a:pt x="741258" y="1024076"/>
                    <a:pt x="738235" y="1031058"/>
                    <a:pt x="731955" y="1033618"/>
                  </a:cubicBezTo>
                  <a:cubicBezTo>
                    <a:pt x="729396" y="1034549"/>
                    <a:pt x="726838" y="1035713"/>
                    <a:pt x="724047" y="1036644"/>
                  </a:cubicBezTo>
                  <a:cubicBezTo>
                    <a:pt x="722651" y="1037109"/>
                    <a:pt x="721256" y="1037342"/>
                    <a:pt x="719860" y="1037342"/>
                  </a:cubicBezTo>
                  <a:moveTo>
                    <a:pt x="392609" y="1051074"/>
                  </a:moveTo>
                  <a:cubicBezTo>
                    <a:pt x="392609" y="1051074"/>
                    <a:pt x="390283" y="1051074"/>
                    <a:pt x="389353" y="1050609"/>
                  </a:cubicBezTo>
                  <a:lnTo>
                    <a:pt x="381444" y="1048281"/>
                  </a:lnTo>
                  <a:cubicBezTo>
                    <a:pt x="374932" y="1046419"/>
                    <a:pt x="371443" y="1039437"/>
                    <a:pt x="373304" y="1033153"/>
                  </a:cubicBezTo>
                  <a:cubicBezTo>
                    <a:pt x="375165" y="1026636"/>
                    <a:pt x="381910" y="1022912"/>
                    <a:pt x="388422" y="1025007"/>
                  </a:cubicBezTo>
                  <a:lnTo>
                    <a:pt x="396097" y="1027334"/>
                  </a:lnTo>
                  <a:cubicBezTo>
                    <a:pt x="402610" y="1029196"/>
                    <a:pt x="406331" y="1035946"/>
                    <a:pt x="404471" y="1042463"/>
                  </a:cubicBezTo>
                  <a:cubicBezTo>
                    <a:pt x="402843" y="1047816"/>
                    <a:pt x="398191" y="1051307"/>
                    <a:pt x="392842" y="1051307"/>
                  </a:cubicBezTo>
                  <a:moveTo>
                    <a:pt x="665435" y="1054333"/>
                  </a:moveTo>
                  <a:cubicBezTo>
                    <a:pt x="660085" y="1054333"/>
                    <a:pt x="654968" y="1050609"/>
                    <a:pt x="653573" y="1045255"/>
                  </a:cubicBezTo>
                  <a:cubicBezTo>
                    <a:pt x="651944" y="1038739"/>
                    <a:pt x="655899" y="1031989"/>
                    <a:pt x="662411" y="1030360"/>
                  </a:cubicBezTo>
                  <a:lnTo>
                    <a:pt x="670086" y="1028265"/>
                  </a:lnTo>
                  <a:cubicBezTo>
                    <a:pt x="676599" y="1026403"/>
                    <a:pt x="683344" y="1030360"/>
                    <a:pt x="684972" y="1036877"/>
                  </a:cubicBezTo>
                  <a:cubicBezTo>
                    <a:pt x="686832" y="1043394"/>
                    <a:pt x="682879" y="1050143"/>
                    <a:pt x="676366" y="1051772"/>
                  </a:cubicBezTo>
                  <a:lnTo>
                    <a:pt x="668226" y="1053867"/>
                  </a:lnTo>
                  <a:cubicBezTo>
                    <a:pt x="668226" y="1053867"/>
                    <a:pt x="666133" y="1054333"/>
                    <a:pt x="665202" y="1054333"/>
                  </a:cubicBezTo>
                  <a:moveTo>
                    <a:pt x="447965" y="1063409"/>
                  </a:moveTo>
                  <a:cubicBezTo>
                    <a:pt x="447965" y="1063409"/>
                    <a:pt x="446569" y="1063409"/>
                    <a:pt x="445872" y="1063409"/>
                  </a:cubicBezTo>
                  <a:cubicBezTo>
                    <a:pt x="443081" y="1062944"/>
                    <a:pt x="440290" y="1062478"/>
                    <a:pt x="437498" y="1062013"/>
                  </a:cubicBezTo>
                  <a:cubicBezTo>
                    <a:pt x="430986" y="1060850"/>
                    <a:pt x="426566" y="1054333"/>
                    <a:pt x="427730" y="1047816"/>
                  </a:cubicBezTo>
                  <a:cubicBezTo>
                    <a:pt x="428892" y="1041299"/>
                    <a:pt x="435405" y="1036644"/>
                    <a:pt x="441917" y="1038040"/>
                  </a:cubicBezTo>
                  <a:cubicBezTo>
                    <a:pt x="444476" y="1038506"/>
                    <a:pt x="447034" y="1038971"/>
                    <a:pt x="449593" y="1039437"/>
                  </a:cubicBezTo>
                  <a:cubicBezTo>
                    <a:pt x="456106" y="1040600"/>
                    <a:pt x="460757" y="1046885"/>
                    <a:pt x="459594" y="1053402"/>
                  </a:cubicBezTo>
                  <a:cubicBezTo>
                    <a:pt x="458664" y="1059453"/>
                    <a:pt x="453547" y="1063642"/>
                    <a:pt x="447500" y="1063642"/>
                  </a:cubicBezTo>
                  <a:moveTo>
                    <a:pt x="609614" y="1065504"/>
                  </a:moveTo>
                  <a:cubicBezTo>
                    <a:pt x="603566" y="1065504"/>
                    <a:pt x="598449" y="1061082"/>
                    <a:pt x="597519" y="1055031"/>
                  </a:cubicBezTo>
                  <a:cubicBezTo>
                    <a:pt x="596588" y="1048281"/>
                    <a:pt x="601240" y="1042230"/>
                    <a:pt x="607753" y="1041299"/>
                  </a:cubicBezTo>
                  <a:lnTo>
                    <a:pt x="615661" y="1040135"/>
                  </a:lnTo>
                  <a:cubicBezTo>
                    <a:pt x="622173" y="1039204"/>
                    <a:pt x="628453" y="1043626"/>
                    <a:pt x="629616" y="1050376"/>
                  </a:cubicBezTo>
                  <a:cubicBezTo>
                    <a:pt x="630547" y="1057126"/>
                    <a:pt x="626127" y="1063176"/>
                    <a:pt x="619382" y="1064341"/>
                  </a:cubicBezTo>
                  <a:lnTo>
                    <a:pt x="611241" y="1065504"/>
                  </a:lnTo>
                  <a:cubicBezTo>
                    <a:pt x="611241" y="1065504"/>
                    <a:pt x="610079" y="1065504"/>
                    <a:pt x="609381" y="1065504"/>
                  </a:cubicBezTo>
                  <a:moveTo>
                    <a:pt x="504484" y="1069926"/>
                  </a:moveTo>
                  <a:cubicBezTo>
                    <a:pt x="504484" y="1069926"/>
                    <a:pt x="504019" y="1069926"/>
                    <a:pt x="503786" y="1069926"/>
                  </a:cubicBezTo>
                  <a:lnTo>
                    <a:pt x="495413" y="1069461"/>
                  </a:lnTo>
                  <a:cubicBezTo>
                    <a:pt x="488668" y="1068995"/>
                    <a:pt x="483551" y="1063176"/>
                    <a:pt x="484248" y="1056427"/>
                  </a:cubicBezTo>
                  <a:cubicBezTo>
                    <a:pt x="484713" y="1049678"/>
                    <a:pt x="490761" y="1044557"/>
                    <a:pt x="497273" y="1045255"/>
                  </a:cubicBezTo>
                  <a:lnTo>
                    <a:pt x="505181" y="1045721"/>
                  </a:lnTo>
                  <a:cubicBezTo>
                    <a:pt x="511927" y="1046187"/>
                    <a:pt x="517043" y="1051772"/>
                    <a:pt x="516579" y="1058522"/>
                  </a:cubicBezTo>
                  <a:cubicBezTo>
                    <a:pt x="516113" y="1065039"/>
                    <a:pt x="510764" y="1069926"/>
                    <a:pt x="504484" y="1069926"/>
                  </a:cubicBezTo>
                  <a:moveTo>
                    <a:pt x="553094" y="1070392"/>
                  </a:moveTo>
                  <a:cubicBezTo>
                    <a:pt x="546582" y="1070392"/>
                    <a:pt x="541233" y="1065272"/>
                    <a:pt x="541000" y="1058522"/>
                  </a:cubicBezTo>
                  <a:cubicBezTo>
                    <a:pt x="540767" y="1051772"/>
                    <a:pt x="546117" y="1046187"/>
                    <a:pt x="552862" y="1045954"/>
                  </a:cubicBezTo>
                  <a:lnTo>
                    <a:pt x="560770" y="1045954"/>
                  </a:lnTo>
                  <a:cubicBezTo>
                    <a:pt x="567283" y="1045255"/>
                    <a:pt x="573329" y="1050376"/>
                    <a:pt x="573562" y="1057126"/>
                  </a:cubicBezTo>
                  <a:cubicBezTo>
                    <a:pt x="574028" y="1063875"/>
                    <a:pt x="568678" y="1069693"/>
                    <a:pt x="562166" y="1069926"/>
                  </a:cubicBezTo>
                  <a:lnTo>
                    <a:pt x="553792" y="1069926"/>
                  </a:lnTo>
                  <a:cubicBezTo>
                    <a:pt x="553792" y="1069926"/>
                    <a:pt x="553560" y="1070392"/>
                    <a:pt x="553327" y="107039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46F59DC-E74B-2692-73A2-601E526175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025" y="-662711"/>
            <a:ext cx="8206537" cy="818342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sp>
        <p:nvSpPr>
          <p:cNvPr id="55" name="Rectángulo 12">
            <a:extLst>
              <a:ext uri="{FF2B5EF4-FFF2-40B4-BE49-F238E27FC236}">
                <a16:creationId xmlns:a16="http://schemas.microsoft.com/office/drawing/2014/main" id="{FF7E6FC1-EF61-55BB-F61D-AD8009C70D8B}"/>
              </a:ext>
            </a:extLst>
          </p:cNvPr>
          <p:cNvSpPr/>
          <p:nvPr/>
        </p:nvSpPr>
        <p:spPr bwMode="ltGray">
          <a:xfrm rot="10800000">
            <a:off x="2878786" y="-23989"/>
            <a:ext cx="9313214" cy="693531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63000">
                <a:schemeClr val="bg2">
                  <a:alpha val="0"/>
                </a:schemeClr>
              </a:gs>
            </a:gsLst>
            <a:lin ang="24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BC26C03-40C1-B9E4-C02F-05BA32F6D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8353" y="6015108"/>
            <a:ext cx="1512082" cy="300272"/>
          </a:xfrm>
          <a:prstGeom prst="rect">
            <a:avLst/>
          </a:prstGeom>
        </p:spPr>
      </p:pic>
      <p:sp>
        <p:nvSpPr>
          <p:cNvPr id="57" name="Marcador de texto 7">
            <a:extLst>
              <a:ext uri="{FF2B5EF4-FFF2-40B4-BE49-F238E27FC236}">
                <a16:creationId xmlns:a16="http://schemas.microsoft.com/office/drawing/2014/main" id="{A7A47AD1-0036-A5B5-B7D1-B2A9DF8D59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2828315"/>
            <a:ext cx="4299467" cy="2177971"/>
          </a:xfrm>
        </p:spPr>
        <p:txBody>
          <a:bodyPr/>
          <a:lstStyle/>
          <a:p>
            <a:r>
              <a:rPr lang="es-CO" noProof="0" dirty="0" err="1">
                <a:solidFill>
                  <a:schemeClr val="bg1"/>
                </a:solidFill>
              </a:rPr>
              <a:t>Premiumización</a:t>
            </a:r>
            <a:r>
              <a:rPr lang="es-CO" noProof="0" dirty="0">
                <a:solidFill>
                  <a:schemeClr val="bg1"/>
                </a:solidFill>
              </a:rPr>
              <a:t> silenciosa: Valor agregado</a:t>
            </a:r>
          </a:p>
        </p:txBody>
      </p:sp>
      <p:sp>
        <p:nvSpPr>
          <p:cNvPr id="58" name="Marcador de texto 8">
            <a:extLst>
              <a:ext uri="{FF2B5EF4-FFF2-40B4-BE49-F238E27FC236}">
                <a16:creationId xmlns:a16="http://schemas.microsoft.com/office/drawing/2014/main" id="{33C18EEB-44E0-37F9-4A65-4DA485249B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1475" y="1449388"/>
            <a:ext cx="2135836" cy="540000"/>
          </a:xfrm>
        </p:spPr>
        <p:txBody>
          <a:bodyPr/>
          <a:lstStyle/>
          <a:p>
            <a:r>
              <a:rPr lang="es-CO" sz="9600" b="1">
                <a:ln>
                  <a:solidFill>
                    <a:schemeClr val="accent1"/>
                  </a:solidFill>
                </a:ln>
                <a:noFill/>
              </a:rPr>
              <a:t>2</a:t>
            </a:r>
            <a:endParaRPr lang="es-CO" sz="9600" b="1" noProof="0" dirty="0">
              <a:ln>
                <a:solidFill>
                  <a:schemeClr val="accent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4403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97BF316B-046B-5260-7C50-1933AE885DF8}"/>
              </a:ext>
            </a:extLst>
          </p:cNvPr>
          <p:cNvSpPr/>
          <p:nvPr/>
        </p:nvSpPr>
        <p:spPr bwMode="ltGray">
          <a:xfrm>
            <a:off x="1698171" y="1007166"/>
            <a:ext cx="4397828" cy="52642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F16B2E-0FF3-2047-E096-80561D1E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404812"/>
            <a:ext cx="10937756" cy="859295"/>
          </a:xfrm>
        </p:spPr>
        <p:txBody>
          <a:bodyPr/>
          <a:lstStyle/>
          <a:p>
            <a:r>
              <a:rPr lang="es-CO" noProof="0" dirty="0"/>
              <a:t>En medio de la inflación y la alza de precios, el </a:t>
            </a:r>
            <a:r>
              <a:rPr lang="es-CO" noProof="0" dirty="0" err="1"/>
              <a:t>shopper</a:t>
            </a:r>
            <a:r>
              <a:rPr lang="es-CO" noProof="0" dirty="0"/>
              <a:t> sí se </a:t>
            </a:r>
            <a:r>
              <a:rPr lang="es-CO" noProof="0" dirty="0" err="1"/>
              <a:t>premiumiza</a:t>
            </a:r>
            <a:br>
              <a:rPr lang="es-CO" noProof="0" dirty="0"/>
            </a:br>
            <a:endParaRPr lang="es-C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C9DFB-8004-3CF0-1B60-7BA2F501B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3965" y="6476114"/>
            <a:ext cx="6131804" cy="2818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 106 Categorías medidas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8C1CD6A-3FE1-8B93-4DD8-71BB71F19FC3}"/>
              </a:ext>
            </a:extLst>
          </p:cNvPr>
          <p:cNvSpPr txBox="1">
            <a:spLocks/>
          </p:cNvSpPr>
          <p:nvPr/>
        </p:nvSpPr>
        <p:spPr>
          <a:xfrm>
            <a:off x="1698170" y="5079344"/>
            <a:ext cx="5844137" cy="7669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58825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26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4988" marR="0" lvl="2" indent="-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Premium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&lt;120</a:t>
            </a:r>
          </a:p>
          <a:p>
            <a:pPr marL="534988" marR="0" lvl="2" indent="-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Mainstream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80&gt;120</a:t>
            </a:r>
          </a:p>
          <a:p>
            <a:pPr marL="534988" marR="0" lvl="2" indent="-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CO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Economy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&lt;80 </a:t>
            </a:r>
          </a:p>
          <a:p>
            <a:pPr marL="357188" marR="0" lvl="2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Index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precio medio vs Categoría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C97D17B-4715-3DBF-CA98-014A99D635CC}"/>
              </a:ext>
            </a:extLst>
          </p:cNvPr>
          <p:cNvSpPr txBox="1"/>
          <p:nvPr/>
        </p:nvSpPr>
        <p:spPr>
          <a:xfrm rot="16200000">
            <a:off x="-707268" y="3512922"/>
            <a:ext cx="439242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 jun 25 vs Mat jun 24 | Total Colombia | Total </a:t>
            </a:r>
            <a:r>
              <a:rPr kumimoji="0" lang="es-C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Market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BB2A96CF-D4D8-3B1F-03D9-37DB622C7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35131" y="1007166"/>
            <a:ext cx="4821922" cy="526423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2AB342B-E073-41A5-CD73-5D118843E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308" y="3257383"/>
            <a:ext cx="3325631" cy="300500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A3B7D06-7AEC-E9F4-E768-EE1FF3766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451" y="2276483"/>
            <a:ext cx="1996052" cy="2994078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A4600669-344E-4834-0A59-A1A59FCC00F5}"/>
              </a:ext>
            </a:extLst>
          </p:cNvPr>
          <p:cNvSpPr txBox="1"/>
          <p:nvPr/>
        </p:nvSpPr>
        <p:spPr>
          <a:xfrm>
            <a:off x="3110013" y="3464625"/>
            <a:ext cx="1562928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 las categorías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2023E7-E0C7-CB2B-0B86-404E537CEF3F}"/>
              </a:ext>
            </a:extLst>
          </p:cNvPr>
          <p:cNvSpPr txBox="1"/>
          <p:nvPr/>
        </p:nvSpPr>
        <p:spPr>
          <a:xfrm>
            <a:off x="1943965" y="1314598"/>
            <a:ext cx="389502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1A7B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Productos premium de marcas comerciales crecieron en penetración en el</a:t>
            </a:r>
          </a:p>
        </p:txBody>
      </p:sp>
    </p:spTree>
    <p:extLst>
      <p:ext uri="{BB962C8B-B14F-4D97-AF65-F5344CB8AC3E}">
        <p14:creationId xmlns:p14="http://schemas.microsoft.com/office/powerpoint/2010/main" val="202240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72F7C-59CB-F34B-1F94-F79D01BD8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440FBD-6268-0987-2CC6-E8CC365E4D0D}"/>
              </a:ext>
            </a:extLst>
          </p:cNvPr>
          <p:cNvSpPr/>
          <p:nvPr/>
        </p:nvSpPr>
        <p:spPr bwMode="ltGray">
          <a:xfrm>
            <a:off x="0" y="-23714"/>
            <a:ext cx="12192000" cy="6881714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ángulo 12">
            <a:extLst>
              <a:ext uri="{FF2B5EF4-FFF2-40B4-BE49-F238E27FC236}">
                <a16:creationId xmlns:a16="http://schemas.microsoft.com/office/drawing/2014/main" id="{2148241E-08ED-0275-0883-30786F7DF5F7}"/>
              </a:ext>
            </a:extLst>
          </p:cNvPr>
          <p:cNvSpPr/>
          <p:nvPr/>
        </p:nvSpPr>
        <p:spPr bwMode="ltGray">
          <a:xfrm>
            <a:off x="-34426" y="-38659"/>
            <a:ext cx="8892251" cy="6935317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99000">
                <a:schemeClr val="bg2">
                  <a:alpha val="0"/>
                </a:schemeClr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aphic 11">
            <a:extLst>
              <a:ext uri="{FF2B5EF4-FFF2-40B4-BE49-F238E27FC236}">
                <a16:creationId xmlns:a16="http://schemas.microsoft.com/office/drawing/2014/main" id="{036E66CF-9FCE-2AA3-8CE3-F43D9C18797B}"/>
              </a:ext>
            </a:extLst>
          </p:cNvPr>
          <p:cNvGrpSpPr/>
          <p:nvPr/>
        </p:nvGrpSpPr>
        <p:grpSpPr>
          <a:xfrm>
            <a:off x="3929820" y="-1084430"/>
            <a:ext cx="7182479" cy="9026860"/>
            <a:chOff x="8362926" y="-1762411"/>
            <a:chExt cx="7471657" cy="9514359"/>
          </a:xfrm>
          <a:solidFill>
            <a:schemeClr val="bg2">
              <a:alpha val="16000"/>
            </a:schemeClr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EDD31A9-5F8A-5EFE-9DF4-5A7337E5A1A3}"/>
                </a:ext>
              </a:extLst>
            </p:cNvPr>
            <p:cNvSpPr/>
            <p:nvPr/>
          </p:nvSpPr>
          <p:spPr>
            <a:xfrm>
              <a:off x="11596597" y="395362"/>
              <a:ext cx="1046180" cy="1046884"/>
            </a:xfrm>
            <a:custGeom>
              <a:avLst/>
              <a:gdLst>
                <a:gd name="connsiteX0" fmla="*/ 1046181 w 1046180"/>
                <a:gd name="connsiteY0" fmla="*/ 523442 h 1046884"/>
                <a:gd name="connsiteX1" fmla="*/ 523091 w 1046180"/>
                <a:gd name="connsiteY1" fmla="*/ 1046885 h 1046884"/>
                <a:gd name="connsiteX2" fmla="*/ 0 w 1046180"/>
                <a:gd name="connsiteY2" fmla="*/ 523442 h 1046884"/>
                <a:gd name="connsiteX3" fmla="*/ 523091 w 1046180"/>
                <a:gd name="connsiteY3" fmla="*/ 0 h 1046884"/>
                <a:gd name="connsiteX4" fmla="*/ 1046181 w 1046180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0" h="1046884">
                  <a:moveTo>
                    <a:pt x="1046181" y="523442"/>
                  </a:moveTo>
                  <a:cubicBezTo>
                    <a:pt x="1046181" y="812511"/>
                    <a:pt x="811965" y="1046885"/>
                    <a:pt x="523091" y="1046885"/>
                  </a:cubicBezTo>
                  <a:cubicBezTo>
                    <a:pt x="234216" y="1046885"/>
                    <a:pt x="0" y="812511"/>
                    <a:pt x="0" y="523442"/>
                  </a:cubicBezTo>
                  <a:cubicBezTo>
                    <a:pt x="0" y="234374"/>
                    <a:pt x="234216" y="0"/>
                    <a:pt x="523091" y="0"/>
                  </a:cubicBezTo>
                  <a:cubicBezTo>
                    <a:pt x="811965" y="0"/>
                    <a:pt x="1046181" y="234374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65F4F65-A9E6-FF3C-D4D3-5C18AA427978}"/>
                </a:ext>
              </a:extLst>
            </p:cNvPr>
            <p:cNvSpPr/>
            <p:nvPr/>
          </p:nvSpPr>
          <p:spPr>
            <a:xfrm>
              <a:off x="11584502" y="-1737740"/>
              <a:ext cx="1070602" cy="1070391"/>
            </a:xfrm>
            <a:custGeom>
              <a:avLst/>
              <a:gdLst>
                <a:gd name="connsiteX0" fmla="*/ 514020 w 1070602"/>
                <a:gd name="connsiteY0" fmla="*/ 24438 h 1070391"/>
                <a:gd name="connsiteX1" fmla="*/ 501925 w 1070602"/>
                <a:gd name="connsiteY1" fmla="*/ 12801 h 1070391"/>
                <a:gd name="connsiteX2" fmla="*/ 513554 w 1070602"/>
                <a:gd name="connsiteY2" fmla="*/ 233 h 1070391"/>
                <a:gd name="connsiteX3" fmla="*/ 521928 w 1070602"/>
                <a:gd name="connsiteY3" fmla="*/ 233 h 1070391"/>
                <a:gd name="connsiteX4" fmla="*/ 522160 w 1070602"/>
                <a:gd name="connsiteY4" fmla="*/ 0 h 1070391"/>
                <a:gd name="connsiteX5" fmla="*/ 534255 w 1070602"/>
                <a:gd name="connsiteY5" fmla="*/ 11870 h 1070391"/>
                <a:gd name="connsiteX6" fmla="*/ 522393 w 1070602"/>
                <a:gd name="connsiteY6" fmla="*/ 24438 h 1070391"/>
                <a:gd name="connsiteX7" fmla="*/ 514485 w 1070602"/>
                <a:gd name="connsiteY7" fmla="*/ 24438 h 1070391"/>
                <a:gd name="connsiteX8" fmla="*/ 514020 w 1070602"/>
                <a:gd name="connsiteY8" fmla="*/ 24671 h 1070391"/>
                <a:gd name="connsiteX9" fmla="*/ 578912 w 1070602"/>
                <a:gd name="connsiteY9" fmla="*/ 25835 h 1070391"/>
                <a:gd name="connsiteX10" fmla="*/ 577981 w 1070602"/>
                <a:gd name="connsiteY10" fmla="*/ 25835 h 1070391"/>
                <a:gd name="connsiteX11" fmla="*/ 570074 w 1070602"/>
                <a:gd name="connsiteY11" fmla="*/ 25136 h 1070391"/>
                <a:gd name="connsiteX12" fmla="*/ 558677 w 1070602"/>
                <a:gd name="connsiteY12" fmla="*/ 12103 h 1070391"/>
                <a:gd name="connsiteX13" fmla="*/ 571701 w 1070602"/>
                <a:gd name="connsiteY13" fmla="*/ 698 h 1070391"/>
                <a:gd name="connsiteX14" fmla="*/ 579842 w 1070602"/>
                <a:gd name="connsiteY14" fmla="*/ 1396 h 1070391"/>
                <a:gd name="connsiteX15" fmla="*/ 591006 w 1070602"/>
                <a:gd name="connsiteY15" fmla="*/ 14663 h 1070391"/>
                <a:gd name="connsiteX16" fmla="*/ 578912 w 1070602"/>
                <a:gd name="connsiteY16" fmla="*/ 25835 h 1070391"/>
                <a:gd name="connsiteX17" fmla="*/ 457501 w 1070602"/>
                <a:gd name="connsiteY17" fmla="*/ 29791 h 1070391"/>
                <a:gd name="connsiteX18" fmla="*/ 445406 w 1070602"/>
                <a:gd name="connsiteY18" fmla="*/ 19318 h 1070391"/>
                <a:gd name="connsiteX19" fmla="*/ 455640 w 1070602"/>
                <a:gd name="connsiteY19" fmla="*/ 5353 h 1070391"/>
                <a:gd name="connsiteX20" fmla="*/ 463781 w 1070602"/>
                <a:gd name="connsiteY20" fmla="*/ 4189 h 1070391"/>
                <a:gd name="connsiteX21" fmla="*/ 477503 w 1070602"/>
                <a:gd name="connsiteY21" fmla="*/ 14663 h 1070391"/>
                <a:gd name="connsiteX22" fmla="*/ 467037 w 1070602"/>
                <a:gd name="connsiteY22" fmla="*/ 28395 h 1070391"/>
                <a:gd name="connsiteX23" fmla="*/ 459129 w 1070602"/>
                <a:gd name="connsiteY23" fmla="*/ 29559 h 1070391"/>
                <a:gd name="connsiteX24" fmla="*/ 457268 w 1070602"/>
                <a:gd name="connsiteY24" fmla="*/ 29559 h 1070391"/>
                <a:gd name="connsiteX25" fmla="*/ 635198 w 1070602"/>
                <a:gd name="connsiteY25" fmla="*/ 33515 h 1070391"/>
                <a:gd name="connsiteX26" fmla="*/ 632872 w 1070602"/>
                <a:gd name="connsiteY26" fmla="*/ 33515 h 1070391"/>
                <a:gd name="connsiteX27" fmla="*/ 624964 w 1070602"/>
                <a:gd name="connsiteY27" fmla="*/ 32119 h 1070391"/>
                <a:gd name="connsiteX28" fmla="*/ 615196 w 1070602"/>
                <a:gd name="connsiteY28" fmla="*/ 17921 h 1070391"/>
                <a:gd name="connsiteX29" fmla="*/ 629384 w 1070602"/>
                <a:gd name="connsiteY29" fmla="*/ 8146 h 1070391"/>
                <a:gd name="connsiteX30" fmla="*/ 637524 w 1070602"/>
                <a:gd name="connsiteY30" fmla="*/ 9775 h 1070391"/>
                <a:gd name="connsiteX31" fmla="*/ 647060 w 1070602"/>
                <a:gd name="connsiteY31" fmla="*/ 23973 h 1070391"/>
                <a:gd name="connsiteX32" fmla="*/ 635198 w 1070602"/>
                <a:gd name="connsiteY32" fmla="*/ 33748 h 1070391"/>
                <a:gd name="connsiteX33" fmla="*/ 401680 w 1070602"/>
                <a:gd name="connsiteY33" fmla="*/ 41196 h 1070391"/>
                <a:gd name="connsiteX34" fmla="*/ 389818 w 1070602"/>
                <a:gd name="connsiteY34" fmla="*/ 32119 h 1070391"/>
                <a:gd name="connsiteX35" fmla="*/ 398656 w 1070602"/>
                <a:gd name="connsiteY35" fmla="*/ 17223 h 1070391"/>
                <a:gd name="connsiteX36" fmla="*/ 406797 w 1070602"/>
                <a:gd name="connsiteY36" fmla="*/ 15128 h 1070391"/>
                <a:gd name="connsiteX37" fmla="*/ 421450 w 1070602"/>
                <a:gd name="connsiteY37" fmla="*/ 24205 h 1070391"/>
                <a:gd name="connsiteX38" fmla="*/ 412379 w 1070602"/>
                <a:gd name="connsiteY38" fmla="*/ 38868 h 1070391"/>
                <a:gd name="connsiteX39" fmla="*/ 404703 w 1070602"/>
                <a:gd name="connsiteY39" fmla="*/ 40730 h 1070391"/>
                <a:gd name="connsiteX40" fmla="*/ 401680 w 1070602"/>
                <a:gd name="connsiteY40" fmla="*/ 41196 h 1070391"/>
                <a:gd name="connsiteX41" fmla="*/ 690089 w 1070602"/>
                <a:gd name="connsiteY41" fmla="*/ 47247 h 1070391"/>
                <a:gd name="connsiteX42" fmla="*/ 686600 w 1070602"/>
                <a:gd name="connsiteY42" fmla="*/ 46782 h 1070391"/>
                <a:gd name="connsiteX43" fmla="*/ 678925 w 1070602"/>
                <a:gd name="connsiteY43" fmla="*/ 44454 h 1070391"/>
                <a:gd name="connsiteX44" fmla="*/ 670551 w 1070602"/>
                <a:gd name="connsiteY44" fmla="*/ 29326 h 1070391"/>
                <a:gd name="connsiteX45" fmla="*/ 685670 w 1070602"/>
                <a:gd name="connsiteY45" fmla="*/ 20947 h 1070391"/>
                <a:gd name="connsiteX46" fmla="*/ 693578 w 1070602"/>
                <a:gd name="connsiteY46" fmla="*/ 23274 h 1070391"/>
                <a:gd name="connsiteX47" fmla="*/ 701718 w 1070602"/>
                <a:gd name="connsiteY47" fmla="*/ 38403 h 1070391"/>
                <a:gd name="connsiteX48" fmla="*/ 690089 w 1070602"/>
                <a:gd name="connsiteY48" fmla="*/ 47014 h 1070391"/>
                <a:gd name="connsiteX49" fmla="*/ 347719 w 1070602"/>
                <a:gd name="connsiteY49" fmla="*/ 58652 h 1070391"/>
                <a:gd name="connsiteX50" fmla="*/ 336322 w 1070602"/>
                <a:gd name="connsiteY50" fmla="*/ 50738 h 1070391"/>
                <a:gd name="connsiteX51" fmla="*/ 343300 w 1070602"/>
                <a:gd name="connsiteY51" fmla="*/ 34912 h 1070391"/>
                <a:gd name="connsiteX52" fmla="*/ 351208 w 1070602"/>
                <a:gd name="connsiteY52" fmla="*/ 32119 h 1070391"/>
                <a:gd name="connsiteX53" fmla="*/ 366791 w 1070602"/>
                <a:gd name="connsiteY53" fmla="*/ 39334 h 1070391"/>
                <a:gd name="connsiteX54" fmla="*/ 359581 w 1070602"/>
                <a:gd name="connsiteY54" fmla="*/ 54928 h 1070391"/>
                <a:gd name="connsiteX55" fmla="*/ 352138 w 1070602"/>
                <a:gd name="connsiteY55" fmla="*/ 57721 h 1070391"/>
                <a:gd name="connsiteX56" fmla="*/ 347719 w 1070602"/>
                <a:gd name="connsiteY56" fmla="*/ 58652 h 1070391"/>
                <a:gd name="connsiteX57" fmla="*/ 743584 w 1070602"/>
                <a:gd name="connsiteY57" fmla="*/ 67030 h 1070391"/>
                <a:gd name="connsiteX58" fmla="*/ 738700 w 1070602"/>
                <a:gd name="connsiteY58" fmla="*/ 66099 h 1070391"/>
                <a:gd name="connsiteX59" fmla="*/ 731257 w 1070602"/>
                <a:gd name="connsiteY59" fmla="*/ 63074 h 1070391"/>
                <a:gd name="connsiteX60" fmla="*/ 724744 w 1070602"/>
                <a:gd name="connsiteY60" fmla="*/ 47247 h 1070391"/>
                <a:gd name="connsiteX61" fmla="*/ 740561 w 1070602"/>
                <a:gd name="connsiteY61" fmla="*/ 40730 h 1070391"/>
                <a:gd name="connsiteX62" fmla="*/ 748236 w 1070602"/>
                <a:gd name="connsiteY62" fmla="*/ 43989 h 1070391"/>
                <a:gd name="connsiteX63" fmla="*/ 754516 w 1070602"/>
                <a:gd name="connsiteY63" fmla="*/ 60048 h 1070391"/>
                <a:gd name="connsiteX64" fmla="*/ 743352 w 1070602"/>
                <a:gd name="connsiteY64" fmla="*/ 67496 h 1070391"/>
                <a:gd name="connsiteX65" fmla="*/ 295852 w 1070602"/>
                <a:gd name="connsiteY65" fmla="*/ 81693 h 1070391"/>
                <a:gd name="connsiteX66" fmla="*/ 284920 w 1070602"/>
                <a:gd name="connsiteY66" fmla="*/ 75176 h 1070391"/>
                <a:gd name="connsiteX67" fmla="*/ 290037 w 1070602"/>
                <a:gd name="connsiteY67" fmla="*/ 58652 h 1070391"/>
                <a:gd name="connsiteX68" fmla="*/ 297480 w 1070602"/>
                <a:gd name="connsiteY68" fmla="*/ 54928 h 1070391"/>
                <a:gd name="connsiteX69" fmla="*/ 313761 w 1070602"/>
                <a:gd name="connsiteY69" fmla="*/ 60514 h 1070391"/>
                <a:gd name="connsiteX70" fmla="*/ 308179 w 1070602"/>
                <a:gd name="connsiteY70" fmla="*/ 76806 h 1070391"/>
                <a:gd name="connsiteX71" fmla="*/ 301202 w 1070602"/>
                <a:gd name="connsiteY71" fmla="*/ 80297 h 1070391"/>
                <a:gd name="connsiteX72" fmla="*/ 295620 w 1070602"/>
                <a:gd name="connsiteY72" fmla="*/ 81693 h 1070391"/>
                <a:gd name="connsiteX73" fmla="*/ 794288 w 1070602"/>
                <a:gd name="connsiteY73" fmla="*/ 92632 h 1070391"/>
                <a:gd name="connsiteX74" fmla="*/ 788241 w 1070602"/>
                <a:gd name="connsiteY74" fmla="*/ 91003 h 1070391"/>
                <a:gd name="connsiteX75" fmla="*/ 781264 w 1070602"/>
                <a:gd name="connsiteY75" fmla="*/ 87046 h 1070391"/>
                <a:gd name="connsiteX76" fmla="*/ 776379 w 1070602"/>
                <a:gd name="connsiteY76" fmla="*/ 70522 h 1070391"/>
                <a:gd name="connsiteX77" fmla="*/ 792893 w 1070602"/>
                <a:gd name="connsiteY77" fmla="*/ 65634 h 1070391"/>
                <a:gd name="connsiteX78" fmla="*/ 800103 w 1070602"/>
                <a:gd name="connsiteY78" fmla="*/ 69591 h 1070391"/>
                <a:gd name="connsiteX79" fmla="*/ 804755 w 1070602"/>
                <a:gd name="connsiteY79" fmla="*/ 86348 h 1070391"/>
                <a:gd name="connsiteX80" fmla="*/ 794056 w 1070602"/>
                <a:gd name="connsiteY80" fmla="*/ 92400 h 1070391"/>
                <a:gd name="connsiteX81" fmla="*/ 247009 w 1070602"/>
                <a:gd name="connsiteY81" fmla="*/ 110554 h 1070391"/>
                <a:gd name="connsiteX82" fmla="*/ 236775 w 1070602"/>
                <a:gd name="connsiteY82" fmla="*/ 105200 h 1070391"/>
                <a:gd name="connsiteX83" fmla="*/ 240263 w 1070602"/>
                <a:gd name="connsiteY83" fmla="*/ 88210 h 1070391"/>
                <a:gd name="connsiteX84" fmla="*/ 247241 w 1070602"/>
                <a:gd name="connsiteY84" fmla="*/ 83555 h 1070391"/>
                <a:gd name="connsiteX85" fmla="*/ 263988 w 1070602"/>
                <a:gd name="connsiteY85" fmla="*/ 87279 h 1070391"/>
                <a:gd name="connsiteX86" fmla="*/ 260266 w 1070602"/>
                <a:gd name="connsiteY86" fmla="*/ 104037 h 1070391"/>
                <a:gd name="connsiteX87" fmla="*/ 253754 w 1070602"/>
                <a:gd name="connsiteY87" fmla="*/ 108226 h 1070391"/>
                <a:gd name="connsiteX88" fmla="*/ 247009 w 1070602"/>
                <a:gd name="connsiteY88" fmla="*/ 110321 h 1070391"/>
                <a:gd name="connsiteX89" fmla="*/ 841969 w 1070602"/>
                <a:gd name="connsiteY89" fmla="*/ 123587 h 1070391"/>
                <a:gd name="connsiteX90" fmla="*/ 834758 w 1070602"/>
                <a:gd name="connsiteY90" fmla="*/ 121260 h 1070391"/>
                <a:gd name="connsiteX91" fmla="*/ 828246 w 1070602"/>
                <a:gd name="connsiteY91" fmla="*/ 116605 h 1070391"/>
                <a:gd name="connsiteX92" fmla="*/ 825223 w 1070602"/>
                <a:gd name="connsiteY92" fmla="*/ 99615 h 1070391"/>
                <a:gd name="connsiteX93" fmla="*/ 842201 w 1070602"/>
                <a:gd name="connsiteY93" fmla="*/ 96589 h 1070391"/>
                <a:gd name="connsiteX94" fmla="*/ 848946 w 1070602"/>
                <a:gd name="connsiteY94" fmla="*/ 101477 h 1070391"/>
                <a:gd name="connsiteX95" fmla="*/ 851738 w 1070602"/>
                <a:gd name="connsiteY95" fmla="*/ 118467 h 1070391"/>
                <a:gd name="connsiteX96" fmla="*/ 841969 w 1070602"/>
                <a:gd name="connsiteY96" fmla="*/ 123587 h 1070391"/>
                <a:gd name="connsiteX97" fmla="*/ 201421 w 1070602"/>
                <a:gd name="connsiteY97" fmla="*/ 144302 h 1070391"/>
                <a:gd name="connsiteX98" fmla="*/ 192118 w 1070602"/>
                <a:gd name="connsiteY98" fmla="*/ 139879 h 1070391"/>
                <a:gd name="connsiteX99" fmla="*/ 193746 w 1070602"/>
                <a:gd name="connsiteY99" fmla="*/ 122656 h 1070391"/>
                <a:gd name="connsiteX100" fmla="*/ 200258 w 1070602"/>
                <a:gd name="connsiteY100" fmla="*/ 117536 h 1070391"/>
                <a:gd name="connsiteX101" fmla="*/ 217470 w 1070602"/>
                <a:gd name="connsiteY101" fmla="*/ 119398 h 1070391"/>
                <a:gd name="connsiteX102" fmla="*/ 215609 w 1070602"/>
                <a:gd name="connsiteY102" fmla="*/ 136621 h 1070391"/>
                <a:gd name="connsiteX103" fmla="*/ 209329 w 1070602"/>
                <a:gd name="connsiteY103" fmla="*/ 141741 h 1070391"/>
                <a:gd name="connsiteX104" fmla="*/ 201654 w 1070602"/>
                <a:gd name="connsiteY104" fmla="*/ 144534 h 1070391"/>
                <a:gd name="connsiteX105" fmla="*/ 886161 w 1070602"/>
                <a:gd name="connsiteY105" fmla="*/ 159197 h 1070391"/>
                <a:gd name="connsiteX106" fmla="*/ 878020 w 1070602"/>
                <a:gd name="connsiteY106" fmla="*/ 155939 h 1070391"/>
                <a:gd name="connsiteX107" fmla="*/ 871973 w 1070602"/>
                <a:gd name="connsiteY107" fmla="*/ 150586 h 1070391"/>
                <a:gd name="connsiteX108" fmla="*/ 870810 w 1070602"/>
                <a:gd name="connsiteY108" fmla="*/ 133363 h 1070391"/>
                <a:gd name="connsiteX109" fmla="*/ 888021 w 1070602"/>
                <a:gd name="connsiteY109" fmla="*/ 132199 h 1070391"/>
                <a:gd name="connsiteX110" fmla="*/ 894301 w 1070602"/>
                <a:gd name="connsiteY110" fmla="*/ 137785 h 1070391"/>
                <a:gd name="connsiteX111" fmla="*/ 895232 w 1070602"/>
                <a:gd name="connsiteY111" fmla="*/ 155008 h 1070391"/>
                <a:gd name="connsiteX112" fmla="*/ 886161 w 1070602"/>
                <a:gd name="connsiteY112" fmla="*/ 158964 h 1070391"/>
                <a:gd name="connsiteX113" fmla="*/ 159555 w 1070602"/>
                <a:gd name="connsiteY113" fmla="*/ 182937 h 1070391"/>
                <a:gd name="connsiteX114" fmla="*/ 151182 w 1070602"/>
                <a:gd name="connsiteY114" fmla="*/ 179446 h 1070391"/>
                <a:gd name="connsiteX115" fmla="*/ 150950 w 1070602"/>
                <a:gd name="connsiteY115" fmla="*/ 162223 h 1070391"/>
                <a:gd name="connsiteX116" fmla="*/ 156764 w 1070602"/>
                <a:gd name="connsiteY116" fmla="*/ 156404 h 1070391"/>
                <a:gd name="connsiteX117" fmla="*/ 173976 w 1070602"/>
                <a:gd name="connsiteY117" fmla="*/ 156404 h 1070391"/>
                <a:gd name="connsiteX118" fmla="*/ 173976 w 1070602"/>
                <a:gd name="connsiteY118" fmla="*/ 173627 h 1070391"/>
                <a:gd name="connsiteX119" fmla="*/ 168394 w 1070602"/>
                <a:gd name="connsiteY119" fmla="*/ 179213 h 1070391"/>
                <a:gd name="connsiteX120" fmla="*/ 159555 w 1070602"/>
                <a:gd name="connsiteY120" fmla="*/ 182937 h 1070391"/>
                <a:gd name="connsiteX121" fmla="*/ 926166 w 1070602"/>
                <a:gd name="connsiteY121" fmla="*/ 199695 h 1070391"/>
                <a:gd name="connsiteX122" fmla="*/ 917095 w 1070602"/>
                <a:gd name="connsiteY122" fmla="*/ 195505 h 1070391"/>
                <a:gd name="connsiteX123" fmla="*/ 911745 w 1070602"/>
                <a:gd name="connsiteY123" fmla="*/ 189687 h 1070391"/>
                <a:gd name="connsiteX124" fmla="*/ 912443 w 1070602"/>
                <a:gd name="connsiteY124" fmla="*/ 172464 h 1070391"/>
                <a:gd name="connsiteX125" fmla="*/ 929654 w 1070602"/>
                <a:gd name="connsiteY125" fmla="*/ 173162 h 1070391"/>
                <a:gd name="connsiteX126" fmla="*/ 935237 w 1070602"/>
                <a:gd name="connsiteY126" fmla="*/ 179446 h 1070391"/>
                <a:gd name="connsiteX127" fmla="*/ 934074 w 1070602"/>
                <a:gd name="connsiteY127" fmla="*/ 196669 h 1070391"/>
                <a:gd name="connsiteX128" fmla="*/ 925933 w 1070602"/>
                <a:gd name="connsiteY128" fmla="*/ 199695 h 1070391"/>
                <a:gd name="connsiteX129" fmla="*/ 122342 w 1070602"/>
                <a:gd name="connsiteY129" fmla="*/ 225995 h 1070391"/>
                <a:gd name="connsiteX130" fmla="*/ 114899 w 1070602"/>
                <a:gd name="connsiteY130" fmla="*/ 223435 h 1070391"/>
                <a:gd name="connsiteX131" fmla="*/ 112805 w 1070602"/>
                <a:gd name="connsiteY131" fmla="*/ 206444 h 1070391"/>
                <a:gd name="connsiteX132" fmla="*/ 117922 w 1070602"/>
                <a:gd name="connsiteY132" fmla="*/ 199927 h 1070391"/>
                <a:gd name="connsiteX133" fmla="*/ 135134 w 1070602"/>
                <a:gd name="connsiteY133" fmla="*/ 198066 h 1070391"/>
                <a:gd name="connsiteX134" fmla="*/ 136994 w 1070602"/>
                <a:gd name="connsiteY134" fmla="*/ 215289 h 1070391"/>
                <a:gd name="connsiteX135" fmla="*/ 132110 w 1070602"/>
                <a:gd name="connsiteY135" fmla="*/ 221573 h 1070391"/>
                <a:gd name="connsiteX136" fmla="*/ 122574 w 1070602"/>
                <a:gd name="connsiteY136" fmla="*/ 226228 h 1070391"/>
                <a:gd name="connsiteX137" fmla="*/ 961519 w 1070602"/>
                <a:gd name="connsiteY137" fmla="*/ 244149 h 1070391"/>
                <a:gd name="connsiteX138" fmla="*/ 951518 w 1070602"/>
                <a:gd name="connsiteY138" fmla="*/ 239029 h 1070391"/>
                <a:gd name="connsiteX139" fmla="*/ 946866 w 1070602"/>
                <a:gd name="connsiteY139" fmla="*/ 232512 h 1070391"/>
                <a:gd name="connsiteX140" fmla="*/ 949425 w 1070602"/>
                <a:gd name="connsiteY140" fmla="*/ 215521 h 1070391"/>
                <a:gd name="connsiteX141" fmla="*/ 966403 w 1070602"/>
                <a:gd name="connsiteY141" fmla="*/ 218082 h 1070391"/>
                <a:gd name="connsiteX142" fmla="*/ 971288 w 1070602"/>
                <a:gd name="connsiteY142" fmla="*/ 224831 h 1070391"/>
                <a:gd name="connsiteX143" fmla="*/ 968497 w 1070602"/>
                <a:gd name="connsiteY143" fmla="*/ 241821 h 1070391"/>
                <a:gd name="connsiteX144" fmla="*/ 961519 w 1070602"/>
                <a:gd name="connsiteY144" fmla="*/ 244149 h 1070391"/>
                <a:gd name="connsiteX145" fmla="*/ 89779 w 1070602"/>
                <a:gd name="connsiteY145" fmla="*/ 272544 h 1070391"/>
                <a:gd name="connsiteX146" fmla="*/ 83499 w 1070602"/>
                <a:gd name="connsiteY146" fmla="*/ 270682 h 1070391"/>
                <a:gd name="connsiteX147" fmla="*/ 79545 w 1070602"/>
                <a:gd name="connsiteY147" fmla="*/ 253924 h 1070391"/>
                <a:gd name="connsiteX148" fmla="*/ 83964 w 1070602"/>
                <a:gd name="connsiteY148" fmla="*/ 246709 h 1070391"/>
                <a:gd name="connsiteX149" fmla="*/ 100711 w 1070602"/>
                <a:gd name="connsiteY149" fmla="*/ 242985 h 1070391"/>
                <a:gd name="connsiteX150" fmla="*/ 104432 w 1070602"/>
                <a:gd name="connsiteY150" fmla="*/ 259743 h 1070391"/>
                <a:gd name="connsiteX151" fmla="*/ 100246 w 1070602"/>
                <a:gd name="connsiteY151" fmla="*/ 266492 h 1070391"/>
                <a:gd name="connsiteX152" fmla="*/ 89779 w 1070602"/>
                <a:gd name="connsiteY152" fmla="*/ 272311 h 1070391"/>
                <a:gd name="connsiteX153" fmla="*/ 991988 w 1070602"/>
                <a:gd name="connsiteY153" fmla="*/ 292094 h 1070391"/>
                <a:gd name="connsiteX154" fmla="*/ 981289 w 1070602"/>
                <a:gd name="connsiteY154" fmla="*/ 285810 h 1070391"/>
                <a:gd name="connsiteX155" fmla="*/ 977335 w 1070602"/>
                <a:gd name="connsiteY155" fmla="*/ 278828 h 1070391"/>
                <a:gd name="connsiteX156" fmla="*/ 981754 w 1070602"/>
                <a:gd name="connsiteY156" fmla="*/ 262070 h 1070391"/>
                <a:gd name="connsiteX157" fmla="*/ 998501 w 1070602"/>
                <a:gd name="connsiteY157" fmla="*/ 266492 h 1070391"/>
                <a:gd name="connsiteX158" fmla="*/ 1002687 w 1070602"/>
                <a:gd name="connsiteY158" fmla="*/ 273707 h 1070391"/>
                <a:gd name="connsiteX159" fmla="*/ 998035 w 1070602"/>
                <a:gd name="connsiteY159" fmla="*/ 290232 h 1070391"/>
                <a:gd name="connsiteX160" fmla="*/ 991988 w 1070602"/>
                <a:gd name="connsiteY160" fmla="*/ 291862 h 1070391"/>
                <a:gd name="connsiteX161" fmla="*/ 62566 w 1070602"/>
                <a:gd name="connsiteY161" fmla="*/ 322584 h 1070391"/>
                <a:gd name="connsiteX162" fmla="*/ 57449 w 1070602"/>
                <a:gd name="connsiteY162" fmla="*/ 321420 h 1070391"/>
                <a:gd name="connsiteX163" fmla="*/ 51635 w 1070602"/>
                <a:gd name="connsiteY163" fmla="*/ 305128 h 1070391"/>
                <a:gd name="connsiteX164" fmla="*/ 55356 w 1070602"/>
                <a:gd name="connsiteY164" fmla="*/ 297680 h 1070391"/>
                <a:gd name="connsiteX165" fmla="*/ 71637 w 1070602"/>
                <a:gd name="connsiteY165" fmla="*/ 292094 h 1070391"/>
                <a:gd name="connsiteX166" fmla="*/ 77219 w 1070602"/>
                <a:gd name="connsiteY166" fmla="*/ 308386 h 1070391"/>
                <a:gd name="connsiteX167" fmla="*/ 73730 w 1070602"/>
                <a:gd name="connsiteY167" fmla="*/ 315601 h 1070391"/>
                <a:gd name="connsiteX168" fmla="*/ 62799 w 1070602"/>
                <a:gd name="connsiteY168" fmla="*/ 322584 h 1070391"/>
                <a:gd name="connsiteX169" fmla="*/ 1016875 w 1070602"/>
                <a:gd name="connsiteY169" fmla="*/ 343065 h 1070391"/>
                <a:gd name="connsiteX170" fmla="*/ 1005711 w 1070602"/>
                <a:gd name="connsiteY170" fmla="*/ 335617 h 1070391"/>
                <a:gd name="connsiteX171" fmla="*/ 1002687 w 1070602"/>
                <a:gd name="connsiteY171" fmla="*/ 328402 h 1070391"/>
                <a:gd name="connsiteX172" fmla="*/ 1008967 w 1070602"/>
                <a:gd name="connsiteY172" fmla="*/ 312343 h 1070391"/>
                <a:gd name="connsiteX173" fmla="*/ 1025016 w 1070602"/>
                <a:gd name="connsiteY173" fmla="*/ 318627 h 1070391"/>
                <a:gd name="connsiteX174" fmla="*/ 1028272 w 1070602"/>
                <a:gd name="connsiteY174" fmla="*/ 326308 h 1070391"/>
                <a:gd name="connsiteX175" fmla="*/ 1021759 w 1070602"/>
                <a:gd name="connsiteY175" fmla="*/ 342367 h 1070391"/>
                <a:gd name="connsiteX176" fmla="*/ 1017108 w 1070602"/>
                <a:gd name="connsiteY176" fmla="*/ 343298 h 1070391"/>
                <a:gd name="connsiteX177" fmla="*/ 41168 w 1070602"/>
                <a:gd name="connsiteY177" fmla="*/ 375184 h 1070391"/>
                <a:gd name="connsiteX178" fmla="*/ 37214 w 1070602"/>
                <a:gd name="connsiteY178" fmla="*/ 374486 h 1070391"/>
                <a:gd name="connsiteX179" fmla="*/ 29771 w 1070602"/>
                <a:gd name="connsiteY179" fmla="*/ 358892 h 1070391"/>
                <a:gd name="connsiteX180" fmla="*/ 32563 w 1070602"/>
                <a:gd name="connsiteY180" fmla="*/ 350979 h 1070391"/>
                <a:gd name="connsiteX181" fmla="*/ 48146 w 1070602"/>
                <a:gd name="connsiteY181" fmla="*/ 343764 h 1070391"/>
                <a:gd name="connsiteX182" fmla="*/ 55356 w 1070602"/>
                <a:gd name="connsiteY182" fmla="*/ 359357 h 1070391"/>
                <a:gd name="connsiteX183" fmla="*/ 52798 w 1070602"/>
                <a:gd name="connsiteY183" fmla="*/ 366805 h 1070391"/>
                <a:gd name="connsiteX184" fmla="*/ 41401 w 1070602"/>
                <a:gd name="connsiteY184" fmla="*/ 374951 h 1070391"/>
                <a:gd name="connsiteX185" fmla="*/ 1036180 w 1070602"/>
                <a:gd name="connsiteY185" fmla="*/ 396597 h 1070391"/>
                <a:gd name="connsiteX186" fmla="*/ 1024550 w 1070602"/>
                <a:gd name="connsiteY186" fmla="*/ 387985 h 1070391"/>
                <a:gd name="connsiteX187" fmla="*/ 1022225 w 1070602"/>
                <a:gd name="connsiteY187" fmla="*/ 380537 h 1070391"/>
                <a:gd name="connsiteX188" fmla="*/ 1030133 w 1070602"/>
                <a:gd name="connsiteY188" fmla="*/ 365176 h 1070391"/>
                <a:gd name="connsiteX189" fmla="*/ 1045484 w 1070602"/>
                <a:gd name="connsiteY189" fmla="*/ 373089 h 1070391"/>
                <a:gd name="connsiteX190" fmla="*/ 1048042 w 1070602"/>
                <a:gd name="connsiteY190" fmla="*/ 381003 h 1070391"/>
                <a:gd name="connsiteX191" fmla="*/ 1039901 w 1070602"/>
                <a:gd name="connsiteY191" fmla="*/ 396131 h 1070391"/>
                <a:gd name="connsiteX192" fmla="*/ 1036413 w 1070602"/>
                <a:gd name="connsiteY192" fmla="*/ 396597 h 1070391"/>
                <a:gd name="connsiteX193" fmla="*/ 25352 w 1070602"/>
                <a:gd name="connsiteY193" fmla="*/ 429879 h 1070391"/>
                <a:gd name="connsiteX194" fmla="*/ 22561 w 1070602"/>
                <a:gd name="connsiteY194" fmla="*/ 429646 h 1070391"/>
                <a:gd name="connsiteX195" fmla="*/ 13490 w 1070602"/>
                <a:gd name="connsiteY195" fmla="*/ 414983 h 1070391"/>
                <a:gd name="connsiteX196" fmla="*/ 15351 w 1070602"/>
                <a:gd name="connsiteY196" fmla="*/ 406837 h 1070391"/>
                <a:gd name="connsiteX197" fmla="*/ 30004 w 1070602"/>
                <a:gd name="connsiteY197" fmla="*/ 397993 h 1070391"/>
                <a:gd name="connsiteX198" fmla="*/ 38842 w 1070602"/>
                <a:gd name="connsiteY198" fmla="*/ 412656 h 1070391"/>
                <a:gd name="connsiteX199" fmla="*/ 36982 w 1070602"/>
                <a:gd name="connsiteY199" fmla="*/ 420336 h 1070391"/>
                <a:gd name="connsiteX200" fmla="*/ 25120 w 1070602"/>
                <a:gd name="connsiteY200" fmla="*/ 429879 h 1070391"/>
                <a:gd name="connsiteX201" fmla="*/ 1049438 w 1070602"/>
                <a:gd name="connsiteY201" fmla="*/ 451757 h 1070391"/>
                <a:gd name="connsiteX202" fmla="*/ 1037343 w 1070602"/>
                <a:gd name="connsiteY202" fmla="*/ 441749 h 1070391"/>
                <a:gd name="connsiteX203" fmla="*/ 1035947 w 1070602"/>
                <a:gd name="connsiteY203" fmla="*/ 434068 h 1070391"/>
                <a:gd name="connsiteX204" fmla="*/ 1045484 w 1070602"/>
                <a:gd name="connsiteY204" fmla="*/ 419638 h 1070391"/>
                <a:gd name="connsiteX205" fmla="*/ 1059904 w 1070602"/>
                <a:gd name="connsiteY205" fmla="*/ 429181 h 1070391"/>
                <a:gd name="connsiteX206" fmla="*/ 1061532 w 1070602"/>
                <a:gd name="connsiteY206" fmla="*/ 437327 h 1070391"/>
                <a:gd name="connsiteX207" fmla="*/ 1051763 w 1070602"/>
                <a:gd name="connsiteY207" fmla="*/ 451524 h 1070391"/>
                <a:gd name="connsiteX208" fmla="*/ 1049438 w 1070602"/>
                <a:gd name="connsiteY208" fmla="*/ 451524 h 1070391"/>
                <a:gd name="connsiteX209" fmla="*/ 15583 w 1070602"/>
                <a:gd name="connsiteY209" fmla="*/ 485738 h 1070391"/>
                <a:gd name="connsiteX210" fmla="*/ 14188 w 1070602"/>
                <a:gd name="connsiteY210" fmla="*/ 485738 h 1070391"/>
                <a:gd name="connsiteX211" fmla="*/ 3489 w 1070602"/>
                <a:gd name="connsiteY211" fmla="*/ 472238 h 1070391"/>
                <a:gd name="connsiteX212" fmla="*/ 4419 w 1070602"/>
                <a:gd name="connsiteY212" fmla="*/ 464092 h 1070391"/>
                <a:gd name="connsiteX213" fmla="*/ 18142 w 1070602"/>
                <a:gd name="connsiteY213" fmla="*/ 453619 h 1070391"/>
                <a:gd name="connsiteX214" fmla="*/ 28609 w 1070602"/>
                <a:gd name="connsiteY214" fmla="*/ 467351 h 1070391"/>
                <a:gd name="connsiteX215" fmla="*/ 27678 w 1070602"/>
                <a:gd name="connsiteY215" fmla="*/ 475264 h 1070391"/>
                <a:gd name="connsiteX216" fmla="*/ 15583 w 1070602"/>
                <a:gd name="connsiteY216" fmla="*/ 485970 h 1070391"/>
                <a:gd name="connsiteX217" fmla="*/ 1056648 w 1070602"/>
                <a:gd name="connsiteY217" fmla="*/ 508314 h 1070391"/>
                <a:gd name="connsiteX218" fmla="*/ 1044553 w 1070602"/>
                <a:gd name="connsiteY218" fmla="*/ 497142 h 1070391"/>
                <a:gd name="connsiteX219" fmla="*/ 1043855 w 1070602"/>
                <a:gd name="connsiteY219" fmla="*/ 489229 h 1070391"/>
                <a:gd name="connsiteX220" fmla="*/ 1054787 w 1070602"/>
                <a:gd name="connsiteY220" fmla="*/ 475962 h 1070391"/>
                <a:gd name="connsiteX221" fmla="*/ 1068044 w 1070602"/>
                <a:gd name="connsiteY221" fmla="*/ 486901 h 1070391"/>
                <a:gd name="connsiteX222" fmla="*/ 1068742 w 1070602"/>
                <a:gd name="connsiteY222" fmla="*/ 495280 h 1070391"/>
                <a:gd name="connsiteX223" fmla="*/ 1057578 w 1070602"/>
                <a:gd name="connsiteY223" fmla="*/ 508314 h 1070391"/>
                <a:gd name="connsiteX224" fmla="*/ 1056648 w 1070602"/>
                <a:gd name="connsiteY224" fmla="*/ 508314 h 1070391"/>
                <a:gd name="connsiteX225" fmla="*/ 12095 w 1070602"/>
                <a:gd name="connsiteY225" fmla="*/ 542527 h 1070391"/>
                <a:gd name="connsiteX226" fmla="*/ 12095 w 1070602"/>
                <a:gd name="connsiteY226" fmla="*/ 542527 h 1070391"/>
                <a:gd name="connsiteX227" fmla="*/ 0 w 1070602"/>
                <a:gd name="connsiteY227" fmla="*/ 530192 h 1070391"/>
                <a:gd name="connsiteX228" fmla="*/ 0 w 1070602"/>
                <a:gd name="connsiteY228" fmla="*/ 521813 h 1070391"/>
                <a:gd name="connsiteX229" fmla="*/ 12560 w 1070602"/>
                <a:gd name="connsiteY229" fmla="*/ 509943 h 1070391"/>
                <a:gd name="connsiteX230" fmla="*/ 24422 w 1070602"/>
                <a:gd name="connsiteY230" fmla="*/ 522511 h 1070391"/>
                <a:gd name="connsiteX231" fmla="*/ 24422 w 1070602"/>
                <a:gd name="connsiteY231" fmla="*/ 530425 h 1070391"/>
                <a:gd name="connsiteX232" fmla="*/ 12095 w 1070602"/>
                <a:gd name="connsiteY232" fmla="*/ 542527 h 1070391"/>
                <a:gd name="connsiteX233" fmla="*/ 1058043 w 1070602"/>
                <a:gd name="connsiteY233" fmla="*/ 555561 h 1070391"/>
                <a:gd name="connsiteX234" fmla="*/ 1058043 w 1070602"/>
                <a:gd name="connsiteY234" fmla="*/ 555561 h 1070391"/>
                <a:gd name="connsiteX235" fmla="*/ 1045948 w 1070602"/>
                <a:gd name="connsiteY235" fmla="*/ 543226 h 1070391"/>
                <a:gd name="connsiteX236" fmla="*/ 1045948 w 1070602"/>
                <a:gd name="connsiteY236" fmla="*/ 535312 h 1070391"/>
                <a:gd name="connsiteX237" fmla="*/ 1058276 w 1070602"/>
                <a:gd name="connsiteY237" fmla="*/ 523210 h 1070391"/>
                <a:gd name="connsiteX238" fmla="*/ 1070603 w 1070602"/>
                <a:gd name="connsiteY238" fmla="*/ 535312 h 1070391"/>
                <a:gd name="connsiteX239" fmla="*/ 1070603 w 1070602"/>
                <a:gd name="connsiteY239" fmla="*/ 543691 h 1070391"/>
                <a:gd name="connsiteX240" fmla="*/ 1058276 w 1070602"/>
                <a:gd name="connsiteY240" fmla="*/ 555561 h 1070391"/>
                <a:gd name="connsiteX241" fmla="*/ 14653 w 1070602"/>
                <a:gd name="connsiteY241" fmla="*/ 599317 h 1070391"/>
                <a:gd name="connsiteX242" fmla="*/ 2558 w 1070602"/>
                <a:gd name="connsiteY242" fmla="*/ 588378 h 1070391"/>
                <a:gd name="connsiteX243" fmla="*/ 1861 w 1070602"/>
                <a:gd name="connsiteY243" fmla="*/ 579999 h 1070391"/>
                <a:gd name="connsiteX244" fmla="*/ 13025 w 1070602"/>
                <a:gd name="connsiteY244" fmla="*/ 566733 h 1070391"/>
                <a:gd name="connsiteX245" fmla="*/ 26283 w 1070602"/>
                <a:gd name="connsiteY245" fmla="*/ 577904 h 1070391"/>
                <a:gd name="connsiteX246" fmla="*/ 26980 w 1070602"/>
                <a:gd name="connsiteY246" fmla="*/ 585818 h 1070391"/>
                <a:gd name="connsiteX247" fmla="*/ 16049 w 1070602"/>
                <a:gd name="connsiteY247" fmla="*/ 599084 h 1070391"/>
                <a:gd name="connsiteX248" fmla="*/ 14886 w 1070602"/>
                <a:gd name="connsiteY248" fmla="*/ 599084 h 1070391"/>
                <a:gd name="connsiteX249" fmla="*/ 1054322 w 1070602"/>
                <a:gd name="connsiteY249" fmla="*/ 612118 h 1070391"/>
                <a:gd name="connsiteX250" fmla="*/ 1052694 w 1070602"/>
                <a:gd name="connsiteY250" fmla="*/ 612118 h 1070391"/>
                <a:gd name="connsiteX251" fmla="*/ 1042227 w 1070602"/>
                <a:gd name="connsiteY251" fmla="*/ 598619 h 1070391"/>
                <a:gd name="connsiteX252" fmla="*/ 1043158 w 1070602"/>
                <a:gd name="connsiteY252" fmla="*/ 590705 h 1070391"/>
                <a:gd name="connsiteX253" fmla="*/ 1056648 w 1070602"/>
                <a:gd name="connsiteY253" fmla="*/ 579999 h 1070391"/>
                <a:gd name="connsiteX254" fmla="*/ 1067347 w 1070602"/>
                <a:gd name="connsiteY254" fmla="*/ 593498 h 1070391"/>
                <a:gd name="connsiteX255" fmla="*/ 1066416 w 1070602"/>
                <a:gd name="connsiteY255" fmla="*/ 601644 h 1070391"/>
                <a:gd name="connsiteX256" fmla="*/ 1054322 w 1070602"/>
                <a:gd name="connsiteY256" fmla="*/ 612351 h 1070391"/>
                <a:gd name="connsiteX257" fmla="*/ 23259 w 1070602"/>
                <a:gd name="connsiteY257" fmla="*/ 655408 h 1070391"/>
                <a:gd name="connsiteX258" fmla="*/ 11397 w 1070602"/>
                <a:gd name="connsiteY258" fmla="*/ 645633 h 1070391"/>
                <a:gd name="connsiteX259" fmla="*/ 9769 w 1070602"/>
                <a:gd name="connsiteY259" fmla="*/ 637487 h 1070391"/>
                <a:gd name="connsiteX260" fmla="*/ 19305 w 1070602"/>
                <a:gd name="connsiteY260" fmla="*/ 623290 h 1070391"/>
                <a:gd name="connsiteX261" fmla="*/ 33493 w 1070602"/>
                <a:gd name="connsiteY261" fmla="*/ 632832 h 1070391"/>
                <a:gd name="connsiteX262" fmla="*/ 35121 w 1070602"/>
                <a:gd name="connsiteY262" fmla="*/ 640513 h 1070391"/>
                <a:gd name="connsiteX263" fmla="*/ 25817 w 1070602"/>
                <a:gd name="connsiteY263" fmla="*/ 654943 h 1070391"/>
                <a:gd name="connsiteX264" fmla="*/ 23259 w 1070602"/>
                <a:gd name="connsiteY264" fmla="*/ 655176 h 1070391"/>
                <a:gd name="connsiteX265" fmla="*/ 1044321 w 1070602"/>
                <a:gd name="connsiteY265" fmla="*/ 668209 h 1070391"/>
                <a:gd name="connsiteX266" fmla="*/ 1041529 w 1070602"/>
                <a:gd name="connsiteY266" fmla="*/ 667977 h 1070391"/>
                <a:gd name="connsiteX267" fmla="*/ 1032458 w 1070602"/>
                <a:gd name="connsiteY267" fmla="*/ 653314 h 1070391"/>
                <a:gd name="connsiteX268" fmla="*/ 1034319 w 1070602"/>
                <a:gd name="connsiteY268" fmla="*/ 645633 h 1070391"/>
                <a:gd name="connsiteX269" fmla="*/ 1048740 w 1070602"/>
                <a:gd name="connsiteY269" fmla="*/ 636323 h 1070391"/>
                <a:gd name="connsiteX270" fmla="*/ 1058043 w 1070602"/>
                <a:gd name="connsiteY270" fmla="*/ 650753 h 1070391"/>
                <a:gd name="connsiteX271" fmla="*/ 1056182 w 1070602"/>
                <a:gd name="connsiteY271" fmla="*/ 658900 h 1070391"/>
                <a:gd name="connsiteX272" fmla="*/ 1044321 w 1070602"/>
                <a:gd name="connsiteY272" fmla="*/ 668209 h 1070391"/>
                <a:gd name="connsiteX273" fmla="*/ 37912 w 1070602"/>
                <a:gd name="connsiteY273" fmla="*/ 710336 h 1070391"/>
                <a:gd name="connsiteX274" fmla="*/ 26283 w 1070602"/>
                <a:gd name="connsiteY274" fmla="*/ 701957 h 1070391"/>
                <a:gd name="connsiteX275" fmla="*/ 23724 w 1070602"/>
                <a:gd name="connsiteY275" fmla="*/ 694044 h 1070391"/>
                <a:gd name="connsiteX276" fmla="*/ 31865 w 1070602"/>
                <a:gd name="connsiteY276" fmla="*/ 678916 h 1070391"/>
                <a:gd name="connsiteX277" fmla="*/ 46983 w 1070602"/>
                <a:gd name="connsiteY277" fmla="*/ 687062 h 1070391"/>
                <a:gd name="connsiteX278" fmla="*/ 49309 w 1070602"/>
                <a:gd name="connsiteY278" fmla="*/ 694509 h 1070391"/>
                <a:gd name="connsiteX279" fmla="*/ 41401 w 1070602"/>
                <a:gd name="connsiteY279" fmla="*/ 709871 h 1070391"/>
                <a:gd name="connsiteX280" fmla="*/ 37680 w 1070602"/>
                <a:gd name="connsiteY280" fmla="*/ 710569 h 1070391"/>
                <a:gd name="connsiteX281" fmla="*/ 1028039 w 1070602"/>
                <a:gd name="connsiteY281" fmla="*/ 722671 h 1070391"/>
                <a:gd name="connsiteX282" fmla="*/ 1023853 w 1070602"/>
                <a:gd name="connsiteY282" fmla="*/ 721973 h 1070391"/>
                <a:gd name="connsiteX283" fmla="*/ 1016410 w 1070602"/>
                <a:gd name="connsiteY283" fmla="*/ 706379 h 1070391"/>
                <a:gd name="connsiteX284" fmla="*/ 1018969 w 1070602"/>
                <a:gd name="connsiteY284" fmla="*/ 698932 h 1070391"/>
                <a:gd name="connsiteX285" fmla="*/ 1034319 w 1070602"/>
                <a:gd name="connsiteY285" fmla="*/ 691251 h 1070391"/>
                <a:gd name="connsiteX286" fmla="*/ 1041995 w 1070602"/>
                <a:gd name="connsiteY286" fmla="*/ 706845 h 1070391"/>
                <a:gd name="connsiteX287" fmla="*/ 1039204 w 1070602"/>
                <a:gd name="connsiteY287" fmla="*/ 714758 h 1070391"/>
                <a:gd name="connsiteX288" fmla="*/ 1027807 w 1070602"/>
                <a:gd name="connsiteY288" fmla="*/ 722904 h 1070391"/>
                <a:gd name="connsiteX289" fmla="*/ 58612 w 1070602"/>
                <a:gd name="connsiteY289" fmla="*/ 763402 h 1070391"/>
                <a:gd name="connsiteX290" fmla="*/ 47448 w 1070602"/>
                <a:gd name="connsiteY290" fmla="*/ 756187 h 1070391"/>
                <a:gd name="connsiteX291" fmla="*/ 43959 w 1070602"/>
                <a:gd name="connsiteY291" fmla="*/ 748506 h 1070391"/>
                <a:gd name="connsiteX292" fmla="*/ 50239 w 1070602"/>
                <a:gd name="connsiteY292" fmla="*/ 732447 h 1070391"/>
                <a:gd name="connsiteX293" fmla="*/ 66288 w 1070602"/>
                <a:gd name="connsiteY293" fmla="*/ 738731 h 1070391"/>
                <a:gd name="connsiteX294" fmla="*/ 69544 w 1070602"/>
                <a:gd name="connsiteY294" fmla="*/ 745946 h 1070391"/>
                <a:gd name="connsiteX295" fmla="*/ 63497 w 1070602"/>
                <a:gd name="connsiteY295" fmla="*/ 762005 h 1070391"/>
                <a:gd name="connsiteX296" fmla="*/ 58380 w 1070602"/>
                <a:gd name="connsiteY296" fmla="*/ 763169 h 1070391"/>
                <a:gd name="connsiteX297" fmla="*/ 1006176 w 1070602"/>
                <a:gd name="connsiteY297" fmla="*/ 775039 h 1070391"/>
                <a:gd name="connsiteX298" fmla="*/ 1000826 w 1070602"/>
                <a:gd name="connsiteY298" fmla="*/ 773875 h 1070391"/>
                <a:gd name="connsiteX299" fmla="*/ 995244 w 1070602"/>
                <a:gd name="connsiteY299" fmla="*/ 757583 h 1070391"/>
                <a:gd name="connsiteX300" fmla="*/ 998733 w 1070602"/>
                <a:gd name="connsiteY300" fmla="*/ 750368 h 1070391"/>
                <a:gd name="connsiteX301" fmla="*/ 1015014 w 1070602"/>
                <a:gd name="connsiteY301" fmla="*/ 744317 h 1070391"/>
                <a:gd name="connsiteX302" fmla="*/ 1021062 w 1070602"/>
                <a:gd name="connsiteY302" fmla="*/ 760609 h 1070391"/>
                <a:gd name="connsiteX303" fmla="*/ 1017573 w 1070602"/>
                <a:gd name="connsiteY303" fmla="*/ 768289 h 1070391"/>
                <a:gd name="connsiteX304" fmla="*/ 1006641 w 1070602"/>
                <a:gd name="connsiteY304" fmla="*/ 775039 h 1070391"/>
                <a:gd name="connsiteX305" fmla="*/ 84895 w 1070602"/>
                <a:gd name="connsiteY305" fmla="*/ 813675 h 1070391"/>
                <a:gd name="connsiteX306" fmla="*/ 74428 w 1070602"/>
                <a:gd name="connsiteY306" fmla="*/ 807623 h 1070391"/>
                <a:gd name="connsiteX307" fmla="*/ 70242 w 1070602"/>
                <a:gd name="connsiteY307" fmla="*/ 800408 h 1070391"/>
                <a:gd name="connsiteX308" fmla="*/ 74893 w 1070602"/>
                <a:gd name="connsiteY308" fmla="*/ 783883 h 1070391"/>
                <a:gd name="connsiteX309" fmla="*/ 91640 w 1070602"/>
                <a:gd name="connsiteY309" fmla="*/ 788538 h 1070391"/>
                <a:gd name="connsiteX310" fmla="*/ 95594 w 1070602"/>
                <a:gd name="connsiteY310" fmla="*/ 795288 h 1070391"/>
                <a:gd name="connsiteX311" fmla="*/ 91407 w 1070602"/>
                <a:gd name="connsiteY311" fmla="*/ 812045 h 1070391"/>
                <a:gd name="connsiteX312" fmla="*/ 85127 w 1070602"/>
                <a:gd name="connsiteY312" fmla="*/ 813675 h 1070391"/>
                <a:gd name="connsiteX313" fmla="*/ 978731 w 1070602"/>
                <a:gd name="connsiteY313" fmla="*/ 824846 h 1070391"/>
                <a:gd name="connsiteX314" fmla="*/ 972218 w 1070602"/>
                <a:gd name="connsiteY314" fmla="*/ 822984 h 1070391"/>
                <a:gd name="connsiteX315" fmla="*/ 968497 w 1070602"/>
                <a:gd name="connsiteY315" fmla="*/ 806227 h 1070391"/>
                <a:gd name="connsiteX316" fmla="*/ 972683 w 1070602"/>
                <a:gd name="connsiteY316" fmla="*/ 799477 h 1070391"/>
                <a:gd name="connsiteX317" fmla="*/ 989430 w 1070602"/>
                <a:gd name="connsiteY317" fmla="*/ 795288 h 1070391"/>
                <a:gd name="connsiteX318" fmla="*/ 993616 w 1070602"/>
                <a:gd name="connsiteY318" fmla="*/ 812045 h 1070391"/>
                <a:gd name="connsiteX319" fmla="*/ 989197 w 1070602"/>
                <a:gd name="connsiteY319" fmla="*/ 819260 h 1070391"/>
                <a:gd name="connsiteX320" fmla="*/ 978963 w 1070602"/>
                <a:gd name="connsiteY320" fmla="*/ 824846 h 1070391"/>
                <a:gd name="connsiteX321" fmla="*/ 116294 w 1070602"/>
                <a:gd name="connsiteY321" fmla="*/ 860922 h 1070391"/>
                <a:gd name="connsiteX322" fmla="*/ 106525 w 1070602"/>
                <a:gd name="connsiteY322" fmla="*/ 856034 h 1070391"/>
                <a:gd name="connsiteX323" fmla="*/ 101641 w 1070602"/>
                <a:gd name="connsiteY323" fmla="*/ 849284 h 1070391"/>
                <a:gd name="connsiteX324" fmla="*/ 104432 w 1070602"/>
                <a:gd name="connsiteY324" fmla="*/ 832294 h 1070391"/>
                <a:gd name="connsiteX325" fmla="*/ 121411 w 1070602"/>
                <a:gd name="connsiteY325" fmla="*/ 835087 h 1070391"/>
                <a:gd name="connsiteX326" fmla="*/ 126063 w 1070602"/>
                <a:gd name="connsiteY326" fmla="*/ 841371 h 1070391"/>
                <a:gd name="connsiteX327" fmla="*/ 123737 w 1070602"/>
                <a:gd name="connsiteY327" fmla="*/ 858361 h 1070391"/>
                <a:gd name="connsiteX328" fmla="*/ 116294 w 1070602"/>
                <a:gd name="connsiteY328" fmla="*/ 860922 h 1070391"/>
                <a:gd name="connsiteX329" fmla="*/ 945936 w 1070602"/>
                <a:gd name="connsiteY329" fmla="*/ 871395 h 1070391"/>
                <a:gd name="connsiteX330" fmla="*/ 938493 w 1070602"/>
                <a:gd name="connsiteY330" fmla="*/ 868835 h 1070391"/>
                <a:gd name="connsiteX331" fmla="*/ 936400 w 1070602"/>
                <a:gd name="connsiteY331" fmla="*/ 851612 h 1070391"/>
                <a:gd name="connsiteX332" fmla="*/ 941284 w 1070602"/>
                <a:gd name="connsiteY332" fmla="*/ 845328 h 1070391"/>
                <a:gd name="connsiteX333" fmla="*/ 958495 w 1070602"/>
                <a:gd name="connsiteY333" fmla="*/ 843000 h 1070391"/>
                <a:gd name="connsiteX334" fmla="*/ 960822 w 1070602"/>
                <a:gd name="connsiteY334" fmla="*/ 859991 h 1070391"/>
                <a:gd name="connsiteX335" fmla="*/ 955705 w 1070602"/>
                <a:gd name="connsiteY335" fmla="*/ 866508 h 1070391"/>
                <a:gd name="connsiteX336" fmla="*/ 946168 w 1070602"/>
                <a:gd name="connsiteY336" fmla="*/ 871162 h 1070391"/>
                <a:gd name="connsiteX337" fmla="*/ 152811 w 1070602"/>
                <a:gd name="connsiteY337" fmla="*/ 904445 h 1070391"/>
                <a:gd name="connsiteX338" fmla="*/ 143972 w 1070602"/>
                <a:gd name="connsiteY338" fmla="*/ 900488 h 1070391"/>
                <a:gd name="connsiteX339" fmla="*/ 138390 w 1070602"/>
                <a:gd name="connsiteY339" fmla="*/ 894437 h 1070391"/>
                <a:gd name="connsiteX340" fmla="*/ 139320 w 1070602"/>
                <a:gd name="connsiteY340" fmla="*/ 877214 h 1070391"/>
                <a:gd name="connsiteX341" fmla="*/ 156532 w 1070602"/>
                <a:gd name="connsiteY341" fmla="*/ 878145 h 1070391"/>
                <a:gd name="connsiteX342" fmla="*/ 161881 w 1070602"/>
                <a:gd name="connsiteY342" fmla="*/ 883963 h 1070391"/>
                <a:gd name="connsiteX343" fmla="*/ 161184 w 1070602"/>
                <a:gd name="connsiteY343" fmla="*/ 901186 h 1070391"/>
                <a:gd name="connsiteX344" fmla="*/ 152811 w 1070602"/>
                <a:gd name="connsiteY344" fmla="*/ 904445 h 1070391"/>
                <a:gd name="connsiteX345" fmla="*/ 908256 w 1070602"/>
                <a:gd name="connsiteY345" fmla="*/ 913987 h 1070391"/>
                <a:gd name="connsiteX346" fmla="*/ 899651 w 1070602"/>
                <a:gd name="connsiteY346" fmla="*/ 910496 h 1070391"/>
                <a:gd name="connsiteX347" fmla="*/ 899651 w 1070602"/>
                <a:gd name="connsiteY347" fmla="*/ 893273 h 1070391"/>
                <a:gd name="connsiteX348" fmla="*/ 905000 w 1070602"/>
                <a:gd name="connsiteY348" fmla="*/ 887687 h 1070391"/>
                <a:gd name="connsiteX349" fmla="*/ 922212 w 1070602"/>
                <a:gd name="connsiteY349" fmla="*/ 887222 h 1070391"/>
                <a:gd name="connsiteX350" fmla="*/ 922677 w 1070602"/>
                <a:gd name="connsiteY350" fmla="*/ 904445 h 1070391"/>
                <a:gd name="connsiteX351" fmla="*/ 916862 w 1070602"/>
                <a:gd name="connsiteY351" fmla="*/ 910496 h 1070391"/>
                <a:gd name="connsiteX352" fmla="*/ 908256 w 1070602"/>
                <a:gd name="connsiteY352" fmla="*/ 913987 h 1070391"/>
                <a:gd name="connsiteX353" fmla="*/ 193746 w 1070602"/>
                <a:gd name="connsiteY353" fmla="*/ 944011 h 1070391"/>
                <a:gd name="connsiteX354" fmla="*/ 185838 w 1070602"/>
                <a:gd name="connsiteY354" fmla="*/ 940986 h 1070391"/>
                <a:gd name="connsiteX355" fmla="*/ 179558 w 1070602"/>
                <a:gd name="connsiteY355" fmla="*/ 935633 h 1070391"/>
                <a:gd name="connsiteX356" fmla="*/ 178628 w 1070602"/>
                <a:gd name="connsiteY356" fmla="*/ 918410 h 1070391"/>
                <a:gd name="connsiteX357" fmla="*/ 195839 w 1070602"/>
                <a:gd name="connsiteY357" fmla="*/ 917479 h 1070391"/>
                <a:gd name="connsiteX358" fmla="*/ 201887 w 1070602"/>
                <a:gd name="connsiteY358" fmla="*/ 922832 h 1070391"/>
                <a:gd name="connsiteX359" fmla="*/ 203050 w 1070602"/>
                <a:gd name="connsiteY359" fmla="*/ 940055 h 1070391"/>
                <a:gd name="connsiteX360" fmla="*/ 193746 w 1070602"/>
                <a:gd name="connsiteY360" fmla="*/ 944244 h 1070391"/>
                <a:gd name="connsiteX361" fmla="*/ 866390 w 1070602"/>
                <a:gd name="connsiteY361" fmla="*/ 952390 h 1070391"/>
                <a:gd name="connsiteX362" fmla="*/ 857087 w 1070602"/>
                <a:gd name="connsiteY362" fmla="*/ 947968 h 1070391"/>
                <a:gd name="connsiteX363" fmla="*/ 858715 w 1070602"/>
                <a:gd name="connsiteY363" fmla="*/ 930745 h 1070391"/>
                <a:gd name="connsiteX364" fmla="*/ 864763 w 1070602"/>
                <a:gd name="connsiteY364" fmla="*/ 925625 h 1070391"/>
                <a:gd name="connsiteX365" fmla="*/ 881974 w 1070602"/>
                <a:gd name="connsiteY365" fmla="*/ 927021 h 1070391"/>
                <a:gd name="connsiteX366" fmla="*/ 880578 w 1070602"/>
                <a:gd name="connsiteY366" fmla="*/ 944244 h 1070391"/>
                <a:gd name="connsiteX367" fmla="*/ 874299 w 1070602"/>
                <a:gd name="connsiteY367" fmla="*/ 949597 h 1070391"/>
                <a:gd name="connsiteX368" fmla="*/ 866623 w 1070602"/>
                <a:gd name="connsiteY368" fmla="*/ 952390 h 1070391"/>
                <a:gd name="connsiteX369" fmla="*/ 238868 w 1070602"/>
                <a:gd name="connsiteY369" fmla="*/ 978690 h 1070391"/>
                <a:gd name="connsiteX370" fmla="*/ 231890 w 1070602"/>
                <a:gd name="connsiteY370" fmla="*/ 976596 h 1070391"/>
                <a:gd name="connsiteX371" fmla="*/ 225145 w 1070602"/>
                <a:gd name="connsiteY371" fmla="*/ 971708 h 1070391"/>
                <a:gd name="connsiteX372" fmla="*/ 222354 w 1070602"/>
                <a:gd name="connsiteY372" fmla="*/ 954718 h 1070391"/>
                <a:gd name="connsiteX373" fmla="*/ 239333 w 1070602"/>
                <a:gd name="connsiteY373" fmla="*/ 951925 h 1070391"/>
                <a:gd name="connsiteX374" fmla="*/ 245846 w 1070602"/>
                <a:gd name="connsiteY374" fmla="*/ 956580 h 1070391"/>
                <a:gd name="connsiteX375" fmla="*/ 248869 w 1070602"/>
                <a:gd name="connsiteY375" fmla="*/ 973570 h 1070391"/>
                <a:gd name="connsiteX376" fmla="*/ 238868 w 1070602"/>
                <a:gd name="connsiteY376" fmla="*/ 978923 h 1070391"/>
                <a:gd name="connsiteX377" fmla="*/ 820571 w 1070602"/>
                <a:gd name="connsiteY377" fmla="*/ 985905 h 1070391"/>
                <a:gd name="connsiteX378" fmla="*/ 810337 w 1070602"/>
                <a:gd name="connsiteY378" fmla="*/ 980320 h 1070391"/>
                <a:gd name="connsiteX379" fmla="*/ 813826 w 1070602"/>
                <a:gd name="connsiteY379" fmla="*/ 963329 h 1070391"/>
                <a:gd name="connsiteX380" fmla="*/ 820338 w 1070602"/>
                <a:gd name="connsiteY380" fmla="*/ 958907 h 1070391"/>
                <a:gd name="connsiteX381" fmla="*/ 837317 w 1070602"/>
                <a:gd name="connsiteY381" fmla="*/ 962166 h 1070391"/>
                <a:gd name="connsiteX382" fmla="*/ 834061 w 1070602"/>
                <a:gd name="connsiteY382" fmla="*/ 979156 h 1070391"/>
                <a:gd name="connsiteX383" fmla="*/ 827083 w 1070602"/>
                <a:gd name="connsiteY383" fmla="*/ 983811 h 1070391"/>
                <a:gd name="connsiteX384" fmla="*/ 820571 w 1070602"/>
                <a:gd name="connsiteY384" fmla="*/ 985905 h 1070391"/>
                <a:gd name="connsiteX385" fmla="*/ 287246 w 1070602"/>
                <a:gd name="connsiteY385" fmla="*/ 1008249 h 1070391"/>
                <a:gd name="connsiteX386" fmla="*/ 281432 w 1070602"/>
                <a:gd name="connsiteY386" fmla="*/ 1006852 h 1070391"/>
                <a:gd name="connsiteX387" fmla="*/ 274222 w 1070602"/>
                <a:gd name="connsiteY387" fmla="*/ 1002896 h 1070391"/>
                <a:gd name="connsiteX388" fmla="*/ 269570 w 1070602"/>
                <a:gd name="connsiteY388" fmla="*/ 986371 h 1070391"/>
                <a:gd name="connsiteX389" fmla="*/ 286083 w 1070602"/>
                <a:gd name="connsiteY389" fmla="*/ 981716 h 1070391"/>
                <a:gd name="connsiteX390" fmla="*/ 293061 w 1070602"/>
                <a:gd name="connsiteY390" fmla="*/ 985440 h 1070391"/>
                <a:gd name="connsiteX391" fmla="*/ 297946 w 1070602"/>
                <a:gd name="connsiteY391" fmla="*/ 1001965 h 1070391"/>
                <a:gd name="connsiteX392" fmla="*/ 287246 w 1070602"/>
                <a:gd name="connsiteY392" fmla="*/ 1008482 h 1070391"/>
                <a:gd name="connsiteX393" fmla="*/ 771495 w 1070602"/>
                <a:gd name="connsiteY393" fmla="*/ 1014300 h 1070391"/>
                <a:gd name="connsiteX394" fmla="*/ 760563 w 1070602"/>
                <a:gd name="connsiteY394" fmla="*/ 1007551 h 1070391"/>
                <a:gd name="connsiteX395" fmla="*/ 765913 w 1070602"/>
                <a:gd name="connsiteY395" fmla="*/ 991259 h 1070391"/>
                <a:gd name="connsiteX396" fmla="*/ 772890 w 1070602"/>
                <a:gd name="connsiteY396" fmla="*/ 987535 h 1070391"/>
                <a:gd name="connsiteX397" fmla="*/ 789404 w 1070602"/>
                <a:gd name="connsiteY397" fmla="*/ 992655 h 1070391"/>
                <a:gd name="connsiteX398" fmla="*/ 784287 w 1070602"/>
                <a:gd name="connsiteY398" fmla="*/ 1009180 h 1070391"/>
                <a:gd name="connsiteX399" fmla="*/ 777077 w 1070602"/>
                <a:gd name="connsiteY399" fmla="*/ 1012904 h 1070391"/>
                <a:gd name="connsiteX400" fmla="*/ 771495 w 1070602"/>
                <a:gd name="connsiteY400" fmla="*/ 1014300 h 1070391"/>
                <a:gd name="connsiteX401" fmla="*/ 338648 w 1070602"/>
                <a:gd name="connsiteY401" fmla="*/ 1032454 h 1070391"/>
                <a:gd name="connsiteX402" fmla="*/ 333996 w 1070602"/>
                <a:gd name="connsiteY402" fmla="*/ 1031523 h 1070391"/>
                <a:gd name="connsiteX403" fmla="*/ 326321 w 1070602"/>
                <a:gd name="connsiteY403" fmla="*/ 1028265 h 1070391"/>
                <a:gd name="connsiteX404" fmla="*/ 319809 w 1070602"/>
                <a:gd name="connsiteY404" fmla="*/ 1012206 h 1070391"/>
                <a:gd name="connsiteX405" fmla="*/ 335857 w 1070602"/>
                <a:gd name="connsiteY405" fmla="*/ 1005689 h 1070391"/>
                <a:gd name="connsiteX406" fmla="*/ 343300 w 1070602"/>
                <a:gd name="connsiteY406" fmla="*/ 1008714 h 1070391"/>
                <a:gd name="connsiteX407" fmla="*/ 350045 w 1070602"/>
                <a:gd name="connsiteY407" fmla="*/ 1024541 h 1070391"/>
                <a:gd name="connsiteX408" fmla="*/ 338881 w 1070602"/>
                <a:gd name="connsiteY408" fmla="*/ 1032222 h 1070391"/>
                <a:gd name="connsiteX409" fmla="*/ 719395 w 1070602"/>
                <a:gd name="connsiteY409" fmla="*/ 1037342 h 1070391"/>
                <a:gd name="connsiteX410" fmla="*/ 707998 w 1070602"/>
                <a:gd name="connsiteY410" fmla="*/ 1029429 h 1070391"/>
                <a:gd name="connsiteX411" fmla="*/ 715208 w 1070602"/>
                <a:gd name="connsiteY411" fmla="*/ 1013835 h 1070391"/>
                <a:gd name="connsiteX412" fmla="*/ 722651 w 1070602"/>
                <a:gd name="connsiteY412" fmla="*/ 1011042 h 1070391"/>
                <a:gd name="connsiteX413" fmla="*/ 738467 w 1070602"/>
                <a:gd name="connsiteY413" fmla="*/ 1017791 h 1070391"/>
                <a:gd name="connsiteX414" fmla="*/ 731722 w 1070602"/>
                <a:gd name="connsiteY414" fmla="*/ 1033618 h 1070391"/>
                <a:gd name="connsiteX415" fmla="*/ 724047 w 1070602"/>
                <a:gd name="connsiteY415" fmla="*/ 1036644 h 1070391"/>
                <a:gd name="connsiteX416" fmla="*/ 719860 w 1070602"/>
                <a:gd name="connsiteY416" fmla="*/ 1037342 h 1070391"/>
                <a:gd name="connsiteX417" fmla="*/ 392376 w 1070602"/>
                <a:gd name="connsiteY417" fmla="*/ 1051074 h 1070391"/>
                <a:gd name="connsiteX418" fmla="*/ 389120 w 1070602"/>
                <a:gd name="connsiteY418" fmla="*/ 1050608 h 1070391"/>
                <a:gd name="connsiteX419" fmla="*/ 381212 w 1070602"/>
                <a:gd name="connsiteY419" fmla="*/ 1048281 h 1070391"/>
                <a:gd name="connsiteX420" fmla="*/ 373071 w 1070602"/>
                <a:gd name="connsiteY420" fmla="*/ 1033153 h 1070391"/>
                <a:gd name="connsiteX421" fmla="*/ 388190 w 1070602"/>
                <a:gd name="connsiteY421" fmla="*/ 1025006 h 1070391"/>
                <a:gd name="connsiteX422" fmla="*/ 395865 w 1070602"/>
                <a:gd name="connsiteY422" fmla="*/ 1027334 h 1070391"/>
                <a:gd name="connsiteX423" fmla="*/ 404238 w 1070602"/>
                <a:gd name="connsiteY423" fmla="*/ 1042462 h 1070391"/>
                <a:gd name="connsiteX424" fmla="*/ 392609 w 1070602"/>
                <a:gd name="connsiteY424" fmla="*/ 1051307 h 1070391"/>
                <a:gd name="connsiteX425" fmla="*/ 665202 w 1070602"/>
                <a:gd name="connsiteY425" fmla="*/ 1054332 h 1070391"/>
                <a:gd name="connsiteX426" fmla="*/ 653340 w 1070602"/>
                <a:gd name="connsiteY426" fmla="*/ 1045022 h 1070391"/>
                <a:gd name="connsiteX427" fmla="*/ 662178 w 1070602"/>
                <a:gd name="connsiteY427" fmla="*/ 1030127 h 1070391"/>
                <a:gd name="connsiteX428" fmla="*/ 669854 w 1070602"/>
                <a:gd name="connsiteY428" fmla="*/ 1028032 h 1070391"/>
                <a:gd name="connsiteX429" fmla="*/ 684739 w 1070602"/>
                <a:gd name="connsiteY429" fmla="*/ 1036644 h 1070391"/>
                <a:gd name="connsiteX430" fmla="*/ 676134 w 1070602"/>
                <a:gd name="connsiteY430" fmla="*/ 1051539 h 1070391"/>
                <a:gd name="connsiteX431" fmla="*/ 667993 w 1070602"/>
                <a:gd name="connsiteY431" fmla="*/ 1053634 h 1070391"/>
                <a:gd name="connsiteX432" fmla="*/ 664969 w 1070602"/>
                <a:gd name="connsiteY432" fmla="*/ 1054100 h 1070391"/>
                <a:gd name="connsiteX433" fmla="*/ 447965 w 1070602"/>
                <a:gd name="connsiteY433" fmla="*/ 1063409 h 1070391"/>
                <a:gd name="connsiteX434" fmla="*/ 445871 w 1070602"/>
                <a:gd name="connsiteY434" fmla="*/ 1063409 h 1070391"/>
                <a:gd name="connsiteX435" fmla="*/ 437731 w 1070602"/>
                <a:gd name="connsiteY435" fmla="*/ 1062013 h 1070391"/>
                <a:gd name="connsiteX436" fmla="*/ 427962 w 1070602"/>
                <a:gd name="connsiteY436" fmla="*/ 1047815 h 1070391"/>
                <a:gd name="connsiteX437" fmla="*/ 442150 w 1070602"/>
                <a:gd name="connsiteY437" fmla="*/ 1038040 h 1070391"/>
                <a:gd name="connsiteX438" fmla="*/ 449826 w 1070602"/>
                <a:gd name="connsiteY438" fmla="*/ 1039437 h 1070391"/>
                <a:gd name="connsiteX439" fmla="*/ 459827 w 1070602"/>
                <a:gd name="connsiteY439" fmla="*/ 1053401 h 1070391"/>
                <a:gd name="connsiteX440" fmla="*/ 447732 w 1070602"/>
                <a:gd name="connsiteY440" fmla="*/ 1063642 h 1070391"/>
                <a:gd name="connsiteX441" fmla="*/ 609613 w 1070602"/>
                <a:gd name="connsiteY441" fmla="*/ 1065504 h 1070391"/>
                <a:gd name="connsiteX442" fmla="*/ 597519 w 1070602"/>
                <a:gd name="connsiteY442" fmla="*/ 1055031 h 1070391"/>
                <a:gd name="connsiteX443" fmla="*/ 607753 w 1070602"/>
                <a:gd name="connsiteY443" fmla="*/ 1041299 h 1070391"/>
                <a:gd name="connsiteX444" fmla="*/ 615661 w 1070602"/>
                <a:gd name="connsiteY444" fmla="*/ 1040135 h 1070391"/>
                <a:gd name="connsiteX445" fmla="*/ 629616 w 1070602"/>
                <a:gd name="connsiteY445" fmla="*/ 1050143 h 1070391"/>
                <a:gd name="connsiteX446" fmla="*/ 619615 w 1070602"/>
                <a:gd name="connsiteY446" fmla="*/ 1064108 h 1070391"/>
                <a:gd name="connsiteX447" fmla="*/ 611474 w 1070602"/>
                <a:gd name="connsiteY447" fmla="*/ 1065271 h 1070391"/>
                <a:gd name="connsiteX448" fmla="*/ 609613 w 1070602"/>
                <a:gd name="connsiteY448" fmla="*/ 1065271 h 1070391"/>
                <a:gd name="connsiteX449" fmla="*/ 504251 w 1070602"/>
                <a:gd name="connsiteY449" fmla="*/ 1069926 h 1070391"/>
                <a:gd name="connsiteX450" fmla="*/ 503553 w 1070602"/>
                <a:gd name="connsiteY450" fmla="*/ 1069926 h 1070391"/>
                <a:gd name="connsiteX451" fmla="*/ 495180 w 1070602"/>
                <a:gd name="connsiteY451" fmla="*/ 1069461 h 1070391"/>
                <a:gd name="connsiteX452" fmla="*/ 484016 w 1070602"/>
                <a:gd name="connsiteY452" fmla="*/ 1056427 h 1070391"/>
                <a:gd name="connsiteX453" fmla="*/ 497041 w 1070602"/>
                <a:gd name="connsiteY453" fmla="*/ 1045255 h 1070391"/>
                <a:gd name="connsiteX454" fmla="*/ 504949 w 1070602"/>
                <a:gd name="connsiteY454" fmla="*/ 1045721 h 1070391"/>
                <a:gd name="connsiteX455" fmla="*/ 516346 w 1070602"/>
                <a:gd name="connsiteY455" fmla="*/ 1058522 h 1070391"/>
                <a:gd name="connsiteX456" fmla="*/ 504251 w 1070602"/>
                <a:gd name="connsiteY456" fmla="*/ 1069926 h 1070391"/>
                <a:gd name="connsiteX457" fmla="*/ 553094 w 1070602"/>
                <a:gd name="connsiteY457" fmla="*/ 1070392 h 1070391"/>
                <a:gd name="connsiteX458" fmla="*/ 541000 w 1070602"/>
                <a:gd name="connsiteY458" fmla="*/ 1058522 h 1070391"/>
                <a:gd name="connsiteX459" fmla="*/ 552862 w 1070602"/>
                <a:gd name="connsiteY459" fmla="*/ 1045953 h 1070391"/>
                <a:gd name="connsiteX460" fmla="*/ 560770 w 1070602"/>
                <a:gd name="connsiteY460" fmla="*/ 1045953 h 1070391"/>
                <a:gd name="connsiteX461" fmla="*/ 573562 w 1070602"/>
                <a:gd name="connsiteY461" fmla="*/ 1057125 h 1070391"/>
                <a:gd name="connsiteX462" fmla="*/ 561933 w 1070602"/>
                <a:gd name="connsiteY462" fmla="*/ 1069926 h 1070391"/>
                <a:gd name="connsiteX463" fmla="*/ 553560 w 1070602"/>
                <a:gd name="connsiteY463" fmla="*/ 1070392 h 1070391"/>
                <a:gd name="connsiteX464" fmla="*/ 553094 w 1070602"/>
                <a:gd name="connsiteY464" fmla="*/ 1070392 h 107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</a:cxnLst>
              <a:rect l="l" t="t" r="r" b="b"/>
              <a:pathLst>
                <a:path w="1070602" h="1070391">
                  <a:moveTo>
                    <a:pt x="514020" y="24438"/>
                  </a:moveTo>
                  <a:cubicBezTo>
                    <a:pt x="507507" y="24438"/>
                    <a:pt x="502158" y="19318"/>
                    <a:pt x="501925" y="12801"/>
                  </a:cubicBezTo>
                  <a:cubicBezTo>
                    <a:pt x="501693" y="6051"/>
                    <a:pt x="506810" y="465"/>
                    <a:pt x="513554" y="233"/>
                  </a:cubicBezTo>
                  <a:lnTo>
                    <a:pt x="521928" y="233"/>
                  </a:lnTo>
                  <a:cubicBezTo>
                    <a:pt x="521928" y="233"/>
                    <a:pt x="522160" y="0"/>
                    <a:pt x="522160" y="0"/>
                  </a:cubicBezTo>
                  <a:cubicBezTo>
                    <a:pt x="528673" y="0"/>
                    <a:pt x="534255" y="5353"/>
                    <a:pt x="534255" y="11870"/>
                  </a:cubicBezTo>
                  <a:cubicBezTo>
                    <a:pt x="534255" y="18620"/>
                    <a:pt x="529138" y="24205"/>
                    <a:pt x="522393" y="24438"/>
                  </a:cubicBezTo>
                  <a:lnTo>
                    <a:pt x="514485" y="24438"/>
                  </a:lnTo>
                  <a:cubicBezTo>
                    <a:pt x="514485" y="24438"/>
                    <a:pt x="514020" y="24671"/>
                    <a:pt x="514020" y="24671"/>
                  </a:cubicBezTo>
                  <a:moveTo>
                    <a:pt x="578912" y="25835"/>
                  </a:moveTo>
                  <a:cubicBezTo>
                    <a:pt x="578912" y="25835"/>
                    <a:pt x="578214" y="25835"/>
                    <a:pt x="577981" y="25835"/>
                  </a:cubicBezTo>
                  <a:lnTo>
                    <a:pt x="570074" y="25136"/>
                  </a:lnTo>
                  <a:cubicBezTo>
                    <a:pt x="563328" y="24671"/>
                    <a:pt x="558211" y="18852"/>
                    <a:pt x="558677" y="12103"/>
                  </a:cubicBezTo>
                  <a:cubicBezTo>
                    <a:pt x="559142" y="5353"/>
                    <a:pt x="565189" y="233"/>
                    <a:pt x="571701" y="698"/>
                  </a:cubicBezTo>
                  <a:lnTo>
                    <a:pt x="579842" y="1396"/>
                  </a:lnTo>
                  <a:cubicBezTo>
                    <a:pt x="586587" y="1862"/>
                    <a:pt x="591472" y="7913"/>
                    <a:pt x="591006" y="14663"/>
                  </a:cubicBezTo>
                  <a:cubicBezTo>
                    <a:pt x="590541" y="20947"/>
                    <a:pt x="585192" y="25835"/>
                    <a:pt x="578912" y="25835"/>
                  </a:cubicBezTo>
                  <a:moveTo>
                    <a:pt x="457501" y="29791"/>
                  </a:moveTo>
                  <a:cubicBezTo>
                    <a:pt x="451453" y="29791"/>
                    <a:pt x="446337" y="25369"/>
                    <a:pt x="445406" y="19318"/>
                  </a:cubicBezTo>
                  <a:cubicBezTo>
                    <a:pt x="444476" y="12568"/>
                    <a:pt x="448895" y="6517"/>
                    <a:pt x="455640" y="5353"/>
                  </a:cubicBezTo>
                  <a:lnTo>
                    <a:pt x="463781" y="4189"/>
                  </a:lnTo>
                  <a:cubicBezTo>
                    <a:pt x="470293" y="3258"/>
                    <a:pt x="476573" y="7913"/>
                    <a:pt x="477503" y="14663"/>
                  </a:cubicBezTo>
                  <a:cubicBezTo>
                    <a:pt x="478434" y="21412"/>
                    <a:pt x="473782" y="27464"/>
                    <a:pt x="467037" y="28395"/>
                  </a:cubicBezTo>
                  <a:lnTo>
                    <a:pt x="459129" y="29559"/>
                  </a:lnTo>
                  <a:cubicBezTo>
                    <a:pt x="459129" y="29559"/>
                    <a:pt x="457966" y="29559"/>
                    <a:pt x="457268" y="29559"/>
                  </a:cubicBezTo>
                  <a:moveTo>
                    <a:pt x="635198" y="33515"/>
                  </a:moveTo>
                  <a:cubicBezTo>
                    <a:pt x="635198" y="33515"/>
                    <a:pt x="633570" y="33515"/>
                    <a:pt x="632872" y="33515"/>
                  </a:cubicBezTo>
                  <a:lnTo>
                    <a:pt x="624964" y="32119"/>
                  </a:lnTo>
                  <a:cubicBezTo>
                    <a:pt x="618452" y="30955"/>
                    <a:pt x="614033" y="24671"/>
                    <a:pt x="615196" y="17921"/>
                  </a:cubicBezTo>
                  <a:cubicBezTo>
                    <a:pt x="616358" y="11404"/>
                    <a:pt x="622638" y="6750"/>
                    <a:pt x="629384" y="8146"/>
                  </a:cubicBezTo>
                  <a:lnTo>
                    <a:pt x="637524" y="9775"/>
                  </a:lnTo>
                  <a:cubicBezTo>
                    <a:pt x="644036" y="10939"/>
                    <a:pt x="648456" y="17456"/>
                    <a:pt x="647060" y="23973"/>
                  </a:cubicBezTo>
                  <a:cubicBezTo>
                    <a:pt x="645897" y="29791"/>
                    <a:pt x="640780" y="33748"/>
                    <a:pt x="635198" y="33748"/>
                  </a:cubicBezTo>
                  <a:moveTo>
                    <a:pt x="401680" y="41196"/>
                  </a:moveTo>
                  <a:cubicBezTo>
                    <a:pt x="396330" y="41196"/>
                    <a:pt x="391446" y="37472"/>
                    <a:pt x="389818" y="32119"/>
                  </a:cubicBezTo>
                  <a:cubicBezTo>
                    <a:pt x="388190" y="25602"/>
                    <a:pt x="391911" y="18852"/>
                    <a:pt x="398656" y="17223"/>
                  </a:cubicBezTo>
                  <a:lnTo>
                    <a:pt x="406797" y="15128"/>
                  </a:lnTo>
                  <a:cubicBezTo>
                    <a:pt x="413309" y="13499"/>
                    <a:pt x="420054" y="17456"/>
                    <a:pt x="421450" y="24205"/>
                  </a:cubicBezTo>
                  <a:cubicBezTo>
                    <a:pt x="423078" y="30722"/>
                    <a:pt x="419124" y="37239"/>
                    <a:pt x="412379" y="38868"/>
                  </a:cubicBezTo>
                  <a:lnTo>
                    <a:pt x="404703" y="40730"/>
                  </a:lnTo>
                  <a:cubicBezTo>
                    <a:pt x="404703" y="40730"/>
                    <a:pt x="402610" y="41196"/>
                    <a:pt x="401680" y="41196"/>
                  </a:cubicBezTo>
                  <a:moveTo>
                    <a:pt x="690089" y="47247"/>
                  </a:moveTo>
                  <a:cubicBezTo>
                    <a:pt x="690089" y="47247"/>
                    <a:pt x="687763" y="47247"/>
                    <a:pt x="686600" y="46782"/>
                  </a:cubicBezTo>
                  <a:lnTo>
                    <a:pt x="678925" y="44454"/>
                  </a:lnTo>
                  <a:cubicBezTo>
                    <a:pt x="672412" y="42592"/>
                    <a:pt x="668691" y="35843"/>
                    <a:pt x="670551" y="29326"/>
                  </a:cubicBezTo>
                  <a:cubicBezTo>
                    <a:pt x="672412" y="22809"/>
                    <a:pt x="679157" y="19085"/>
                    <a:pt x="685670" y="20947"/>
                  </a:cubicBezTo>
                  <a:lnTo>
                    <a:pt x="693578" y="23274"/>
                  </a:lnTo>
                  <a:cubicBezTo>
                    <a:pt x="700090" y="25136"/>
                    <a:pt x="703579" y="32119"/>
                    <a:pt x="701718" y="38403"/>
                  </a:cubicBezTo>
                  <a:cubicBezTo>
                    <a:pt x="700090" y="43523"/>
                    <a:pt x="695206" y="47014"/>
                    <a:pt x="690089" y="47014"/>
                  </a:cubicBezTo>
                  <a:moveTo>
                    <a:pt x="347719" y="58652"/>
                  </a:moveTo>
                  <a:cubicBezTo>
                    <a:pt x="342835" y="58652"/>
                    <a:pt x="338183" y="55626"/>
                    <a:pt x="336322" y="50738"/>
                  </a:cubicBezTo>
                  <a:cubicBezTo>
                    <a:pt x="333996" y="44454"/>
                    <a:pt x="337020" y="37472"/>
                    <a:pt x="343300" y="34912"/>
                  </a:cubicBezTo>
                  <a:lnTo>
                    <a:pt x="351208" y="32119"/>
                  </a:lnTo>
                  <a:cubicBezTo>
                    <a:pt x="357488" y="29791"/>
                    <a:pt x="364465" y="33050"/>
                    <a:pt x="366791" y="39334"/>
                  </a:cubicBezTo>
                  <a:cubicBezTo>
                    <a:pt x="369117" y="45618"/>
                    <a:pt x="365861" y="52600"/>
                    <a:pt x="359581" y="54928"/>
                  </a:cubicBezTo>
                  <a:lnTo>
                    <a:pt x="352138" y="57721"/>
                  </a:lnTo>
                  <a:cubicBezTo>
                    <a:pt x="350743" y="58186"/>
                    <a:pt x="349115" y="58652"/>
                    <a:pt x="347719" y="58652"/>
                  </a:cubicBezTo>
                  <a:moveTo>
                    <a:pt x="743584" y="67030"/>
                  </a:moveTo>
                  <a:cubicBezTo>
                    <a:pt x="741956" y="67030"/>
                    <a:pt x="740328" y="66798"/>
                    <a:pt x="738700" y="66099"/>
                  </a:cubicBezTo>
                  <a:lnTo>
                    <a:pt x="731257" y="63074"/>
                  </a:lnTo>
                  <a:cubicBezTo>
                    <a:pt x="724977" y="60514"/>
                    <a:pt x="722186" y="53298"/>
                    <a:pt x="724744" y="47247"/>
                  </a:cubicBezTo>
                  <a:cubicBezTo>
                    <a:pt x="727303" y="40963"/>
                    <a:pt x="734513" y="38170"/>
                    <a:pt x="740561" y="40730"/>
                  </a:cubicBezTo>
                  <a:lnTo>
                    <a:pt x="748236" y="43989"/>
                  </a:lnTo>
                  <a:cubicBezTo>
                    <a:pt x="754516" y="46782"/>
                    <a:pt x="757307" y="53764"/>
                    <a:pt x="754516" y="60048"/>
                  </a:cubicBezTo>
                  <a:cubicBezTo>
                    <a:pt x="752422" y="64703"/>
                    <a:pt x="748003" y="67496"/>
                    <a:pt x="743352" y="67496"/>
                  </a:cubicBezTo>
                  <a:moveTo>
                    <a:pt x="295852" y="81693"/>
                  </a:moveTo>
                  <a:cubicBezTo>
                    <a:pt x="291433" y="81693"/>
                    <a:pt x="287246" y="79366"/>
                    <a:pt x="284920" y="75176"/>
                  </a:cubicBezTo>
                  <a:cubicBezTo>
                    <a:pt x="281897" y="69125"/>
                    <a:pt x="284223" y="61910"/>
                    <a:pt x="290037" y="58652"/>
                  </a:cubicBezTo>
                  <a:lnTo>
                    <a:pt x="297480" y="54928"/>
                  </a:lnTo>
                  <a:cubicBezTo>
                    <a:pt x="303527" y="51902"/>
                    <a:pt x="310738" y="54462"/>
                    <a:pt x="313761" y="60514"/>
                  </a:cubicBezTo>
                  <a:cubicBezTo>
                    <a:pt x="316785" y="66565"/>
                    <a:pt x="314227" y="73780"/>
                    <a:pt x="308179" y="76806"/>
                  </a:cubicBezTo>
                  <a:lnTo>
                    <a:pt x="301202" y="80297"/>
                  </a:lnTo>
                  <a:cubicBezTo>
                    <a:pt x="299341" y="81228"/>
                    <a:pt x="297480" y="81693"/>
                    <a:pt x="295620" y="81693"/>
                  </a:cubicBezTo>
                  <a:moveTo>
                    <a:pt x="794288" y="92632"/>
                  </a:moveTo>
                  <a:cubicBezTo>
                    <a:pt x="792195" y="92632"/>
                    <a:pt x="790102" y="92167"/>
                    <a:pt x="788241" y="91003"/>
                  </a:cubicBezTo>
                  <a:lnTo>
                    <a:pt x="781264" y="87046"/>
                  </a:lnTo>
                  <a:cubicBezTo>
                    <a:pt x="775449" y="83788"/>
                    <a:pt x="773123" y="76340"/>
                    <a:pt x="776379" y="70522"/>
                  </a:cubicBezTo>
                  <a:cubicBezTo>
                    <a:pt x="779635" y="64703"/>
                    <a:pt x="787078" y="62376"/>
                    <a:pt x="792893" y="65634"/>
                  </a:cubicBezTo>
                  <a:lnTo>
                    <a:pt x="800103" y="69591"/>
                  </a:lnTo>
                  <a:cubicBezTo>
                    <a:pt x="805918" y="72849"/>
                    <a:pt x="808011" y="80297"/>
                    <a:pt x="804755" y="86348"/>
                  </a:cubicBezTo>
                  <a:cubicBezTo>
                    <a:pt x="802429" y="90305"/>
                    <a:pt x="798475" y="92400"/>
                    <a:pt x="794056" y="92400"/>
                  </a:cubicBezTo>
                  <a:moveTo>
                    <a:pt x="247009" y="110554"/>
                  </a:moveTo>
                  <a:cubicBezTo>
                    <a:pt x="243055" y="110554"/>
                    <a:pt x="239100" y="108692"/>
                    <a:pt x="236775" y="105200"/>
                  </a:cubicBezTo>
                  <a:cubicBezTo>
                    <a:pt x="233053" y="99615"/>
                    <a:pt x="234682" y="91934"/>
                    <a:pt x="240263" y="88210"/>
                  </a:cubicBezTo>
                  <a:lnTo>
                    <a:pt x="247241" y="83555"/>
                  </a:lnTo>
                  <a:cubicBezTo>
                    <a:pt x="252823" y="79831"/>
                    <a:pt x="260499" y="81693"/>
                    <a:pt x="263988" y="87279"/>
                  </a:cubicBezTo>
                  <a:cubicBezTo>
                    <a:pt x="267709" y="92865"/>
                    <a:pt x="265848" y="100546"/>
                    <a:pt x="260266" y="104037"/>
                  </a:cubicBezTo>
                  <a:lnTo>
                    <a:pt x="253754" y="108226"/>
                  </a:lnTo>
                  <a:cubicBezTo>
                    <a:pt x="251660" y="109623"/>
                    <a:pt x="249334" y="110321"/>
                    <a:pt x="247009" y="110321"/>
                  </a:cubicBezTo>
                  <a:moveTo>
                    <a:pt x="841969" y="123587"/>
                  </a:moveTo>
                  <a:cubicBezTo>
                    <a:pt x="839411" y="123587"/>
                    <a:pt x="837085" y="122889"/>
                    <a:pt x="834758" y="121260"/>
                  </a:cubicBezTo>
                  <a:lnTo>
                    <a:pt x="828246" y="116605"/>
                  </a:lnTo>
                  <a:cubicBezTo>
                    <a:pt x="822664" y="112648"/>
                    <a:pt x="821501" y="105200"/>
                    <a:pt x="825223" y="99615"/>
                  </a:cubicBezTo>
                  <a:cubicBezTo>
                    <a:pt x="829177" y="94029"/>
                    <a:pt x="836619" y="92865"/>
                    <a:pt x="842201" y="96589"/>
                  </a:cubicBezTo>
                  <a:lnTo>
                    <a:pt x="848946" y="101477"/>
                  </a:lnTo>
                  <a:cubicBezTo>
                    <a:pt x="854296" y="105433"/>
                    <a:pt x="855692" y="113114"/>
                    <a:pt x="851738" y="118467"/>
                  </a:cubicBezTo>
                  <a:cubicBezTo>
                    <a:pt x="849412" y="121725"/>
                    <a:pt x="845690" y="123587"/>
                    <a:pt x="841969" y="123587"/>
                  </a:cubicBezTo>
                  <a:moveTo>
                    <a:pt x="201421" y="144302"/>
                  </a:moveTo>
                  <a:cubicBezTo>
                    <a:pt x="197933" y="144302"/>
                    <a:pt x="194444" y="142672"/>
                    <a:pt x="192118" y="139879"/>
                  </a:cubicBezTo>
                  <a:cubicBezTo>
                    <a:pt x="187931" y="134759"/>
                    <a:pt x="188629" y="127078"/>
                    <a:pt x="193746" y="122656"/>
                  </a:cubicBezTo>
                  <a:lnTo>
                    <a:pt x="200258" y="117536"/>
                  </a:lnTo>
                  <a:cubicBezTo>
                    <a:pt x="205375" y="113347"/>
                    <a:pt x="213051" y="114045"/>
                    <a:pt x="217470" y="119398"/>
                  </a:cubicBezTo>
                  <a:cubicBezTo>
                    <a:pt x="221656" y="124751"/>
                    <a:pt x="220959" y="132199"/>
                    <a:pt x="215609" y="136621"/>
                  </a:cubicBezTo>
                  <a:lnTo>
                    <a:pt x="209329" y="141741"/>
                  </a:lnTo>
                  <a:cubicBezTo>
                    <a:pt x="207004" y="143603"/>
                    <a:pt x="204212" y="144534"/>
                    <a:pt x="201654" y="144534"/>
                  </a:cubicBezTo>
                  <a:moveTo>
                    <a:pt x="886161" y="159197"/>
                  </a:moveTo>
                  <a:cubicBezTo>
                    <a:pt x="883370" y="159197"/>
                    <a:pt x="880346" y="158266"/>
                    <a:pt x="878020" y="155939"/>
                  </a:cubicBezTo>
                  <a:lnTo>
                    <a:pt x="871973" y="150586"/>
                  </a:lnTo>
                  <a:cubicBezTo>
                    <a:pt x="866856" y="146164"/>
                    <a:pt x="866390" y="138483"/>
                    <a:pt x="870810" y="133363"/>
                  </a:cubicBezTo>
                  <a:cubicBezTo>
                    <a:pt x="875229" y="128242"/>
                    <a:pt x="882904" y="127777"/>
                    <a:pt x="888021" y="132199"/>
                  </a:cubicBezTo>
                  <a:lnTo>
                    <a:pt x="894301" y="137785"/>
                  </a:lnTo>
                  <a:cubicBezTo>
                    <a:pt x="899185" y="142207"/>
                    <a:pt x="899651" y="150120"/>
                    <a:pt x="895232" y="155008"/>
                  </a:cubicBezTo>
                  <a:cubicBezTo>
                    <a:pt x="892905" y="157568"/>
                    <a:pt x="889417" y="158964"/>
                    <a:pt x="886161" y="158964"/>
                  </a:cubicBezTo>
                  <a:moveTo>
                    <a:pt x="159555" y="182937"/>
                  </a:moveTo>
                  <a:cubicBezTo>
                    <a:pt x="156532" y="182937"/>
                    <a:pt x="153508" y="181773"/>
                    <a:pt x="151182" y="179446"/>
                  </a:cubicBezTo>
                  <a:cubicBezTo>
                    <a:pt x="146298" y="174791"/>
                    <a:pt x="146298" y="167111"/>
                    <a:pt x="150950" y="162223"/>
                  </a:cubicBezTo>
                  <a:lnTo>
                    <a:pt x="156764" y="156404"/>
                  </a:lnTo>
                  <a:cubicBezTo>
                    <a:pt x="161416" y="151517"/>
                    <a:pt x="169324" y="151517"/>
                    <a:pt x="173976" y="156404"/>
                  </a:cubicBezTo>
                  <a:cubicBezTo>
                    <a:pt x="178860" y="161059"/>
                    <a:pt x="178860" y="168972"/>
                    <a:pt x="173976" y="173627"/>
                  </a:cubicBezTo>
                  <a:lnTo>
                    <a:pt x="168394" y="179213"/>
                  </a:lnTo>
                  <a:cubicBezTo>
                    <a:pt x="166068" y="181773"/>
                    <a:pt x="162812" y="182937"/>
                    <a:pt x="159555" y="182937"/>
                  </a:cubicBezTo>
                  <a:moveTo>
                    <a:pt x="926166" y="199695"/>
                  </a:moveTo>
                  <a:cubicBezTo>
                    <a:pt x="922677" y="199695"/>
                    <a:pt x="919421" y="198298"/>
                    <a:pt x="917095" y="195505"/>
                  </a:cubicBezTo>
                  <a:cubicBezTo>
                    <a:pt x="915467" y="193643"/>
                    <a:pt x="913606" y="191549"/>
                    <a:pt x="911745" y="189687"/>
                  </a:cubicBezTo>
                  <a:cubicBezTo>
                    <a:pt x="907093" y="184799"/>
                    <a:pt x="907559" y="177119"/>
                    <a:pt x="912443" y="172464"/>
                  </a:cubicBezTo>
                  <a:cubicBezTo>
                    <a:pt x="917327" y="167809"/>
                    <a:pt x="925235" y="168274"/>
                    <a:pt x="929654" y="173162"/>
                  </a:cubicBezTo>
                  <a:cubicBezTo>
                    <a:pt x="931515" y="175257"/>
                    <a:pt x="933376" y="177351"/>
                    <a:pt x="935237" y="179446"/>
                  </a:cubicBezTo>
                  <a:cubicBezTo>
                    <a:pt x="939656" y="184566"/>
                    <a:pt x="939191" y="192247"/>
                    <a:pt x="934074" y="196669"/>
                  </a:cubicBezTo>
                  <a:cubicBezTo>
                    <a:pt x="931748" y="198764"/>
                    <a:pt x="928957" y="199695"/>
                    <a:pt x="925933" y="199695"/>
                  </a:cubicBezTo>
                  <a:moveTo>
                    <a:pt x="122342" y="225995"/>
                  </a:moveTo>
                  <a:cubicBezTo>
                    <a:pt x="119783" y="225995"/>
                    <a:pt x="117225" y="225064"/>
                    <a:pt x="114899" y="223435"/>
                  </a:cubicBezTo>
                  <a:cubicBezTo>
                    <a:pt x="109549" y="219245"/>
                    <a:pt x="108619" y="211565"/>
                    <a:pt x="112805" y="206444"/>
                  </a:cubicBezTo>
                  <a:lnTo>
                    <a:pt x="117922" y="199927"/>
                  </a:lnTo>
                  <a:cubicBezTo>
                    <a:pt x="122109" y="194574"/>
                    <a:pt x="129784" y="193876"/>
                    <a:pt x="135134" y="198066"/>
                  </a:cubicBezTo>
                  <a:cubicBezTo>
                    <a:pt x="140251" y="202255"/>
                    <a:pt x="141181" y="209935"/>
                    <a:pt x="136994" y="215289"/>
                  </a:cubicBezTo>
                  <a:lnTo>
                    <a:pt x="132110" y="221573"/>
                  </a:lnTo>
                  <a:cubicBezTo>
                    <a:pt x="129784" y="224598"/>
                    <a:pt x="126063" y="226228"/>
                    <a:pt x="122574" y="226228"/>
                  </a:cubicBezTo>
                  <a:moveTo>
                    <a:pt x="961519" y="244149"/>
                  </a:moveTo>
                  <a:cubicBezTo>
                    <a:pt x="957798" y="244149"/>
                    <a:pt x="953844" y="242287"/>
                    <a:pt x="951518" y="239029"/>
                  </a:cubicBezTo>
                  <a:lnTo>
                    <a:pt x="946866" y="232512"/>
                  </a:lnTo>
                  <a:cubicBezTo>
                    <a:pt x="942912" y="227159"/>
                    <a:pt x="944075" y="219478"/>
                    <a:pt x="949425" y="215521"/>
                  </a:cubicBezTo>
                  <a:cubicBezTo>
                    <a:pt x="954774" y="211565"/>
                    <a:pt x="962449" y="212728"/>
                    <a:pt x="966403" y="218082"/>
                  </a:cubicBezTo>
                  <a:lnTo>
                    <a:pt x="971288" y="224831"/>
                  </a:lnTo>
                  <a:cubicBezTo>
                    <a:pt x="975242" y="230417"/>
                    <a:pt x="973846" y="237865"/>
                    <a:pt x="968497" y="241821"/>
                  </a:cubicBezTo>
                  <a:cubicBezTo>
                    <a:pt x="966403" y="243451"/>
                    <a:pt x="963845" y="244149"/>
                    <a:pt x="961519" y="244149"/>
                  </a:cubicBezTo>
                  <a:moveTo>
                    <a:pt x="89779" y="272544"/>
                  </a:moveTo>
                  <a:cubicBezTo>
                    <a:pt x="87686" y="272544"/>
                    <a:pt x="85360" y="272078"/>
                    <a:pt x="83499" y="270682"/>
                  </a:cubicBezTo>
                  <a:cubicBezTo>
                    <a:pt x="77685" y="267191"/>
                    <a:pt x="76056" y="259743"/>
                    <a:pt x="79545" y="253924"/>
                  </a:cubicBezTo>
                  <a:cubicBezTo>
                    <a:pt x="80941" y="251597"/>
                    <a:pt x="82569" y="249269"/>
                    <a:pt x="83964" y="246709"/>
                  </a:cubicBezTo>
                  <a:cubicBezTo>
                    <a:pt x="87686" y="241123"/>
                    <a:pt x="95129" y="239494"/>
                    <a:pt x="100711" y="242985"/>
                  </a:cubicBezTo>
                  <a:cubicBezTo>
                    <a:pt x="106293" y="246709"/>
                    <a:pt x="107921" y="254157"/>
                    <a:pt x="104432" y="259743"/>
                  </a:cubicBezTo>
                  <a:cubicBezTo>
                    <a:pt x="103037" y="261837"/>
                    <a:pt x="101641" y="264165"/>
                    <a:pt x="100246" y="266492"/>
                  </a:cubicBezTo>
                  <a:cubicBezTo>
                    <a:pt x="97920" y="270216"/>
                    <a:pt x="93966" y="272311"/>
                    <a:pt x="89779" y="272311"/>
                  </a:cubicBezTo>
                  <a:moveTo>
                    <a:pt x="991988" y="292094"/>
                  </a:moveTo>
                  <a:cubicBezTo>
                    <a:pt x="987801" y="292094"/>
                    <a:pt x="983615" y="289767"/>
                    <a:pt x="981289" y="285810"/>
                  </a:cubicBezTo>
                  <a:lnTo>
                    <a:pt x="977335" y="278828"/>
                  </a:lnTo>
                  <a:cubicBezTo>
                    <a:pt x="973846" y="273009"/>
                    <a:pt x="975940" y="265561"/>
                    <a:pt x="981754" y="262070"/>
                  </a:cubicBezTo>
                  <a:cubicBezTo>
                    <a:pt x="987569" y="258579"/>
                    <a:pt x="995012" y="260674"/>
                    <a:pt x="998501" y="266492"/>
                  </a:cubicBezTo>
                  <a:lnTo>
                    <a:pt x="1002687" y="273707"/>
                  </a:lnTo>
                  <a:cubicBezTo>
                    <a:pt x="1005943" y="279526"/>
                    <a:pt x="1003850" y="286974"/>
                    <a:pt x="998035" y="290232"/>
                  </a:cubicBezTo>
                  <a:cubicBezTo>
                    <a:pt x="996175" y="291163"/>
                    <a:pt x="994081" y="291862"/>
                    <a:pt x="991988" y="291862"/>
                  </a:cubicBezTo>
                  <a:moveTo>
                    <a:pt x="62566" y="322584"/>
                  </a:moveTo>
                  <a:cubicBezTo>
                    <a:pt x="60705" y="322584"/>
                    <a:pt x="59078" y="322118"/>
                    <a:pt x="57449" y="321420"/>
                  </a:cubicBezTo>
                  <a:cubicBezTo>
                    <a:pt x="51402" y="318627"/>
                    <a:pt x="48844" y="311179"/>
                    <a:pt x="51635" y="305128"/>
                  </a:cubicBezTo>
                  <a:lnTo>
                    <a:pt x="55356" y="297680"/>
                  </a:lnTo>
                  <a:cubicBezTo>
                    <a:pt x="58380" y="291629"/>
                    <a:pt x="65590" y="289069"/>
                    <a:pt x="71637" y="292094"/>
                  </a:cubicBezTo>
                  <a:cubicBezTo>
                    <a:pt x="77685" y="295120"/>
                    <a:pt x="80010" y="302335"/>
                    <a:pt x="77219" y="308386"/>
                  </a:cubicBezTo>
                  <a:lnTo>
                    <a:pt x="73730" y="315601"/>
                  </a:lnTo>
                  <a:cubicBezTo>
                    <a:pt x="71637" y="320024"/>
                    <a:pt x="67218" y="322584"/>
                    <a:pt x="62799" y="322584"/>
                  </a:cubicBezTo>
                  <a:moveTo>
                    <a:pt x="1016875" y="343065"/>
                  </a:moveTo>
                  <a:cubicBezTo>
                    <a:pt x="1012223" y="343065"/>
                    <a:pt x="1007572" y="340272"/>
                    <a:pt x="1005711" y="335617"/>
                  </a:cubicBezTo>
                  <a:lnTo>
                    <a:pt x="1002687" y="328402"/>
                  </a:lnTo>
                  <a:cubicBezTo>
                    <a:pt x="999896" y="322351"/>
                    <a:pt x="1002687" y="315136"/>
                    <a:pt x="1008967" y="312343"/>
                  </a:cubicBezTo>
                  <a:cubicBezTo>
                    <a:pt x="1015014" y="309550"/>
                    <a:pt x="1022225" y="312343"/>
                    <a:pt x="1025016" y="318627"/>
                  </a:cubicBezTo>
                  <a:cubicBezTo>
                    <a:pt x="1026179" y="321187"/>
                    <a:pt x="1027341" y="323748"/>
                    <a:pt x="1028272" y="326308"/>
                  </a:cubicBezTo>
                  <a:cubicBezTo>
                    <a:pt x="1030830" y="332592"/>
                    <a:pt x="1028039" y="339574"/>
                    <a:pt x="1021759" y="342367"/>
                  </a:cubicBezTo>
                  <a:cubicBezTo>
                    <a:pt x="1020131" y="343065"/>
                    <a:pt x="1018736" y="343298"/>
                    <a:pt x="1017108" y="343298"/>
                  </a:cubicBezTo>
                  <a:moveTo>
                    <a:pt x="41168" y="375184"/>
                  </a:moveTo>
                  <a:cubicBezTo>
                    <a:pt x="39773" y="375184"/>
                    <a:pt x="38610" y="375184"/>
                    <a:pt x="37214" y="374486"/>
                  </a:cubicBezTo>
                  <a:cubicBezTo>
                    <a:pt x="30934" y="372391"/>
                    <a:pt x="27446" y="365409"/>
                    <a:pt x="29771" y="358892"/>
                  </a:cubicBezTo>
                  <a:cubicBezTo>
                    <a:pt x="30702" y="356332"/>
                    <a:pt x="31632" y="353539"/>
                    <a:pt x="32563" y="350979"/>
                  </a:cubicBezTo>
                  <a:cubicBezTo>
                    <a:pt x="34888" y="344695"/>
                    <a:pt x="41866" y="341436"/>
                    <a:pt x="48146" y="343764"/>
                  </a:cubicBezTo>
                  <a:cubicBezTo>
                    <a:pt x="54426" y="346091"/>
                    <a:pt x="57682" y="353073"/>
                    <a:pt x="55356" y="359357"/>
                  </a:cubicBezTo>
                  <a:lnTo>
                    <a:pt x="52798" y="366805"/>
                  </a:lnTo>
                  <a:cubicBezTo>
                    <a:pt x="50937" y="371926"/>
                    <a:pt x="46285" y="374951"/>
                    <a:pt x="41401" y="374951"/>
                  </a:cubicBezTo>
                  <a:moveTo>
                    <a:pt x="1036180" y="396597"/>
                  </a:moveTo>
                  <a:cubicBezTo>
                    <a:pt x="1030830" y="396597"/>
                    <a:pt x="1026179" y="393105"/>
                    <a:pt x="1024550" y="387985"/>
                  </a:cubicBezTo>
                  <a:lnTo>
                    <a:pt x="1022225" y="380537"/>
                  </a:lnTo>
                  <a:cubicBezTo>
                    <a:pt x="1020131" y="374020"/>
                    <a:pt x="1023853" y="367271"/>
                    <a:pt x="1030133" y="365176"/>
                  </a:cubicBezTo>
                  <a:cubicBezTo>
                    <a:pt x="1036645" y="363081"/>
                    <a:pt x="1043390" y="366805"/>
                    <a:pt x="1045484" y="373089"/>
                  </a:cubicBezTo>
                  <a:lnTo>
                    <a:pt x="1048042" y="381003"/>
                  </a:lnTo>
                  <a:cubicBezTo>
                    <a:pt x="1049902" y="387519"/>
                    <a:pt x="1046181" y="394269"/>
                    <a:pt x="1039901" y="396131"/>
                  </a:cubicBezTo>
                  <a:cubicBezTo>
                    <a:pt x="1038738" y="396597"/>
                    <a:pt x="1037575" y="396597"/>
                    <a:pt x="1036413" y="396597"/>
                  </a:cubicBezTo>
                  <a:moveTo>
                    <a:pt x="25352" y="429879"/>
                  </a:moveTo>
                  <a:cubicBezTo>
                    <a:pt x="25352" y="429879"/>
                    <a:pt x="23492" y="429879"/>
                    <a:pt x="22561" y="429646"/>
                  </a:cubicBezTo>
                  <a:cubicBezTo>
                    <a:pt x="16049" y="428017"/>
                    <a:pt x="11862" y="421500"/>
                    <a:pt x="13490" y="414983"/>
                  </a:cubicBezTo>
                  <a:lnTo>
                    <a:pt x="15351" y="406837"/>
                  </a:lnTo>
                  <a:cubicBezTo>
                    <a:pt x="16979" y="400320"/>
                    <a:pt x="23492" y="396364"/>
                    <a:pt x="30004" y="397993"/>
                  </a:cubicBezTo>
                  <a:cubicBezTo>
                    <a:pt x="36516" y="399622"/>
                    <a:pt x="40470" y="406139"/>
                    <a:pt x="38842" y="412656"/>
                  </a:cubicBezTo>
                  <a:lnTo>
                    <a:pt x="36982" y="420336"/>
                  </a:lnTo>
                  <a:cubicBezTo>
                    <a:pt x="35586" y="425922"/>
                    <a:pt x="30702" y="429879"/>
                    <a:pt x="25120" y="429879"/>
                  </a:cubicBezTo>
                  <a:moveTo>
                    <a:pt x="1049438" y="451757"/>
                  </a:moveTo>
                  <a:cubicBezTo>
                    <a:pt x="1043623" y="451757"/>
                    <a:pt x="1038506" y="447568"/>
                    <a:pt x="1037343" y="441749"/>
                  </a:cubicBezTo>
                  <a:lnTo>
                    <a:pt x="1035947" y="434068"/>
                  </a:lnTo>
                  <a:cubicBezTo>
                    <a:pt x="1034552" y="427552"/>
                    <a:pt x="1038738" y="421035"/>
                    <a:pt x="1045484" y="419638"/>
                  </a:cubicBezTo>
                  <a:cubicBezTo>
                    <a:pt x="1051996" y="418242"/>
                    <a:pt x="1058508" y="422431"/>
                    <a:pt x="1059904" y="429181"/>
                  </a:cubicBezTo>
                  <a:lnTo>
                    <a:pt x="1061532" y="437327"/>
                  </a:lnTo>
                  <a:cubicBezTo>
                    <a:pt x="1062695" y="443844"/>
                    <a:pt x="1058276" y="450360"/>
                    <a:pt x="1051763" y="451524"/>
                  </a:cubicBezTo>
                  <a:cubicBezTo>
                    <a:pt x="1051065" y="451524"/>
                    <a:pt x="1050135" y="451524"/>
                    <a:pt x="1049438" y="451524"/>
                  </a:cubicBezTo>
                  <a:moveTo>
                    <a:pt x="15583" y="485738"/>
                  </a:moveTo>
                  <a:cubicBezTo>
                    <a:pt x="15583" y="485738"/>
                    <a:pt x="14653" y="485738"/>
                    <a:pt x="14188" y="485738"/>
                  </a:cubicBezTo>
                  <a:cubicBezTo>
                    <a:pt x="7443" y="485039"/>
                    <a:pt x="2791" y="478988"/>
                    <a:pt x="3489" y="472238"/>
                  </a:cubicBezTo>
                  <a:lnTo>
                    <a:pt x="4419" y="464092"/>
                  </a:lnTo>
                  <a:cubicBezTo>
                    <a:pt x="5350" y="457343"/>
                    <a:pt x="11397" y="452688"/>
                    <a:pt x="18142" y="453619"/>
                  </a:cubicBezTo>
                  <a:cubicBezTo>
                    <a:pt x="24887" y="454550"/>
                    <a:pt x="29539" y="460601"/>
                    <a:pt x="28609" y="467351"/>
                  </a:cubicBezTo>
                  <a:lnTo>
                    <a:pt x="27678" y="475264"/>
                  </a:lnTo>
                  <a:cubicBezTo>
                    <a:pt x="26980" y="481548"/>
                    <a:pt x="21631" y="485970"/>
                    <a:pt x="15583" y="485970"/>
                  </a:cubicBezTo>
                  <a:moveTo>
                    <a:pt x="1056648" y="508314"/>
                  </a:moveTo>
                  <a:cubicBezTo>
                    <a:pt x="1050368" y="508314"/>
                    <a:pt x="1045018" y="503426"/>
                    <a:pt x="1044553" y="497142"/>
                  </a:cubicBezTo>
                  <a:lnTo>
                    <a:pt x="1043855" y="489229"/>
                  </a:lnTo>
                  <a:cubicBezTo>
                    <a:pt x="1043158" y="482479"/>
                    <a:pt x="1048274" y="476661"/>
                    <a:pt x="1054787" y="475962"/>
                  </a:cubicBezTo>
                  <a:cubicBezTo>
                    <a:pt x="1061532" y="475497"/>
                    <a:pt x="1067347" y="480385"/>
                    <a:pt x="1068044" y="486901"/>
                  </a:cubicBezTo>
                  <a:lnTo>
                    <a:pt x="1068742" y="495280"/>
                  </a:lnTo>
                  <a:cubicBezTo>
                    <a:pt x="1069207" y="502030"/>
                    <a:pt x="1064323" y="507848"/>
                    <a:pt x="1057578" y="508314"/>
                  </a:cubicBezTo>
                  <a:cubicBezTo>
                    <a:pt x="1057345" y="508314"/>
                    <a:pt x="1056880" y="508314"/>
                    <a:pt x="1056648" y="508314"/>
                  </a:cubicBezTo>
                  <a:moveTo>
                    <a:pt x="12095" y="542527"/>
                  </a:moveTo>
                  <a:lnTo>
                    <a:pt x="12095" y="542527"/>
                  </a:lnTo>
                  <a:cubicBezTo>
                    <a:pt x="5350" y="542527"/>
                    <a:pt x="0" y="536941"/>
                    <a:pt x="0" y="530192"/>
                  </a:cubicBezTo>
                  <a:lnTo>
                    <a:pt x="0" y="521813"/>
                  </a:lnTo>
                  <a:cubicBezTo>
                    <a:pt x="233" y="515063"/>
                    <a:pt x="6048" y="509943"/>
                    <a:pt x="12560" y="509943"/>
                  </a:cubicBezTo>
                  <a:cubicBezTo>
                    <a:pt x="19305" y="509943"/>
                    <a:pt x="24655" y="515762"/>
                    <a:pt x="24422" y="522511"/>
                  </a:cubicBezTo>
                  <a:lnTo>
                    <a:pt x="24422" y="530425"/>
                  </a:lnTo>
                  <a:cubicBezTo>
                    <a:pt x="24422" y="537174"/>
                    <a:pt x="18840" y="542527"/>
                    <a:pt x="12095" y="542527"/>
                  </a:cubicBezTo>
                  <a:moveTo>
                    <a:pt x="1058043" y="555561"/>
                  </a:moveTo>
                  <a:lnTo>
                    <a:pt x="1058043" y="555561"/>
                  </a:lnTo>
                  <a:cubicBezTo>
                    <a:pt x="1051298" y="555561"/>
                    <a:pt x="1045948" y="549975"/>
                    <a:pt x="1045948" y="543226"/>
                  </a:cubicBezTo>
                  <a:lnTo>
                    <a:pt x="1045948" y="535312"/>
                  </a:lnTo>
                  <a:cubicBezTo>
                    <a:pt x="1045948" y="528563"/>
                    <a:pt x="1051531" y="523210"/>
                    <a:pt x="1058276" y="523210"/>
                  </a:cubicBezTo>
                  <a:cubicBezTo>
                    <a:pt x="1065021" y="523210"/>
                    <a:pt x="1070603" y="528563"/>
                    <a:pt x="1070603" y="535312"/>
                  </a:cubicBezTo>
                  <a:lnTo>
                    <a:pt x="1070603" y="543691"/>
                  </a:lnTo>
                  <a:cubicBezTo>
                    <a:pt x="1070603" y="550441"/>
                    <a:pt x="1065021" y="555561"/>
                    <a:pt x="1058276" y="555561"/>
                  </a:cubicBezTo>
                  <a:moveTo>
                    <a:pt x="14653" y="599317"/>
                  </a:moveTo>
                  <a:cubicBezTo>
                    <a:pt x="8373" y="599317"/>
                    <a:pt x="3256" y="594662"/>
                    <a:pt x="2558" y="588378"/>
                  </a:cubicBezTo>
                  <a:lnTo>
                    <a:pt x="1861" y="579999"/>
                  </a:lnTo>
                  <a:cubicBezTo>
                    <a:pt x="1396" y="573250"/>
                    <a:pt x="6280" y="567431"/>
                    <a:pt x="13025" y="566733"/>
                  </a:cubicBezTo>
                  <a:cubicBezTo>
                    <a:pt x="19538" y="566034"/>
                    <a:pt x="25585" y="571155"/>
                    <a:pt x="26283" y="577904"/>
                  </a:cubicBezTo>
                  <a:lnTo>
                    <a:pt x="26980" y="585818"/>
                  </a:lnTo>
                  <a:cubicBezTo>
                    <a:pt x="27678" y="592567"/>
                    <a:pt x="22794" y="598386"/>
                    <a:pt x="16049" y="599084"/>
                  </a:cubicBezTo>
                  <a:cubicBezTo>
                    <a:pt x="15583" y="599084"/>
                    <a:pt x="15351" y="599084"/>
                    <a:pt x="14886" y="599084"/>
                  </a:cubicBezTo>
                  <a:moveTo>
                    <a:pt x="1054322" y="612118"/>
                  </a:moveTo>
                  <a:cubicBezTo>
                    <a:pt x="1054322" y="612118"/>
                    <a:pt x="1053391" y="612118"/>
                    <a:pt x="1052694" y="612118"/>
                  </a:cubicBezTo>
                  <a:cubicBezTo>
                    <a:pt x="1045948" y="611187"/>
                    <a:pt x="1041297" y="605136"/>
                    <a:pt x="1042227" y="598619"/>
                  </a:cubicBezTo>
                  <a:lnTo>
                    <a:pt x="1043158" y="590705"/>
                  </a:lnTo>
                  <a:cubicBezTo>
                    <a:pt x="1043855" y="583956"/>
                    <a:pt x="1049902" y="579301"/>
                    <a:pt x="1056648" y="579999"/>
                  </a:cubicBezTo>
                  <a:cubicBezTo>
                    <a:pt x="1063393" y="580697"/>
                    <a:pt x="1068044" y="586749"/>
                    <a:pt x="1067347" y="593498"/>
                  </a:cubicBezTo>
                  <a:lnTo>
                    <a:pt x="1066416" y="601644"/>
                  </a:lnTo>
                  <a:cubicBezTo>
                    <a:pt x="1065719" y="607928"/>
                    <a:pt x="1060369" y="612351"/>
                    <a:pt x="1054322" y="612351"/>
                  </a:cubicBezTo>
                  <a:moveTo>
                    <a:pt x="23259" y="655408"/>
                  </a:moveTo>
                  <a:cubicBezTo>
                    <a:pt x="17677" y="655408"/>
                    <a:pt x="12560" y="651452"/>
                    <a:pt x="11397" y="645633"/>
                  </a:cubicBezTo>
                  <a:lnTo>
                    <a:pt x="9769" y="637487"/>
                  </a:lnTo>
                  <a:cubicBezTo>
                    <a:pt x="8606" y="630970"/>
                    <a:pt x="12792" y="624453"/>
                    <a:pt x="19305" y="623290"/>
                  </a:cubicBezTo>
                  <a:cubicBezTo>
                    <a:pt x="26050" y="622126"/>
                    <a:pt x="32330" y="626315"/>
                    <a:pt x="33493" y="632832"/>
                  </a:cubicBezTo>
                  <a:lnTo>
                    <a:pt x="35121" y="640513"/>
                  </a:lnTo>
                  <a:cubicBezTo>
                    <a:pt x="36516" y="647030"/>
                    <a:pt x="32330" y="653546"/>
                    <a:pt x="25817" y="654943"/>
                  </a:cubicBezTo>
                  <a:cubicBezTo>
                    <a:pt x="24887" y="654943"/>
                    <a:pt x="24189" y="655176"/>
                    <a:pt x="23259" y="655176"/>
                  </a:cubicBezTo>
                  <a:moveTo>
                    <a:pt x="1044321" y="668209"/>
                  </a:moveTo>
                  <a:cubicBezTo>
                    <a:pt x="1044321" y="668209"/>
                    <a:pt x="1042460" y="668209"/>
                    <a:pt x="1041529" y="667977"/>
                  </a:cubicBezTo>
                  <a:cubicBezTo>
                    <a:pt x="1035017" y="666347"/>
                    <a:pt x="1030830" y="659830"/>
                    <a:pt x="1032458" y="653314"/>
                  </a:cubicBezTo>
                  <a:lnTo>
                    <a:pt x="1034319" y="645633"/>
                  </a:lnTo>
                  <a:cubicBezTo>
                    <a:pt x="1035715" y="639116"/>
                    <a:pt x="1042227" y="634927"/>
                    <a:pt x="1048740" y="636323"/>
                  </a:cubicBezTo>
                  <a:cubicBezTo>
                    <a:pt x="1055252" y="637720"/>
                    <a:pt x="1059439" y="644237"/>
                    <a:pt x="1058043" y="650753"/>
                  </a:cubicBezTo>
                  <a:lnTo>
                    <a:pt x="1056182" y="658900"/>
                  </a:lnTo>
                  <a:cubicBezTo>
                    <a:pt x="1054787" y="664485"/>
                    <a:pt x="1049902" y="668209"/>
                    <a:pt x="1044321" y="668209"/>
                  </a:cubicBezTo>
                  <a:moveTo>
                    <a:pt x="37912" y="710336"/>
                  </a:moveTo>
                  <a:cubicBezTo>
                    <a:pt x="32795" y="710336"/>
                    <a:pt x="27911" y="707078"/>
                    <a:pt x="26283" y="701957"/>
                  </a:cubicBezTo>
                  <a:lnTo>
                    <a:pt x="23724" y="694044"/>
                  </a:lnTo>
                  <a:cubicBezTo>
                    <a:pt x="21631" y="687527"/>
                    <a:pt x="25352" y="680777"/>
                    <a:pt x="31865" y="678916"/>
                  </a:cubicBezTo>
                  <a:cubicBezTo>
                    <a:pt x="38377" y="676821"/>
                    <a:pt x="45122" y="680545"/>
                    <a:pt x="46983" y="687062"/>
                  </a:cubicBezTo>
                  <a:lnTo>
                    <a:pt x="49309" y="694509"/>
                  </a:lnTo>
                  <a:cubicBezTo>
                    <a:pt x="51402" y="700793"/>
                    <a:pt x="47913" y="707776"/>
                    <a:pt x="41401" y="709871"/>
                  </a:cubicBezTo>
                  <a:cubicBezTo>
                    <a:pt x="40238" y="710336"/>
                    <a:pt x="38842" y="710569"/>
                    <a:pt x="37680" y="710569"/>
                  </a:cubicBezTo>
                  <a:moveTo>
                    <a:pt x="1028039" y="722671"/>
                  </a:moveTo>
                  <a:cubicBezTo>
                    <a:pt x="1026644" y="722671"/>
                    <a:pt x="1025248" y="722439"/>
                    <a:pt x="1023853" y="721973"/>
                  </a:cubicBezTo>
                  <a:cubicBezTo>
                    <a:pt x="1017573" y="719646"/>
                    <a:pt x="1014316" y="712663"/>
                    <a:pt x="1016410" y="706379"/>
                  </a:cubicBezTo>
                  <a:lnTo>
                    <a:pt x="1018969" y="698932"/>
                  </a:lnTo>
                  <a:cubicBezTo>
                    <a:pt x="1021062" y="692647"/>
                    <a:pt x="1028039" y="689156"/>
                    <a:pt x="1034319" y="691251"/>
                  </a:cubicBezTo>
                  <a:cubicBezTo>
                    <a:pt x="1040599" y="693346"/>
                    <a:pt x="1044088" y="700328"/>
                    <a:pt x="1041995" y="706845"/>
                  </a:cubicBezTo>
                  <a:lnTo>
                    <a:pt x="1039204" y="714758"/>
                  </a:lnTo>
                  <a:cubicBezTo>
                    <a:pt x="1037343" y="719646"/>
                    <a:pt x="1032691" y="722904"/>
                    <a:pt x="1027807" y="722904"/>
                  </a:cubicBezTo>
                  <a:moveTo>
                    <a:pt x="58612" y="763402"/>
                  </a:moveTo>
                  <a:cubicBezTo>
                    <a:pt x="53961" y="763402"/>
                    <a:pt x="49541" y="760842"/>
                    <a:pt x="47448" y="756187"/>
                  </a:cubicBezTo>
                  <a:lnTo>
                    <a:pt x="43959" y="748506"/>
                  </a:lnTo>
                  <a:cubicBezTo>
                    <a:pt x="41401" y="742455"/>
                    <a:pt x="43959" y="735240"/>
                    <a:pt x="50239" y="732447"/>
                  </a:cubicBezTo>
                  <a:cubicBezTo>
                    <a:pt x="56286" y="729654"/>
                    <a:pt x="63497" y="732447"/>
                    <a:pt x="66288" y="738731"/>
                  </a:cubicBezTo>
                  <a:lnTo>
                    <a:pt x="69544" y="745946"/>
                  </a:lnTo>
                  <a:cubicBezTo>
                    <a:pt x="72335" y="751997"/>
                    <a:pt x="69544" y="759212"/>
                    <a:pt x="63497" y="762005"/>
                  </a:cubicBezTo>
                  <a:cubicBezTo>
                    <a:pt x="61869" y="762704"/>
                    <a:pt x="60241" y="763169"/>
                    <a:pt x="58380" y="763169"/>
                  </a:cubicBezTo>
                  <a:moveTo>
                    <a:pt x="1006176" y="775039"/>
                  </a:moveTo>
                  <a:cubicBezTo>
                    <a:pt x="1004315" y="775039"/>
                    <a:pt x="1002687" y="774573"/>
                    <a:pt x="1000826" y="773875"/>
                  </a:cubicBezTo>
                  <a:cubicBezTo>
                    <a:pt x="994779" y="770850"/>
                    <a:pt x="992221" y="763634"/>
                    <a:pt x="995244" y="757583"/>
                  </a:cubicBezTo>
                  <a:lnTo>
                    <a:pt x="998733" y="750368"/>
                  </a:lnTo>
                  <a:cubicBezTo>
                    <a:pt x="1001524" y="744317"/>
                    <a:pt x="1008735" y="741524"/>
                    <a:pt x="1015014" y="744317"/>
                  </a:cubicBezTo>
                  <a:cubicBezTo>
                    <a:pt x="1021062" y="747110"/>
                    <a:pt x="1023853" y="754325"/>
                    <a:pt x="1021062" y="760609"/>
                  </a:cubicBezTo>
                  <a:cubicBezTo>
                    <a:pt x="1019899" y="763169"/>
                    <a:pt x="1018736" y="765729"/>
                    <a:pt x="1017573" y="768289"/>
                  </a:cubicBezTo>
                  <a:cubicBezTo>
                    <a:pt x="1015479" y="772711"/>
                    <a:pt x="1011060" y="775039"/>
                    <a:pt x="1006641" y="775039"/>
                  </a:cubicBezTo>
                  <a:moveTo>
                    <a:pt x="84895" y="813675"/>
                  </a:moveTo>
                  <a:cubicBezTo>
                    <a:pt x="80708" y="813675"/>
                    <a:pt x="76754" y="811580"/>
                    <a:pt x="74428" y="807623"/>
                  </a:cubicBezTo>
                  <a:lnTo>
                    <a:pt x="70242" y="800408"/>
                  </a:lnTo>
                  <a:cubicBezTo>
                    <a:pt x="66985" y="794590"/>
                    <a:pt x="68846" y="787142"/>
                    <a:pt x="74893" y="783883"/>
                  </a:cubicBezTo>
                  <a:cubicBezTo>
                    <a:pt x="80708" y="780625"/>
                    <a:pt x="88151" y="782487"/>
                    <a:pt x="91640" y="788538"/>
                  </a:cubicBezTo>
                  <a:lnTo>
                    <a:pt x="95594" y="795288"/>
                  </a:lnTo>
                  <a:cubicBezTo>
                    <a:pt x="99083" y="801106"/>
                    <a:pt x="97222" y="808554"/>
                    <a:pt x="91407" y="812045"/>
                  </a:cubicBezTo>
                  <a:cubicBezTo>
                    <a:pt x="89547" y="813209"/>
                    <a:pt x="87221" y="813675"/>
                    <a:pt x="85127" y="813675"/>
                  </a:cubicBezTo>
                  <a:moveTo>
                    <a:pt x="978731" y="824846"/>
                  </a:moveTo>
                  <a:cubicBezTo>
                    <a:pt x="976405" y="824846"/>
                    <a:pt x="974311" y="824148"/>
                    <a:pt x="972218" y="822984"/>
                  </a:cubicBezTo>
                  <a:cubicBezTo>
                    <a:pt x="966636" y="819493"/>
                    <a:pt x="964775" y="811813"/>
                    <a:pt x="968497" y="806227"/>
                  </a:cubicBezTo>
                  <a:lnTo>
                    <a:pt x="972683" y="799477"/>
                  </a:lnTo>
                  <a:cubicBezTo>
                    <a:pt x="976172" y="793659"/>
                    <a:pt x="983615" y="791797"/>
                    <a:pt x="989430" y="795288"/>
                  </a:cubicBezTo>
                  <a:cubicBezTo>
                    <a:pt x="995244" y="798779"/>
                    <a:pt x="997105" y="806227"/>
                    <a:pt x="993616" y="812045"/>
                  </a:cubicBezTo>
                  <a:cubicBezTo>
                    <a:pt x="992221" y="814373"/>
                    <a:pt x="990825" y="816700"/>
                    <a:pt x="989197" y="819260"/>
                  </a:cubicBezTo>
                  <a:cubicBezTo>
                    <a:pt x="986871" y="822984"/>
                    <a:pt x="982917" y="824846"/>
                    <a:pt x="978963" y="824846"/>
                  </a:cubicBezTo>
                  <a:moveTo>
                    <a:pt x="116294" y="860922"/>
                  </a:moveTo>
                  <a:cubicBezTo>
                    <a:pt x="112573" y="860922"/>
                    <a:pt x="108851" y="859292"/>
                    <a:pt x="106525" y="856034"/>
                  </a:cubicBezTo>
                  <a:lnTo>
                    <a:pt x="101641" y="849284"/>
                  </a:lnTo>
                  <a:cubicBezTo>
                    <a:pt x="97687" y="843931"/>
                    <a:pt x="98850" y="836251"/>
                    <a:pt x="104432" y="832294"/>
                  </a:cubicBezTo>
                  <a:cubicBezTo>
                    <a:pt x="109782" y="828337"/>
                    <a:pt x="117457" y="829501"/>
                    <a:pt x="121411" y="835087"/>
                  </a:cubicBezTo>
                  <a:lnTo>
                    <a:pt x="126063" y="841371"/>
                  </a:lnTo>
                  <a:cubicBezTo>
                    <a:pt x="130017" y="846724"/>
                    <a:pt x="129086" y="854405"/>
                    <a:pt x="123737" y="858361"/>
                  </a:cubicBezTo>
                  <a:cubicBezTo>
                    <a:pt x="121644" y="859991"/>
                    <a:pt x="118853" y="860922"/>
                    <a:pt x="116294" y="860922"/>
                  </a:cubicBezTo>
                  <a:moveTo>
                    <a:pt x="945936" y="871395"/>
                  </a:moveTo>
                  <a:cubicBezTo>
                    <a:pt x="943377" y="871395"/>
                    <a:pt x="940586" y="870464"/>
                    <a:pt x="938493" y="868835"/>
                  </a:cubicBezTo>
                  <a:cubicBezTo>
                    <a:pt x="933143" y="864646"/>
                    <a:pt x="932213" y="856965"/>
                    <a:pt x="936400" y="851612"/>
                  </a:cubicBezTo>
                  <a:lnTo>
                    <a:pt x="941284" y="845328"/>
                  </a:lnTo>
                  <a:cubicBezTo>
                    <a:pt x="945471" y="839975"/>
                    <a:pt x="952913" y="839044"/>
                    <a:pt x="958495" y="843000"/>
                  </a:cubicBezTo>
                  <a:cubicBezTo>
                    <a:pt x="963845" y="847190"/>
                    <a:pt x="964775" y="854870"/>
                    <a:pt x="960822" y="859991"/>
                  </a:cubicBezTo>
                  <a:lnTo>
                    <a:pt x="955705" y="866508"/>
                  </a:lnTo>
                  <a:cubicBezTo>
                    <a:pt x="953379" y="869533"/>
                    <a:pt x="949657" y="871162"/>
                    <a:pt x="946168" y="871162"/>
                  </a:cubicBezTo>
                  <a:moveTo>
                    <a:pt x="152811" y="904445"/>
                  </a:moveTo>
                  <a:cubicBezTo>
                    <a:pt x="149554" y="904445"/>
                    <a:pt x="146298" y="903048"/>
                    <a:pt x="143972" y="900488"/>
                  </a:cubicBezTo>
                  <a:lnTo>
                    <a:pt x="138390" y="894437"/>
                  </a:lnTo>
                  <a:cubicBezTo>
                    <a:pt x="133971" y="889549"/>
                    <a:pt x="134203" y="881636"/>
                    <a:pt x="139320" y="877214"/>
                  </a:cubicBezTo>
                  <a:cubicBezTo>
                    <a:pt x="144205" y="872792"/>
                    <a:pt x="152113" y="873024"/>
                    <a:pt x="156532" y="878145"/>
                  </a:cubicBezTo>
                  <a:lnTo>
                    <a:pt x="161881" y="883963"/>
                  </a:lnTo>
                  <a:cubicBezTo>
                    <a:pt x="166533" y="888851"/>
                    <a:pt x="166301" y="896532"/>
                    <a:pt x="161184" y="901186"/>
                  </a:cubicBezTo>
                  <a:cubicBezTo>
                    <a:pt x="158858" y="903281"/>
                    <a:pt x="155834" y="904445"/>
                    <a:pt x="152811" y="904445"/>
                  </a:cubicBezTo>
                  <a:moveTo>
                    <a:pt x="908256" y="913987"/>
                  </a:moveTo>
                  <a:cubicBezTo>
                    <a:pt x="905233" y="913987"/>
                    <a:pt x="901976" y="912824"/>
                    <a:pt x="899651" y="910496"/>
                  </a:cubicBezTo>
                  <a:cubicBezTo>
                    <a:pt x="894766" y="905841"/>
                    <a:pt x="894766" y="897928"/>
                    <a:pt x="899651" y="893273"/>
                  </a:cubicBezTo>
                  <a:cubicBezTo>
                    <a:pt x="901511" y="891411"/>
                    <a:pt x="903372" y="889549"/>
                    <a:pt x="905000" y="887687"/>
                  </a:cubicBezTo>
                  <a:cubicBezTo>
                    <a:pt x="909652" y="882800"/>
                    <a:pt x="917327" y="882567"/>
                    <a:pt x="922212" y="887222"/>
                  </a:cubicBezTo>
                  <a:cubicBezTo>
                    <a:pt x="927096" y="891877"/>
                    <a:pt x="927329" y="899557"/>
                    <a:pt x="922677" y="904445"/>
                  </a:cubicBezTo>
                  <a:cubicBezTo>
                    <a:pt x="920816" y="906540"/>
                    <a:pt x="918723" y="908402"/>
                    <a:pt x="916862" y="910496"/>
                  </a:cubicBezTo>
                  <a:cubicBezTo>
                    <a:pt x="914536" y="912824"/>
                    <a:pt x="911280" y="913987"/>
                    <a:pt x="908256" y="913987"/>
                  </a:cubicBezTo>
                  <a:moveTo>
                    <a:pt x="193746" y="944011"/>
                  </a:moveTo>
                  <a:cubicBezTo>
                    <a:pt x="190955" y="944011"/>
                    <a:pt x="188164" y="943080"/>
                    <a:pt x="185838" y="940986"/>
                  </a:cubicBezTo>
                  <a:lnTo>
                    <a:pt x="179558" y="935633"/>
                  </a:lnTo>
                  <a:cubicBezTo>
                    <a:pt x="174441" y="931210"/>
                    <a:pt x="173976" y="923530"/>
                    <a:pt x="178628" y="918410"/>
                  </a:cubicBezTo>
                  <a:cubicBezTo>
                    <a:pt x="183047" y="913289"/>
                    <a:pt x="190722" y="912824"/>
                    <a:pt x="195839" y="917479"/>
                  </a:cubicBezTo>
                  <a:lnTo>
                    <a:pt x="201887" y="922832"/>
                  </a:lnTo>
                  <a:cubicBezTo>
                    <a:pt x="207004" y="927254"/>
                    <a:pt x="207468" y="934934"/>
                    <a:pt x="203050" y="940055"/>
                  </a:cubicBezTo>
                  <a:cubicBezTo>
                    <a:pt x="200724" y="942848"/>
                    <a:pt x="197235" y="944244"/>
                    <a:pt x="193746" y="944244"/>
                  </a:cubicBezTo>
                  <a:moveTo>
                    <a:pt x="866390" y="952390"/>
                  </a:moveTo>
                  <a:cubicBezTo>
                    <a:pt x="862902" y="952390"/>
                    <a:pt x="859413" y="950761"/>
                    <a:pt x="857087" y="947968"/>
                  </a:cubicBezTo>
                  <a:cubicBezTo>
                    <a:pt x="852900" y="942848"/>
                    <a:pt x="853598" y="935167"/>
                    <a:pt x="858715" y="930745"/>
                  </a:cubicBezTo>
                  <a:lnTo>
                    <a:pt x="864763" y="925625"/>
                  </a:lnTo>
                  <a:cubicBezTo>
                    <a:pt x="869880" y="921202"/>
                    <a:pt x="877555" y="921901"/>
                    <a:pt x="881974" y="927021"/>
                  </a:cubicBezTo>
                  <a:cubicBezTo>
                    <a:pt x="886393" y="932141"/>
                    <a:pt x="885695" y="939822"/>
                    <a:pt x="880578" y="944244"/>
                  </a:cubicBezTo>
                  <a:lnTo>
                    <a:pt x="874299" y="949597"/>
                  </a:lnTo>
                  <a:cubicBezTo>
                    <a:pt x="871973" y="951459"/>
                    <a:pt x="869182" y="952390"/>
                    <a:pt x="866623" y="952390"/>
                  </a:cubicBezTo>
                  <a:moveTo>
                    <a:pt x="238868" y="978690"/>
                  </a:moveTo>
                  <a:cubicBezTo>
                    <a:pt x="236542" y="978690"/>
                    <a:pt x="233984" y="977992"/>
                    <a:pt x="231890" y="976596"/>
                  </a:cubicBezTo>
                  <a:lnTo>
                    <a:pt x="225145" y="971708"/>
                  </a:lnTo>
                  <a:cubicBezTo>
                    <a:pt x="219563" y="967751"/>
                    <a:pt x="218400" y="960304"/>
                    <a:pt x="222354" y="954718"/>
                  </a:cubicBezTo>
                  <a:cubicBezTo>
                    <a:pt x="226308" y="949365"/>
                    <a:pt x="233751" y="947968"/>
                    <a:pt x="239333" y="951925"/>
                  </a:cubicBezTo>
                  <a:lnTo>
                    <a:pt x="245846" y="956580"/>
                  </a:lnTo>
                  <a:cubicBezTo>
                    <a:pt x="251428" y="960304"/>
                    <a:pt x="252823" y="967984"/>
                    <a:pt x="248869" y="973570"/>
                  </a:cubicBezTo>
                  <a:cubicBezTo>
                    <a:pt x="246543" y="977061"/>
                    <a:pt x="242590" y="978923"/>
                    <a:pt x="238868" y="978923"/>
                  </a:cubicBezTo>
                  <a:moveTo>
                    <a:pt x="820571" y="985905"/>
                  </a:moveTo>
                  <a:cubicBezTo>
                    <a:pt x="816617" y="985905"/>
                    <a:pt x="812663" y="984043"/>
                    <a:pt x="810337" y="980320"/>
                  </a:cubicBezTo>
                  <a:cubicBezTo>
                    <a:pt x="806616" y="974734"/>
                    <a:pt x="808243" y="967053"/>
                    <a:pt x="813826" y="963329"/>
                  </a:cubicBezTo>
                  <a:lnTo>
                    <a:pt x="820338" y="958907"/>
                  </a:lnTo>
                  <a:cubicBezTo>
                    <a:pt x="825920" y="955183"/>
                    <a:pt x="833596" y="956580"/>
                    <a:pt x="837317" y="962166"/>
                  </a:cubicBezTo>
                  <a:cubicBezTo>
                    <a:pt x="841038" y="967751"/>
                    <a:pt x="839643" y="975432"/>
                    <a:pt x="834061" y="979156"/>
                  </a:cubicBezTo>
                  <a:lnTo>
                    <a:pt x="827083" y="983811"/>
                  </a:lnTo>
                  <a:cubicBezTo>
                    <a:pt x="824990" y="985207"/>
                    <a:pt x="822664" y="985905"/>
                    <a:pt x="820571" y="985905"/>
                  </a:cubicBezTo>
                  <a:moveTo>
                    <a:pt x="287246" y="1008249"/>
                  </a:moveTo>
                  <a:cubicBezTo>
                    <a:pt x="285386" y="1008249"/>
                    <a:pt x="283292" y="1007783"/>
                    <a:pt x="281432" y="1006852"/>
                  </a:cubicBezTo>
                  <a:lnTo>
                    <a:pt x="274222" y="1002896"/>
                  </a:lnTo>
                  <a:cubicBezTo>
                    <a:pt x="268407" y="999637"/>
                    <a:pt x="266314" y="992189"/>
                    <a:pt x="269570" y="986371"/>
                  </a:cubicBezTo>
                  <a:cubicBezTo>
                    <a:pt x="272826" y="980552"/>
                    <a:pt x="280269" y="978458"/>
                    <a:pt x="286083" y="981716"/>
                  </a:cubicBezTo>
                  <a:lnTo>
                    <a:pt x="293061" y="985440"/>
                  </a:lnTo>
                  <a:cubicBezTo>
                    <a:pt x="298876" y="988698"/>
                    <a:pt x="301202" y="995913"/>
                    <a:pt x="297946" y="1001965"/>
                  </a:cubicBezTo>
                  <a:cubicBezTo>
                    <a:pt x="295852" y="1006154"/>
                    <a:pt x="291433" y="1008482"/>
                    <a:pt x="287246" y="1008482"/>
                  </a:cubicBezTo>
                  <a:moveTo>
                    <a:pt x="771495" y="1014300"/>
                  </a:moveTo>
                  <a:cubicBezTo>
                    <a:pt x="767076" y="1014300"/>
                    <a:pt x="762889" y="1011973"/>
                    <a:pt x="760563" y="1007551"/>
                  </a:cubicBezTo>
                  <a:cubicBezTo>
                    <a:pt x="757539" y="1001499"/>
                    <a:pt x="759865" y="994284"/>
                    <a:pt x="765913" y="991259"/>
                  </a:cubicBezTo>
                  <a:lnTo>
                    <a:pt x="772890" y="987535"/>
                  </a:lnTo>
                  <a:cubicBezTo>
                    <a:pt x="778937" y="984276"/>
                    <a:pt x="786148" y="986604"/>
                    <a:pt x="789404" y="992655"/>
                  </a:cubicBezTo>
                  <a:cubicBezTo>
                    <a:pt x="792428" y="998706"/>
                    <a:pt x="790334" y="1005921"/>
                    <a:pt x="784287" y="1009180"/>
                  </a:cubicBezTo>
                  <a:lnTo>
                    <a:pt x="777077" y="1012904"/>
                  </a:lnTo>
                  <a:cubicBezTo>
                    <a:pt x="775216" y="1013835"/>
                    <a:pt x="773355" y="1014300"/>
                    <a:pt x="771495" y="1014300"/>
                  </a:cubicBezTo>
                  <a:moveTo>
                    <a:pt x="338648" y="1032454"/>
                  </a:moveTo>
                  <a:cubicBezTo>
                    <a:pt x="337020" y="1032454"/>
                    <a:pt x="335625" y="1032222"/>
                    <a:pt x="333996" y="1031523"/>
                  </a:cubicBezTo>
                  <a:lnTo>
                    <a:pt x="326321" y="1028265"/>
                  </a:lnTo>
                  <a:cubicBezTo>
                    <a:pt x="320041" y="1025705"/>
                    <a:pt x="317250" y="1018490"/>
                    <a:pt x="319809" y="1012206"/>
                  </a:cubicBezTo>
                  <a:cubicBezTo>
                    <a:pt x="322367" y="1005921"/>
                    <a:pt x="329577" y="1003129"/>
                    <a:pt x="335857" y="1005689"/>
                  </a:cubicBezTo>
                  <a:lnTo>
                    <a:pt x="343300" y="1008714"/>
                  </a:lnTo>
                  <a:cubicBezTo>
                    <a:pt x="349580" y="1011275"/>
                    <a:pt x="352604" y="1018257"/>
                    <a:pt x="350045" y="1024541"/>
                  </a:cubicBezTo>
                  <a:cubicBezTo>
                    <a:pt x="348184" y="1029196"/>
                    <a:pt x="343533" y="1032222"/>
                    <a:pt x="338881" y="1032222"/>
                  </a:cubicBezTo>
                  <a:moveTo>
                    <a:pt x="719395" y="1037342"/>
                  </a:moveTo>
                  <a:cubicBezTo>
                    <a:pt x="714511" y="1037342"/>
                    <a:pt x="709859" y="1034316"/>
                    <a:pt x="707998" y="1029429"/>
                  </a:cubicBezTo>
                  <a:cubicBezTo>
                    <a:pt x="705672" y="1023145"/>
                    <a:pt x="708929" y="1016162"/>
                    <a:pt x="715208" y="1013835"/>
                  </a:cubicBezTo>
                  <a:lnTo>
                    <a:pt x="722651" y="1011042"/>
                  </a:lnTo>
                  <a:cubicBezTo>
                    <a:pt x="728931" y="1008482"/>
                    <a:pt x="735909" y="1011740"/>
                    <a:pt x="738467" y="1017791"/>
                  </a:cubicBezTo>
                  <a:cubicBezTo>
                    <a:pt x="741026" y="1024076"/>
                    <a:pt x="738002" y="1031058"/>
                    <a:pt x="731722" y="1033618"/>
                  </a:cubicBezTo>
                  <a:lnTo>
                    <a:pt x="724047" y="1036644"/>
                  </a:lnTo>
                  <a:cubicBezTo>
                    <a:pt x="722651" y="1037109"/>
                    <a:pt x="721256" y="1037342"/>
                    <a:pt x="719860" y="1037342"/>
                  </a:cubicBezTo>
                  <a:moveTo>
                    <a:pt x="392376" y="1051074"/>
                  </a:moveTo>
                  <a:cubicBezTo>
                    <a:pt x="392376" y="1051074"/>
                    <a:pt x="390283" y="1051074"/>
                    <a:pt x="389120" y="1050608"/>
                  </a:cubicBezTo>
                  <a:lnTo>
                    <a:pt x="381212" y="1048281"/>
                  </a:lnTo>
                  <a:cubicBezTo>
                    <a:pt x="374699" y="1046419"/>
                    <a:pt x="371211" y="1039437"/>
                    <a:pt x="373071" y="1033153"/>
                  </a:cubicBezTo>
                  <a:cubicBezTo>
                    <a:pt x="374932" y="1026868"/>
                    <a:pt x="381677" y="1023145"/>
                    <a:pt x="388190" y="1025006"/>
                  </a:cubicBezTo>
                  <a:lnTo>
                    <a:pt x="395865" y="1027334"/>
                  </a:lnTo>
                  <a:cubicBezTo>
                    <a:pt x="402377" y="1029196"/>
                    <a:pt x="406099" y="1035945"/>
                    <a:pt x="404238" y="1042462"/>
                  </a:cubicBezTo>
                  <a:cubicBezTo>
                    <a:pt x="402610" y="1047815"/>
                    <a:pt x="397958" y="1051307"/>
                    <a:pt x="392609" y="1051307"/>
                  </a:cubicBezTo>
                  <a:moveTo>
                    <a:pt x="665202" y="1054332"/>
                  </a:moveTo>
                  <a:cubicBezTo>
                    <a:pt x="659853" y="1054332"/>
                    <a:pt x="654736" y="1050608"/>
                    <a:pt x="653340" y="1045022"/>
                  </a:cubicBezTo>
                  <a:cubicBezTo>
                    <a:pt x="651712" y="1038506"/>
                    <a:pt x="655666" y="1031989"/>
                    <a:pt x="662178" y="1030127"/>
                  </a:cubicBezTo>
                  <a:lnTo>
                    <a:pt x="669854" y="1028032"/>
                  </a:lnTo>
                  <a:cubicBezTo>
                    <a:pt x="676366" y="1026170"/>
                    <a:pt x="683111" y="1030127"/>
                    <a:pt x="684739" y="1036644"/>
                  </a:cubicBezTo>
                  <a:cubicBezTo>
                    <a:pt x="686600" y="1043161"/>
                    <a:pt x="682646" y="1049910"/>
                    <a:pt x="676134" y="1051539"/>
                  </a:cubicBezTo>
                  <a:lnTo>
                    <a:pt x="667993" y="1053634"/>
                  </a:lnTo>
                  <a:cubicBezTo>
                    <a:pt x="667993" y="1053634"/>
                    <a:pt x="665900" y="1054100"/>
                    <a:pt x="664969" y="1054100"/>
                  </a:cubicBezTo>
                  <a:moveTo>
                    <a:pt x="447965" y="1063409"/>
                  </a:moveTo>
                  <a:cubicBezTo>
                    <a:pt x="447965" y="1063409"/>
                    <a:pt x="446569" y="1063409"/>
                    <a:pt x="445871" y="1063409"/>
                  </a:cubicBezTo>
                  <a:lnTo>
                    <a:pt x="437731" y="1062013"/>
                  </a:lnTo>
                  <a:cubicBezTo>
                    <a:pt x="431218" y="1060849"/>
                    <a:pt x="426799" y="1054332"/>
                    <a:pt x="427962" y="1047815"/>
                  </a:cubicBezTo>
                  <a:cubicBezTo>
                    <a:pt x="429125" y="1041066"/>
                    <a:pt x="435638" y="1036876"/>
                    <a:pt x="442150" y="1038040"/>
                  </a:cubicBezTo>
                  <a:lnTo>
                    <a:pt x="449826" y="1039437"/>
                  </a:lnTo>
                  <a:cubicBezTo>
                    <a:pt x="456570" y="1040600"/>
                    <a:pt x="460990" y="1046884"/>
                    <a:pt x="459827" y="1053401"/>
                  </a:cubicBezTo>
                  <a:cubicBezTo>
                    <a:pt x="458896" y="1059453"/>
                    <a:pt x="453547" y="1063642"/>
                    <a:pt x="447732" y="1063642"/>
                  </a:cubicBezTo>
                  <a:moveTo>
                    <a:pt x="609613" y="1065504"/>
                  </a:moveTo>
                  <a:cubicBezTo>
                    <a:pt x="603566" y="1065504"/>
                    <a:pt x="598449" y="1061082"/>
                    <a:pt x="597519" y="1055031"/>
                  </a:cubicBezTo>
                  <a:cubicBezTo>
                    <a:pt x="596589" y="1048281"/>
                    <a:pt x="601240" y="1042230"/>
                    <a:pt x="607753" y="1041299"/>
                  </a:cubicBezTo>
                  <a:lnTo>
                    <a:pt x="615661" y="1040135"/>
                  </a:lnTo>
                  <a:cubicBezTo>
                    <a:pt x="622173" y="1038971"/>
                    <a:pt x="628453" y="1043626"/>
                    <a:pt x="629616" y="1050143"/>
                  </a:cubicBezTo>
                  <a:cubicBezTo>
                    <a:pt x="630779" y="1056893"/>
                    <a:pt x="626127" y="1062944"/>
                    <a:pt x="619615" y="1064108"/>
                  </a:cubicBezTo>
                  <a:lnTo>
                    <a:pt x="611474" y="1065271"/>
                  </a:lnTo>
                  <a:cubicBezTo>
                    <a:pt x="611474" y="1065271"/>
                    <a:pt x="610311" y="1065271"/>
                    <a:pt x="609613" y="1065271"/>
                  </a:cubicBezTo>
                  <a:moveTo>
                    <a:pt x="504251" y="1069926"/>
                  </a:moveTo>
                  <a:cubicBezTo>
                    <a:pt x="504251" y="1069926"/>
                    <a:pt x="503786" y="1069926"/>
                    <a:pt x="503553" y="1069926"/>
                  </a:cubicBezTo>
                  <a:lnTo>
                    <a:pt x="495180" y="1069461"/>
                  </a:lnTo>
                  <a:cubicBezTo>
                    <a:pt x="488435" y="1068995"/>
                    <a:pt x="483318" y="1063177"/>
                    <a:pt x="484016" y="1056427"/>
                  </a:cubicBezTo>
                  <a:cubicBezTo>
                    <a:pt x="484481" y="1049677"/>
                    <a:pt x="490296" y="1044557"/>
                    <a:pt x="497041" y="1045255"/>
                  </a:cubicBezTo>
                  <a:lnTo>
                    <a:pt x="504949" y="1045721"/>
                  </a:lnTo>
                  <a:cubicBezTo>
                    <a:pt x="511694" y="1046186"/>
                    <a:pt x="516811" y="1051772"/>
                    <a:pt x="516346" y="1058522"/>
                  </a:cubicBezTo>
                  <a:cubicBezTo>
                    <a:pt x="515880" y="1065039"/>
                    <a:pt x="510531" y="1069926"/>
                    <a:pt x="504251" y="1069926"/>
                  </a:cubicBezTo>
                  <a:moveTo>
                    <a:pt x="553094" y="1070392"/>
                  </a:moveTo>
                  <a:cubicBezTo>
                    <a:pt x="546582" y="1070392"/>
                    <a:pt x="541232" y="1065271"/>
                    <a:pt x="541000" y="1058522"/>
                  </a:cubicBezTo>
                  <a:cubicBezTo>
                    <a:pt x="540767" y="1051772"/>
                    <a:pt x="546117" y="1046186"/>
                    <a:pt x="552862" y="1045953"/>
                  </a:cubicBezTo>
                  <a:lnTo>
                    <a:pt x="560770" y="1045953"/>
                  </a:lnTo>
                  <a:cubicBezTo>
                    <a:pt x="567282" y="1045255"/>
                    <a:pt x="573097" y="1050608"/>
                    <a:pt x="573562" y="1057125"/>
                  </a:cubicBezTo>
                  <a:cubicBezTo>
                    <a:pt x="573795" y="1063875"/>
                    <a:pt x="568678" y="1069693"/>
                    <a:pt x="561933" y="1069926"/>
                  </a:cubicBezTo>
                  <a:lnTo>
                    <a:pt x="553560" y="1070392"/>
                  </a:lnTo>
                  <a:lnTo>
                    <a:pt x="553094" y="1070392"/>
                  </a:ln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9153613-4E68-E580-1193-58215B59BF66}"/>
                </a:ext>
              </a:extLst>
            </p:cNvPr>
            <p:cNvSpPr/>
            <p:nvPr/>
          </p:nvSpPr>
          <p:spPr>
            <a:xfrm>
              <a:off x="9466556" y="-685298"/>
              <a:ext cx="1070370" cy="1070419"/>
            </a:xfrm>
            <a:custGeom>
              <a:avLst/>
              <a:gdLst>
                <a:gd name="connsiteX0" fmla="*/ 513787 w 1070370"/>
                <a:gd name="connsiteY0" fmla="*/ 24466 h 1070419"/>
                <a:gd name="connsiteX1" fmla="*/ 501692 w 1070370"/>
                <a:gd name="connsiteY1" fmla="*/ 12829 h 1070419"/>
                <a:gd name="connsiteX2" fmla="*/ 513322 w 1070370"/>
                <a:gd name="connsiteY2" fmla="*/ 28 h 1070419"/>
                <a:gd name="connsiteX3" fmla="*/ 521695 w 1070370"/>
                <a:gd name="connsiteY3" fmla="*/ 28 h 1070419"/>
                <a:gd name="connsiteX4" fmla="*/ 534255 w 1070370"/>
                <a:gd name="connsiteY4" fmla="*/ 11665 h 1070419"/>
                <a:gd name="connsiteX5" fmla="*/ 522393 w 1070370"/>
                <a:gd name="connsiteY5" fmla="*/ 24234 h 1070419"/>
                <a:gd name="connsiteX6" fmla="*/ 514485 w 1070370"/>
                <a:gd name="connsiteY6" fmla="*/ 24234 h 1070419"/>
                <a:gd name="connsiteX7" fmla="*/ 514020 w 1070370"/>
                <a:gd name="connsiteY7" fmla="*/ 24466 h 1070419"/>
                <a:gd name="connsiteX8" fmla="*/ 578679 w 1070370"/>
                <a:gd name="connsiteY8" fmla="*/ 25863 h 1070419"/>
                <a:gd name="connsiteX9" fmla="*/ 577749 w 1070370"/>
                <a:gd name="connsiteY9" fmla="*/ 25863 h 1070419"/>
                <a:gd name="connsiteX10" fmla="*/ 569841 w 1070370"/>
                <a:gd name="connsiteY10" fmla="*/ 25165 h 1070419"/>
                <a:gd name="connsiteX11" fmla="*/ 558444 w 1070370"/>
                <a:gd name="connsiteY11" fmla="*/ 12131 h 1070419"/>
                <a:gd name="connsiteX12" fmla="*/ 571469 w 1070370"/>
                <a:gd name="connsiteY12" fmla="*/ 727 h 1070419"/>
                <a:gd name="connsiteX13" fmla="*/ 579842 w 1070370"/>
                <a:gd name="connsiteY13" fmla="*/ 1425 h 1070419"/>
                <a:gd name="connsiteX14" fmla="*/ 591006 w 1070370"/>
                <a:gd name="connsiteY14" fmla="*/ 14691 h 1070419"/>
                <a:gd name="connsiteX15" fmla="*/ 578912 w 1070370"/>
                <a:gd name="connsiteY15" fmla="*/ 25863 h 1070419"/>
                <a:gd name="connsiteX16" fmla="*/ 457268 w 1070370"/>
                <a:gd name="connsiteY16" fmla="*/ 29820 h 1070419"/>
                <a:gd name="connsiteX17" fmla="*/ 445173 w 1070370"/>
                <a:gd name="connsiteY17" fmla="*/ 19346 h 1070419"/>
                <a:gd name="connsiteX18" fmla="*/ 455407 w 1070370"/>
                <a:gd name="connsiteY18" fmla="*/ 5381 h 1070419"/>
                <a:gd name="connsiteX19" fmla="*/ 463781 w 1070370"/>
                <a:gd name="connsiteY19" fmla="*/ 4218 h 1070419"/>
                <a:gd name="connsiteX20" fmla="*/ 477503 w 1070370"/>
                <a:gd name="connsiteY20" fmla="*/ 14691 h 1070419"/>
                <a:gd name="connsiteX21" fmla="*/ 467037 w 1070370"/>
                <a:gd name="connsiteY21" fmla="*/ 28423 h 1070419"/>
                <a:gd name="connsiteX22" fmla="*/ 459129 w 1070370"/>
                <a:gd name="connsiteY22" fmla="*/ 29587 h 1070419"/>
                <a:gd name="connsiteX23" fmla="*/ 457268 w 1070370"/>
                <a:gd name="connsiteY23" fmla="*/ 29587 h 1070419"/>
                <a:gd name="connsiteX24" fmla="*/ 634965 w 1070370"/>
                <a:gd name="connsiteY24" fmla="*/ 33543 h 1070419"/>
                <a:gd name="connsiteX25" fmla="*/ 632640 w 1070370"/>
                <a:gd name="connsiteY25" fmla="*/ 33543 h 1070419"/>
                <a:gd name="connsiteX26" fmla="*/ 624964 w 1070370"/>
                <a:gd name="connsiteY26" fmla="*/ 32147 h 1070419"/>
                <a:gd name="connsiteX27" fmla="*/ 615195 w 1070370"/>
                <a:gd name="connsiteY27" fmla="*/ 17950 h 1070419"/>
                <a:gd name="connsiteX28" fmla="*/ 629383 w 1070370"/>
                <a:gd name="connsiteY28" fmla="*/ 8174 h 1070419"/>
                <a:gd name="connsiteX29" fmla="*/ 637524 w 1070370"/>
                <a:gd name="connsiteY29" fmla="*/ 9804 h 1070419"/>
                <a:gd name="connsiteX30" fmla="*/ 647060 w 1070370"/>
                <a:gd name="connsiteY30" fmla="*/ 24001 h 1070419"/>
                <a:gd name="connsiteX31" fmla="*/ 635198 w 1070370"/>
                <a:gd name="connsiteY31" fmla="*/ 33776 h 1070419"/>
                <a:gd name="connsiteX32" fmla="*/ 401680 w 1070370"/>
                <a:gd name="connsiteY32" fmla="*/ 41224 h 1070419"/>
                <a:gd name="connsiteX33" fmla="*/ 389818 w 1070370"/>
                <a:gd name="connsiteY33" fmla="*/ 32147 h 1070419"/>
                <a:gd name="connsiteX34" fmla="*/ 398423 w 1070370"/>
                <a:gd name="connsiteY34" fmla="*/ 17251 h 1070419"/>
                <a:gd name="connsiteX35" fmla="*/ 406564 w 1070370"/>
                <a:gd name="connsiteY35" fmla="*/ 15157 h 1070419"/>
                <a:gd name="connsiteX36" fmla="*/ 421217 w 1070370"/>
                <a:gd name="connsiteY36" fmla="*/ 24001 h 1070419"/>
                <a:gd name="connsiteX37" fmla="*/ 412379 w 1070370"/>
                <a:gd name="connsiteY37" fmla="*/ 38664 h 1070419"/>
                <a:gd name="connsiteX38" fmla="*/ 404703 w 1070370"/>
                <a:gd name="connsiteY38" fmla="*/ 40526 h 1070419"/>
                <a:gd name="connsiteX39" fmla="*/ 401680 w 1070370"/>
                <a:gd name="connsiteY39" fmla="*/ 40991 h 1070419"/>
                <a:gd name="connsiteX40" fmla="*/ 690089 w 1070370"/>
                <a:gd name="connsiteY40" fmla="*/ 47508 h 1070419"/>
                <a:gd name="connsiteX41" fmla="*/ 686600 w 1070370"/>
                <a:gd name="connsiteY41" fmla="*/ 47043 h 1070419"/>
                <a:gd name="connsiteX42" fmla="*/ 678924 w 1070370"/>
                <a:gd name="connsiteY42" fmla="*/ 44715 h 1070419"/>
                <a:gd name="connsiteX43" fmla="*/ 670551 w 1070370"/>
                <a:gd name="connsiteY43" fmla="*/ 29587 h 1070419"/>
                <a:gd name="connsiteX44" fmla="*/ 685670 w 1070370"/>
                <a:gd name="connsiteY44" fmla="*/ 21208 h 1070419"/>
                <a:gd name="connsiteX45" fmla="*/ 693577 w 1070370"/>
                <a:gd name="connsiteY45" fmla="*/ 23535 h 1070419"/>
                <a:gd name="connsiteX46" fmla="*/ 701718 w 1070370"/>
                <a:gd name="connsiteY46" fmla="*/ 38664 h 1070419"/>
                <a:gd name="connsiteX47" fmla="*/ 690089 w 1070370"/>
                <a:gd name="connsiteY47" fmla="*/ 47275 h 1070419"/>
                <a:gd name="connsiteX48" fmla="*/ 347719 w 1070370"/>
                <a:gd name="connsiteY48" fmla="*/ 58680 h 1070419"/>
                <a:gd name="connsiteX49" fmla="*/ 336322 w 1070370"/>
                <a:gd name="connsiteY49" fmla="*/ 50767 h 1070419"/>
                <a:gd name="connsiteX50" fmla="*/ 343300 w 1070370"/>
                <a:gd name="connsiteY50" fmla="*/ 34940 h 1070419"/>
                <a:gd name="connsiteX51" fmla="*/ 350975 w 1070370"/>
                <a:gd name="connsiteY51" fmla="*/ 31914 h 1070419"/>
                <a:gd name="connsiteX52" fmla="*/ 366559 w 1070370"/>
                <a:gd name="connsiteY52" fmla="*/ 39129 h 1070419"/>
                <a:gd name="connsiteX53" fmla="*/ 359349 w 1070370"/>
                <a:gd name="connsiteY53" fmla="*/ 54723 h 1070419"/>
                <a:gd name="connsiteX54" fmla="*/ 351906 w 1070370"/>
                <a:gd name="connsiteY54" fmla="*/ 57516 h 1070419"/>
                <a:gd name="connsiteX55" fmla="*/ 347487 w 1070370"/>
                <a:gd name="connsiteY55" fmla="*/ 58214 h 1070419"/>
                <a:gd name="connsiteX56" fmla="*/ 743351 w 1070370"/>
                <a:gd name="connsiteY56" fmla="*/ 67291 h 1070419"/>
                <a:gd name="connsiteX57" fmla="*/ 738467 w 1070370"/>
                <a:gd name="connsiteY57" fmla="*/ 66360 h 1070419"/>
                <a:gd name="connsiteX58" fmla="*/ 731024 w 1070370"/>
                <a:gd name="connsiteY58" fmla="*/ 63335 h 1070419"/>
                <a:gd name="connsiteX59" fmla="*/ 724512 w 1070370"/>
                <a:gd name="connsiteY59" fmla="*/ 47508 h 1070419"/>
                <a:gd name="connsiteX60" fmla="*/ 740328 w 1070370"/>
                <a:gd name="connsiteY60" fmla="*/ 40991 h 1070419"/>
                <a:gd name="connsiteX61" fmla="*/ 748003 w 1070370"/>
                <a:gd name="connsiteY61" fmla="*/ 44250 h 1070419"/>
                <a:gd name="connsiteX62" fmla="*/ 754283 w 1070370"/>
                <a:gd name="connsiteY62" fmla="*/ 60309 h 1070419"/>
                <a:gd name="connsiteX63" fmla="*/ 743119 w 1070370"/>
                <a:gd name="connsiteY63" fmla="*/ 67757 h 1070419"/>
                <a:gd name="connsiteX64" fmla="*/ 295852 w 1070370"/>
                <a:gd name="connsiteY64" fmla="*/ 81722 h 1070419"/>
                <a:gd name="connsiteX65" fmla="*/ 284920 w 1070370"/>
                <a:gd name="connsiteY65" fmla="*/ 75205 h 1070419"/>
                <a:gd name="connsiteX66" fmla="*/ 290270 w 1070370"/>
                <a:gd name="connsiteY66" fmla="*/ 58680 h 1070419"/>
                <a:gd name="connsiteX67" fmla="*/ 297713 w 1070370"/>
                <a:gd name="connsiteY67" fmla="*/ 54956 h 1070419"/>
                <a:gd name="connsiteX68" fmla="*/ 313994 w 1070370"/>
                <a:gd name="connsiteY68" fmla="*/ 60542 h 1070419"/>
                <a:gd name="connsiteX69" fmla="*/ 308412 w 1070370"/>
                <a:gd name="connsiteY69" fmla="*/ 76834 h 1070419"/>
                <a:gd name="connsiteX70" fmla="*/ 301434 w 1070370"/>
                <a:gd name="connsiteY70" fmla="*/ 80325 h 1070419"/>
                <a:gd name="connsiteX71" fmla="*/ 295852 w 1070370"/>
                <a:gd name="connsiteY71" fmla="*/ 81722 h 1070419"/>
                <a:gd name="connsiteX72" fmla="*/ 794288 w 1070370"/>
                <a:gd name="connsiteY72" fmla="*/ 92660 h 1070419"/>
                <a:gd name="connsiteX73" fmla="*/ 788241 w 1070370"/>
                <a:gd name="connsiteY73" fmla="*/ 91031 h 1070419"/>
                <a:gd name="connsiteX74" fmla="*/ 781263 w 1070370"/>
                <a:gd name="connsiteY74" fmla="*/ 87075 h 1070419"/>
                <a:gd name="connsiteX75" fmla="*/ 776379 w 1070370"/>
                <a:gd name="connsiteY75" fmla="*/ 70550 h 1070419"/>
                <a:gd name="connsiteX76" fmla="*/ 792893 w 1070370"/>
                <a:gd name="connsiteY76" fmla="*/ 65662 h 1070419"/>
                <a:gd name="connsiteX77" fmla="*/ 800103 w 1070370"/>
                <a:gd name="connsiteY77" fmla="*/ 69852 h 1070419"/>
                <a:gd name="connsiteX78" fmla="*/ 804522 w 1070370"/>
                <a:gd name="connsiteY78" fmla="*/ 86376 h 1070419"/>
                <a:gd name="connsiteX79" fmla="*/ 794055 w 1070370"/>
                <a:gd name="connsiteY79" fmla="*/ 92428 h 1070419"/>
                <a:gd name="connsiteX80" fmla="*/ 246776 w 1070370"/>
                <a:gd name="connsiteY80" fmla="*/ 110582 h 1070419"/>
                <a:gd name="connsiteX81" fmla="*/ 236542 w 1070370"/>
                <a:gd name="connsiteY81" fmla="*/ 105229 h 1070419"/>
                <a:gd name="connsiteX82" fmla="*/ 240031 w 1070370"/>
                <a:gd name="connsiteY82" fmla="*/ 88238 h 1070419"/>
                <a:gd name="connsiteX83" fmla="*/ 247008 w 1070370"/>
                <a:gd name="connsiteY83" fmla="*/ 83816 h 1070419"/>
                <a:gd name="connsiteX84" fmla="*/ 263755 w 1070370"/>
                <a:gd name="connsiteY84" fmla="*/ 87540 h 1070419"/>
                <a:gd name="connsiteX85" fmla="*/ 260033 w 1070370"/>
                <a:gd name="connsiteY85" fmla="*/ 104298 h 1070419"/>
                <a:gd name="connsiteX86" fmla="*/ 253521 w 1070370"/>
                <a:gd name="connsiteY86" fmla="*/ 108487 h 1070419"/>
                <a:gd name="connsiteX87" fmla="*/ 246776 w 1070370"/>
                <a:gd name="connsiteY87" fmla="*/ 110582 h 1070419"/>
                <a:gd name="connsiteX88" fmla="*/ 841969 w 1070370"/>
                <a:gd name="connsiteY88" fmla="*/ 123616 h 1070419"/>
                <a:gd name="connsiteX89" fmla="*/ 834758 w 1070370"/>
                <a:gd name="connsiteY89" fmla="*/ 121288 h 1070419"/>
                <a:gd name="connsiteX90" fmla="*/ 828246 w 1070370"/>
                <a:gd name="connsiteY90" fmla="*/ 116633 h 1070419"/>
                <a:gd name="connsiteX91" fmla="*/ 825222 w 1070370"/>
                <a:gd name="connsiteY91" fmla="*/ 99643 h 1070419"/>
                <a:gd name="connsiteX92" fmla="*/ 842201 w 1070370"/>
                <a:gd name="connsiteY92" fmla="*/ 96617 h 1070419"/>
                <a:gd name="connsiteX93" fmla="*/ 848946 w 1070370"/>
                <a:gd name="connsiteY93" fmla="*/ 101505 h 1070419"/>
                <a:gd name="connsiteX94" fmla="*/ 851737 w 1070370"/>
                <a:gd name="connsiteY94" fmla="*/ 118495 h 1070419"/>
                <a:gd name="connsiteX95" fmla="*/ 841969 w 1070370"/>
                <a:gd name="connsiteY95" fmla="*/ 123616 h 1070419"/>
                <a:gd name="connsiteX96" fmla="*/ 201189 w 1070370"/>
                <a:gd name="connsiteY96" fmla="*/ 144563 h 1070419"/>
                <a:gd name="connsiteX97" fmla="*/ 191885 w 1070370"/>
                <a:gd name="connsiteY97" fmla="*/ 140140 h 1070419"/>
                <a:gd name="connsiteX98" fmla="*/ 193513 w 1070370"/>
                <a:gd name="connsiteY98" fmla="*/ 122917 h 1070419"/>
                <a:gd name="connsiteX99" fmla="*/ 200026 w 1070370"/>
                <a:gd name="connsiteY99" fmla="*/ 117564 h 1070419"/>
                <a:gd name="connsiteX100" fmla="*/ 217237 w 1070370"/>
                <a:gd name="connsiteY100" fmla="*/ 119426 h 1070419"/>
                <a:gd name="connsiteX101" fmla="*/ 215376 w 1070370"/>
                <a:gd name="connsiteY101" fmla="*/ 136649 h 1070419"/>
                <a:gd name="connsiteX102" fmla="*/ 209097 w 1070370"/>
                <a:gd name="connsiteY102" fmla="*/ 141770 h 1070419"/>
                <a:gd name="connsiteX103" fmla="*/ 201421 w 1070370"/>
                <a:gd name="connsiteY103" fmla="*/ 144563 h 1070419"/>
                <a:gd name="connsiteX104" fmla="*/ 885928 w 1070370"/>
                <a:gd name="connsiteY104" fmla="*/ 159458 h 1070419"/>
                <a:gd name="connsiteX105" fmla="*/ 877787 w 1070370"/>
                <a:gd name="connsiteY105" fmla="*/ 156200 h 1070419"/>
                <a:gd name="connsiteX106" fmla="*/ 871740 w 1070370"/>
                <a:gd name="connsiteY106" fmla="*/ 150847 h 1070419"/>
                <a:gd name="connsiteX107" fmla="*/ 870577 w 1070370"/>
                <a:gd name="connsiteY107" fmla="*/ 133624 h 1070419"/>
                <a:gd name="connsiteX108" fmla="*/ 887789 w 1070370"/>
                <a:gd name="connsiteY108" fmla="*/ 132460 h 1070419"/>
                <a:gd name="connsiteX109" fmla="*/ 894068 w 1070370"/>
                <a:gd name="connsiteY109" fmla="*/ 138046 h 1070419"/>
                <a:gd name="connsiteX110" fmla="*/ 894999 w 1070370"/>
                <a:gd name="connsiteY110" fmla="*/ 155269 h 1070419"/>
                <a:gd name="connsiteX111" fmla="*/ 885928 w 1070370"/>
                <a:gd name="connsiteY111" fmla="*/ 159225 h 1070419"/>
                <a:gd name="connsiteX112" fmla="*/ 159555 w 1070370"/>
                <a:gd name="connsiteY112" fmla="*/ 182965 h 1070419"/>
                <a:gd name="connsiteX113" fmla="*/ 151182 w 1070370"/>
                <a:gd name="connsiteY113" fmla="*/ 179474 h 1070419"/>
                <a:gd name="connsiteX114" fmla="*/ 150950 w 1070370"/>
                <a:gd name="connsiteY114" fmla="*/ 162251 h 1070419"/>
                <a:gd name="connsiteX115" fmla="*/ 156764 w 1070370"/>
                <a:gd name="connsiteY115" fmla="*/ 156433 h 1070419"/>
                <a:gd name="connsiteX116" fmla="*/ 173976 w 1070370"/>
                <a:gd name="connsiteY116" fmla="*/ 156433 h 1070419"/>
                <a:gd name="connsiteX117" fmla="*/ 173976 w 1070370"/>
                <a:gd name="connsiteY117" fmla="*/ 173656 h 1070419"/>
                <a:gd name="connsiteX118" fmla="*/ 168394 w 1070370"/>
                <a:gd name="connsiteY118" fmla="*/ 179241 h 1070419"/>
                <a:gd name="connsiteX119" fmla="*/ 159555 w 1070370"/>
                <a:gd name="connsiteY119" fmla="*/ 182965 h 1070419"/>
                <a:gd name="connsiteX120" fmla="*/ 925933 w 1070370"/>
                <a:gd name="connsiteY120" fmla="*/ 199723 h 1070419"/>
                <a:gd name="connsiteX121" fmla="*/ 916862 w 1070370"/>
                <a:gd name="connsiteY121" fmla="*/ 195534 h 1070419"/>
                <a:gd name="connsiteX122" fmla="*/ 911513 w 1070370"/>
                <a:gd name="connsiteY122" fmla="*/ 189715 h 1070419"/>
                <a:gd name="connsiteX123" fmla="*/ 912210 w 1070370"/>
                <a:gd name="connsiteY123" fmla="*/ 172492 h 1070419"/>
                <a:gd name="connsiteX124" fmla="*/ 929422 w 1070370"/>
                <a:gd name="connsiteY124" fmla="*/ 173190 h 1070419"/>
                <a:gd name="connsiteX125" fmla="*/ 935004 w 1070370"/>
                <a:gd name="connsiteY125" fmla="*/ 179474 h 1070419"/>
                <a:gd name="connsiteX126" fmla="*/ 934074 w 1070370"/>
                <a:gd name="connsiteY126" fmla="*/ 196697 h 1070419"/>
                <a:gd name="connsiteX127" fmla="*/ 925933 w 1070370"/>
                <a:gd name="connsiteY127" fmla="*/ 199723 h 1070419"/>
                <a:gd name="connsiteX128" fmla="*/ 122109 w 1070370"/>
                <a:gd name="connsiteY128" fmla="*/ 226023 h 1070419"/>
                <a:gd name="connsiteX129" fmla="*/ 114666 w 1070370"/>
                <a:gd name="connsiteY129" fmla="*/ 223463 h 1070419"/>
                <a:gd name="connsiteX130" fmla="*/ 112573 w 1070370"/>
                <a:gd name="connsiteY130" fmla="*/ 206240 h 1070419"/>
                <a:gd name="connsiteX131" fmla="*/ 117689 w 1070370"/>
                <a:gd name="connsiteY131" fmla="*/ 199723 h 1070419"/>
                <a:gd name="connsiteX132" fmla="*/ 134901 w 1070370"/>
                <a:gd name="connsiteY132" fmla="*/ 197861 h 1070419"/>
                <a:gd name="connsiteX133" fmla="*/ 136762 w 1070370"/>
                <a:gd name="connsiteY133" fmla="*/ 215084 h 1070419"/>
                <a:gd name="connsiteX134" fmla="*/ 131877 w 1070370"/>
                <a:gd name="connsiteY134" fmla="*/ 221368 h 1070419"/>
                <a:gd name="connsiteX135" fmla="*/ 122341 w 1070370"/>
                <a:gd name="connsiteY135" fmla="*/ 226023 h 1070419"/>
                <a:gd name="connsiteX136" fmla="*/ 961519 w 1070370"/>
                <a:gd name="connsiteY136" fmla="*/ 244177 h 1070419"/>
                <a:gd name="connsiteX137" fmla="*/ 951518 w 1070370"/>
                <a:gd name="connsiteY137" fmla="*/ 239057 h 1070419"/>
                <a:gd name="connsiteX138" fmla="*/ 946866 w 1070370"/>
                <a:gd name="connsiteY138" fmla="*/ 232540 h 1070419"/>
                <a:gd name="connsiteX139" fmla="*/ 949424 w 1070370"/>
                <a:gd name="connsiteY139" fmla="*/ 215550 h 1070419"/>
                <a:gd name="connsiteX140" fmla="*/ 966403 w 1070370"/>
                <a:gd name="connsiteY140" fmla="*/ 218110 h 1070419"/>
                <a:gd name="connsiteX141" fmla="*/ 971288 w 1070370"/>
                <a:gd name="connsiteY141" fmla="*/ 224859 h 1070419"/>
                <a:gd name="connsiteX142" fmla="*/ 968497 w 1070370"/>
                <a:gd name="connsiteY142" fmla="*/ 241850 h 1070419"/>
                <a:gd name="connsiteX143" fmla="*/ 961519 w 1070370"/>
                <a:gd name="connsiteY143" fmla="*/ 244177 h 1070419"/>
                <a:gd name="connsiteX144" fmla="*/ 89779 w 1070370"/>
                <a:gd name="connsiteY144" fmla="*/ 272572 h 1070419"/>
                <a:gd name="connsiteX145" fmla="*/ 83499 w 1070370"/>
                <a:gd name="connsiteY145" fmla="*/ 270710 h 1070419"/>
                <a:gd name="connsiteX146" fmla="*/ 79545 w 1070370"/>
                <a:gd name="connsiteY146" fmla="*/ 253952 h 1070419"/>
                <a:gd name="connsiteX147" fmla="*/ 83964 w 1070370"/>
                <a:gd name="connsiteY147" fmla="*/ 246970 h 1070419"/>
                <a:gd name="connsiteX148" fmla="*/ 100711 w 1070370"/>
                <a:gd name="connsiteY148" fmla="*/ 243246 h 1070419"/>
                <a:gd name="connsiteX149" fmla="*/ 104432 w 1070370"/>
                <a:gd name="connsiteY149" fmla="*/ 260004 h 1070419"/>
                <a:gd name="connsiteX150" fmla="*/ 100245 w 1070370"/>
                <a:gd name="connsiteY150" fmla="*/ 266753 h 1070419"/>
                <a:gd name="connsiteX151" fmla="*/ 89779 w 1070370"/>
                <a:gd name="connsiteY151" fmla="*/ 272572 h 1070419"/>
                <a:gd name="connsiteX152" fmla="*/ 991755 w 1070370"/>
                <a:gd name="connsiteY152" fmla="*/ 292123 h 1070419"/>
                <a:gd name="connsiteX153" fmla="*/ 981056 w 1070370"/>
                <a:gd name="connsiteY153" fmla="*/ 285838 h 1070419"/>
                <a:gd name="connsiteX154" fmla="*/ 977102 w 1070370"/>
                <a:gd name="connsiteY154" fmla="*/ 279089 h 1070419"/>
                <a:gd name="connsiteX155" fmla="*/ 981522 w 1070370"/>
                <a:gd name="connsiteY155" fmla="*/ 262331 h 1070419"/>
                <a:gd name="connsiteX156" fmla="*/ 998268 w 1070370"/>
                <a:gd name="connsiteY156" fmla="*/ 266753 h 1070419"/>
                <a:gd name="connsiteX157" fmla="*/ 1002455 w 1070370"/>
                <a:gd name="connsiteY157" fmla="*/ 273968 h 1070419"/>
                <a:gd name="connsiteX158" fmla="*/ 997803 w 1070370"/>
                <a:gd name="connsiteY158" fmla="*/ 290493 h 1070419"/>
                <a:gd name="connsiteX159" fmla="*/ 991755 w 1070370"/>
                <a:gd name="connsiteY159" fmla="*/ 292123 h 1070419"/>
                <a:gd name="connsiteX160" fmla="*/ 62566 w 1070370"/>
                <a:gd name="connsiteY160" fmla="*/ 322612 h 1070419"/>
                <a:gd name="connsiteX161" fmla="*/ 57217 w 1070370"/>
                <a:gd name="connsiteY161" fmla="*/ 321448 h 1070419"/>
                <a:gd name="connsiteX162" fmla="*/ 51402 w 1070370"/>
                <a:gd name="connsiteY162" fmla="*/ 305156 h 1070419"/>
                <a:gd name="connsiteX163" fmla="*/ 55123 w 1070370"/>
                <a:gd name="connsiteY163" fmla="*/ 297708 h 1070419"/>
                <a:gd name="connsiteX164" fmla="*/ 71405 w 1070370"/>
                <a:gd name="connsiteY164" fmla="*/ 292123 h 1070419"/>
                <a:gd name="connsiteX165" fmla="*/ 76987 w 1070370"/>
                <a:gd name="connsiteY165" fmla="*/ 308415 h 1070419"/>
                <a:gd name="connsiteX166" fmla="*/ 73498 w 1070370"/>
                <a:gd name="connsiteY166" fmla="*/ 315630 h 1070419"/>
                <a:gd name="connsiteX167" fmla="*/ 62566 w 1070370"/>
                <a:gd name="connsiteY167" fmla="*/ 322612 h 1070419"/>
                <a:gd name="connsiteX168" fmla="*/ 1016875 w 1070370"/>
                <a:gd name="connsiteY168" fmla="*/ 343326 h 1070419"/>
                <a:gd name="connsiteX169" fmla="*/ 1005711 w 1070370"/>
                <a:gd name="connsiteY169" fmla="*/ 335878 h 1070419"/>
                <a:gd name="connsiteX170" fmla="*/ 1002455 w 1070370"/>
                <a:gd name="connsiteY170" fmla="*/ 328663 h 1070419"/>
                <a:gd name="connsiteX171" fmla="*/ 1008734 w 1070370"/>
                <a:gd name="connsiteY171" fmla="*/ 312604 h 1070419"/>
                <a:gd name="connsiteX172" fmla="*/ 1024783 w 1070370"/>
                <a:gd name="connsiteY172" fmla="*/ 318888 h 1070419"/>
                <a:gd name="connsiteX173" fmla="*/ 1028039 w 1070370"/>
                <a:gd name="connsiteY173" fmla="*/ 326569 h 1070419"/>
                <a:gd name="connsiteX174" fmla="*/ 1021527 w 1070370"/>
                <a:gd name="connsiteY174" fmla="*/ 342628 h 1070419"/>
                <a:gd name="connsiteX175" fmla="*/ 1016875 w 1070370"/>
                <a:gd name="connsiteY175" fmla="*/ 343559 h 1070419"/>
                <a:gd name="connsiteX176" fmla="*/ 40935 w 1070370"/>
                <a:gd name="connsiteY176" fmla="*/ 375212 h 1070419"/>
                <a:gd name="connsiteX177" fmla="*/ 36982 w 1070370"/>
                <a:gd name="connsiteY177" fmla="*/ 374514 h 1070419"/>
                <a:gd name="connsiteX178" fmla="*/ 29539 w 1070370"/>
                <a:gd name="connsiteY178" fmla="*/ 358920 h 1070419"/>
                <a:gd name="connsiteX179" fmla="*/ 32330 w 1070370"/>
                <a:gd name="connsiteY179" fmla="*/ 351007 h 1070419"/>
                <a:gd name="connsiteX180" fmla="*/ 47913 w 1070370"/>
                <a:gd name="connsiteY180" fmla="*/ 343792 h 1070419"/>
                <a:gd name="connsiteX181" fmla="*/ 55123 w 1070370"/>
                <a:gd name="connsiteY181" fmla="*/ 359386 h 1070419"/>
                <a:gd name="connsiteX182" fmla="*/ 52565 w 1070370"/>
                <a:gd name="connsiteY182" fmla="*/ 366833 h 1070419"/>
                <a:gd name="connsiteX183" fmla="*/ 40935 w 1070370"/>
                <a:gd name="connsiteY183" fmla="*/ 374980 h 1070419"/>
                <a:gd name="connsiteX184" fmla="*/ 1035947 w 1070370"/>
                <a:gd name="connsiteY184" fmla="*/ 396625 h 1070419"/>
                <a:gd name="connsiteX185" fmla="*/ 1024318 w 1070370"/>
                <a:gd name="connsiteY185" fmla="*/ 388013 h 1070419"/>
                <a:gd name="connsiteX186" fmla="*/ 1021992 w 1070370"/>
                <a:gd name="connsiteY186" fmla="*/ 380333 h 1070419"/>
                <a:gd name="connsiteX187" fmla="*/ 1029900 w 1070370"/>
                <a:gd name="connsiteY187" fmla="*/ 364972 h 1070419"/>
                <a:gd name="connsiteX188" fmla="*/ 1045251 w 1070370"/>
                <a:gd name="connsiteY188" fmla="*/ 372885 h 1070419"/>
                <a:gd name="connsiteX189" fmla="*/ 1047576 w 1070370"/>
                <a:gd name="connsiteY189" fmla="*/ 380798 h 1070419"/>
                <a:gd name="connsiteX190" fmla="*/ 1039436 w 1070370"/>
                <a:gd name="connsiteY190" fmla="*/ 395927 h 1070419"/>
                <a:gd name="connsiteX191" fmla="*/ 1035947 w 1070370"/>
                <a:gd name="connsiteY191" fmla="*/ 396392 h 1070419"/>
                <a:gd name="connsiteX192" fmla="*/ 25119 w 1070370"/>
                <a:gd name="connsiteY192" fmla="*/ 429907 h 1070419"/>
                <a:gd name="connsiteX193" fmla="*/ 22328 w 1070370"/>
                <a:gd name="connsiteY193" fmla="*/ 429674 h 1070419"/>
                <a:gd name="connsiteX194" fmla="*/ 13258 w 1070370"/>
                <a:gd name="connsiteY194" fmla="*/ 415012 h 1070419"/>
                <a:gd name="connsiteX195" fmla="*/ 15118 w 1070370"/>
                <a:gd name="connsiteY195" fmla="*/ 406865 h 1070419"/>
                <a:gd name="connsiteX196" fmla="*/ 29771 w 1070370"/>
                <a:gd name="connsiteY196" fmla="*/ 398021 h 1070419"/>
                <a:gd name="connsiteX197" fmla="*/ 38610 w 1070370"/>
                <a:gd name="connsiteY197" fmla="*/ 412684 h 1070419"/>
                <a:gd name="connsiteX198" fmla="*/ 36749 w 1070370"/>
                <a:gd name="connsiteY198" fmla="*/ 420365 h 1070419"/>
                <a:gd name="connsiteX199" fmla="*/ 24887 w 1070370"/>
                <a:gd name="connsiteY199" fmla="*/ 429907 h 1070419"/>
                <a:gd name="connsiteX200" fmla="*/ 1049437 w 1070370"/>
                <a:gd name="connsiteY200" fmla="*/ 452018 h 1070419"/>
                <a:gd name="connsiteX201" fmla="*/ 1037343 w 1070370"/>
                <a:gd name="connsiteY201" fmla="*/ 442010 h 1070419"/>
                <a:gd name="connsiteX202" fmla="*/ 1035947 w 1070370"/>
                <a:gd name="connsiteY202" fmla="*/ 434329 h 1070419"/>
                <a:gd name="connsiteX203" fmla="*/ 1045483 w 1070370"/>
                <a:gd name="connsiteY203" fmla="*/ 419899 h 1070419"/>
                <a:gd name="connsiteX204" fmla="*/ 1059904 w 1070370"/>
                <a:gd name="connsiteY204" fmla="*/ 429442 h 1070419"/>
                <a:gd name="connsiteX205" fmla="*/ 1061532 w 1070370"/>
                <a:gd name="connsiteY205" fmla="*/ 437588 h 1070419"/>
                <a:gd name="connsiteX206" fmla="*/ 1051763 w 1070370"/>
                <a:gd name="connsiteY206" fmla="*/ 451785 h 1070419"/>
                <a:gd name="connsiteX207" fmla="*/ 1049437 w 1070370"/>
                <a:gd name="connsiteY207" fmla="*/ 451785 h 1070419"/>
                <a:gd name="connsiteX208" fmla="*/ 15583 w 1070370"/>
                <a:gd name="connsiteY208" fmla="*/ 485766 h 1070419"/>
                <a:gd name="connsiteX209" fmla="*/ 14188 w 1070370"/>
                <a:gd name="connsiteY209" fmla="*/ 485766 h 1070419"/>
                <a:gd name="connsiteX210" fmla="*/ 3489 w 1070370"/>
                <a:gd name="connsiteY210" fmla="*/ 472267 h 1070419"/>
                <a:gd name="connsiteX211" fmla="*/ 4652 w 1070370"/>
                <a:gd name="connsiteY211" fmla="*/ 464121 h 1070419"/>
                <a:gd name="connsiteX212" fmla="*/ 18374 w 1070370"/>
                <a:gd name="connsiteY212" fmla="*/ 453647 h 1070419"/>
                <a:gd name="connsiteX213" fmla="*/ 28841 w 1070370"/>
                <a:gd name="connsiteY213" fmla="*/ 467379 h 1070419"/>
                <a:gd name="connsiteX214" fmla="*/ 27911 w 1070370"/>
                <a:gd name="connsiteY214" fmla="*/ 475292 h 1070419"/>
                <a:gd name="connsiteX215" fmla="*/ 15816 w 1070370"/>
                <a:gd name="connsiteY215" fmla="*/ 485999 h 1070419"/>
                <a:gd name="connsiteX216" fmla="*/ 1056647 w 1070370"/>
                <a:gd name="connsiteY216" fmla="*/ 508342 h 1070419"/>
                <a:gd name="connsiteX217" fmla="*/ 1044553 w 1070370"/>
                <a:gd name="connsiteY217" fmla="*/ 496938 h 1070419"/>
                <a:gd name="connsiteX218" fmla="*/ 1043855 w 1070370"/>
                <a:gd name="connsiteY218" fmla="*/ 489024 h 1070419"/>
                <a:gd name="connsiteX219" fmla="*/ 1055019 w 1070370"/>
                <a:gd name="connsiteY219" fmla="*/ 475758 h 1070419"/>
                <a:gd name="connsiteX220" fmla="*/ 1068277 w 1070370"/>
                <a:gd name="connsiteY220" fmla="*/ 486930 h 1070419"/>
                <a:gd name="connsiteX221" fmla="*/ 1068975 w 1070370"/>
                <a:gd name="connsiteY221" fmla="*/ 495308 h 1070419"/>
                <a:gd name="connsiteX222" fmla="*/ 1057810 w 1070370"/>
                <a:gd name="connsiteY222" fmla="*/ 508342 h 1070419"/>
                <a:gd name="connsiteX223" fmla="*/ 1056880 w 1070370"/>
                <a:gd name="connsiteY223" fmla="*/ 508342 h 1070419"/>
                <a:gd name="connsiteX224" fmla="*/ 12095 w 1070370"/>
                <a:gd name="connsiteY224" fmla="*/ 542555 h 1070419"/>
                <a:gd name="connsiteX225" fmla="*/ 12095 w 1070370"/>
                <a:gd name="connsiteY225" fmla="*/ 542555 h 1070419"/>
                <a:gd name="connsiteX226" fmla="*/ 0 w 1070370"/>
                <a:gd name="connsiteY226" fmla="*/ 530220 h 1070419"/>
                <a:gd name="connsiteX227" fmla="*/ 0 w 1070370"/>
                <a:gd name="connsiteY227" fmla="*/ 521841 h 1070419"/>
                <a:gd name="connsiteX228" fmla="*/ 12560 w 1070370"/>
                <a:gd name="connsiteY228" fmla="*/ 509971 h 1070419"/>
                <a:gd name="connsiteX229" fmla="*/ 24422 w 1070370"/>
                <a:gd name="connsiteY229" fmla="*/ 522540 h 1070419"/>
                <a:gd name="connsiteX230" fmla="*/ 24422 w 1070370"/>
                <a:gd name="connsiteY230" fmla="*/ 530453 h 1070419"/>
                <a:gd name="connsiteX231" fmla="*/ 12095 w 1070370"/>
                <a:gd name="connsiteY231" fmla="*/ 542555 h 1070419"/>
                <a:gd name="connsiteX232" fmla="*/ 1058043 w 1070370"/>
                <a:gd name="connsiteY232" fmla="*/ 555589 h 1070419"/>
                <a:gd name="connsiteX233" fmla="*/ 1058043 w 1070370"/>
                <a:gd name="connsiteY233" fmla="*/ 555589 h 1070419"/>
                <a:gd name="connsiteX234" fmla="*/ 1045948 w 1070370"/>
                <a:gd name="connsiteY234" fmla="*/ 543254 h 1070419"/>
                <a:gd name="connsiteX235" fmla="*/ 1045948 w 1070370"/>
                <a:gd name="connsiteY235" fmla="*/ 535340 h 1070419"/>
                <a:gd name="connsiteX236" fmla="*/ 1058276 w 1070370"/>
                <a:gd name="connsiteY236" fmla="*/ 523238 h 1070419"/>
                <a:gd name="connsiteX237" fmla="*/ 1070370 w 1070370"/>
                <a:gd name="connsiteY237" fmla="*/ 535340 h 1070419"/>
                <a:gd name="connsiteX238" fmla="*/ 1070370 w 1070370"/>
                <a:gd name="connsiteY238" fmla="*/ 543719 h 1070419"/>
                <a:gd name="connsiteX239" fmla="*/ 1058043 w 1070370"/>
                <a:gd name="connsiteY239" fmla="*/ 555822 h 1070419"/>
                <a:gd name="connsiteX240" fmla="*/ 14420 w 1070370"/>
                <a:gd name="connsiteY240" fmla="*/ 599345 h 1070419"/>
                <a:gd name="connsiteX241" fmla="*/ 2326 w 1070370"/>
                <a:gd name="connsiteY241" fmla="*/ 588406 h 1070419"/>
                <a:gd name="connsiteX242" fmla="*/ 1628 w 1070370"/>
                <a:gd name="connsiteY242" fmla="*/ 580027 h 1070419"/>
                <a:gd name="connsiteX243" fmla="*/ 12792 w 1070370"/>
                <a:gd name="connsiteY243" fmla="*/ 566994 h 1070419"/>
                <a:gd name="connsiteX244" fmla="*/ 26050 w 1070370"/>
                <a:gd name="connsiteY244" fmla="*/ 578165 h 1070419"/>
                <a:gd name="connsiteX245" fmla="*/ 26748 w 1070370"/>
                <a:gd name="connsiteY245" fmla="*/ 586079 h 1070419"/>
                <a:gd name="connsiteX246" fmla="*/ 15816 w 1070370"/>
                <a:gd name="connsiteY246" fmla="*/ 599345 h 1070419"/>
                <a:gd name="connsiteX247" fmla="*/ 14653 w 1070370"/>
                <a:gd name="connsiteY247" fmla="*/ 599345 h 1070419"/>
                <a:gd name="connsiteX248" fmla="*/ 1054089 w 1070370"/>
                <a:gd name="connsiteY248" fmla="*/ 612146 h 1070419"/>
                <a:gd name="connsiteX249" fmla="*/ 1052693 w 1070370"/>
                <a:gd name="connsiteY249" fmla="*/ 612146 h 1070419"/>
                <a:gd name="connsiteX250" fmla="*/ 1041994 w 1070370"/>
                <a:gd name="connsiteY250" fmla="*/ 598647 h 1070419"/>
                <a:gd name="connsiteX251" fmla="*/ 1042925 w 1070370"/>
                <a:gd name="connsiteY251" fmla="*/ 590734 h 1070419"/>
                <a:gd name="connsiteX252" fmla="*/ 1056415 w 1070370"/>
                <a:gd name="connsiteY252" fmla="*/ 580027 h 1070419"/>
                <a:gd name="connsiteX253" fmla="*/ 1067114 w 1070370"/>
                <a:gd name="connsiteY253" fmla="*/ 593527 h 1070419"/>
                <a:gd name="connsiteX254" fmla="*/ 1066184 w 1070370"/>
                <a:gd name="connsiteY254" fmla="*/ 601905 h 1070419"/>
                <a:gd name="connsiteX255" fmla="*/ 1054089 w 1070370"/>
                <a:gd name="connsiteY255" fmla="*/ 612612 h 1070419"/>
                <a:gd name="connsiteX256" fmla="*/ 23026 w 1070370"/>
                <a:gd name="connsiteY256" fmla="*/ 655437 h 1070419"/>
                <a:gd name="connsiteX257" fmla="*/ 11164 w 1070370"/>
                <a:gd name="connsiteY257" fmla="*/ 645661 h 1070419"/>
                <a:gd name="connsiteX258" fmla="*/ 9536 w 1070370"/>
                <a:gd name="connsiteY258" fmla="*/ 637515 h 1070419"/>
                <a:gd name="connsiteX259" fmla="*/ 19072 w 1070370"/>
                <a:gd name="connsiteY259" fmla="*/ 623085 h 1070419"/>
                <a:gd name="connsiteX260" fmla="*/ 33260 w 1070370"/>
                <a:gd name="connsiteY260" fmla="*/ 632860 h 1070419"/>
                <a:gd name="connsiteX261" fmla="*/ 34888 w 1070370"/>
                <a:gd name="connsiteY261" fmla="*/ 640541 h 1070419"/>
                <a:gd name="connsiteX262" fmla="*/ 25352 w 1070370"/>
                <a:gd name="connsiteY262" fmla="*/ 654971 h 1070419"/>
                <a:gd name="connsiteX263" fmla="*/ 22794 w 1070370"/>
                <a:gd name="connsiteY263" fmla="*/ 655204 h 1070419"/>
                <a:gd name="connsiteX264" fmla="*/ 1044088 w 1070370"/>
                <a:gd name="connsiteY264" fmla="*/ 668237 h 1070419"/>
                <a:gd name="connsiteX265" fmla="*/ 1041297 w 1070370"/>
                <a:gd name="connsiteY265" fmla="*/ 668005 h 1070419"/>
                <a:gd name="connsiteX266" fmla="*/ 1032226 w 1070370"/>
                <a:gd name="connsiteY266" fmla="*/ 653342 h 1070419"/>
                <a:gd name="connsiteX267" fmla="*/ 1034087 w 1070370"/>
                <a:gd name="connsiteY267" fmla="*/ 645661 h 1070419"/>
                <a:gd name="connsiteX268" fmla="*/ 1048507 w 1070370"/>
                <a:gd name="connsiteY268" fmla="*/ 636352 h 1070419"/>
                <a:gd name="connsiteX269" fmla="*/ 1057810 w 1070370"/>
                <a:gd name="connsiteY269" fmla="*/ 650782 h 1070419"/>
                <a:gd name="connsiteX270" fmla="*/ 1055950 w 1070370"/>
                <a:gd name="connsiteY270" fmla="*/ 658928 h 1070419"/>
                <a:gd name="connsiteX271" fmla="*/ 1044088 w 1070370"/>
                <a:gd name="connsiteY271" fmla="*/ 668237 h 1070419"/>
                <a:gd name="connsiteX272" fmla="*/ 37912 w 1070370"/>
                <a:gd name="connsiteY272" fmla="*/ 710364 h 1070419"/>
                <a:gd name="connsiteX273" fmla="*/ 26282 w 1070370"/>
                <a:gd name="connsiteY273" fmla="*/ 701986 h 1070419"/>
                <a:gd name="connsiteX274" fmla="*/ 23724 w 1070370"/>
                <a:gd name="connsiteY274" fmla="*/ 694072 h 1070419"/>
                <a:gd name="connsiteX275" fmla="*/ 31865 w 1070370"/>
                <a:gd name="connsiteY275" fmla="*/ 678944 h 1070419"/>
                <a:gd name="connsiteX276" fmla="*/ 46983 w 1070370"/>
                <a:gd name="connsiteY276" fmla="*/ 687090 h 1070419"/>
                <a:gd name="connsiteX277" fmla="*/ 49309 w 1070370"/>
                <a:gd name="connsiteY277" fmla="*/ 694538 h 1070419"/>
                <a:gd name="connsiteX278" fmla="*/ 41401 w 1070370"/>
                <a:gd name="connsiteY278" fmla="*/ 709899 h 1070419"/>
                <a:gd name="connsiteX279" fmla="*/ 37679 w 1070370"/>
                <a:gd name="connsiteY279" fmla="*/ 710364 h 1070419"/>
                <a:gd name="connsiteX280" fmla="*/ 1028039 w 1070370"/>
                <a:gd name="connsiteY280" fmla="*/ 722700 h 1070419"/>
                <a:gd name="connsiteX281" fmla="*/ 1023853 w 1070370"/>
                <a:gd name="connsiteY281" fmla="*/ 722002 h 1070419"/>
                <a:gd name="connsiteX282" fmla="*/ 1016410 w 1070370"/>
                <a:gd name="connsiteY282" fmla="*/ 706408 h 1070419"/>
                <a:gd name="connsiteX283" fmla="*/ 1018968 w 1070370"/>
                <a:gd name="connsiteY283" fmla="*/ 698960 h 1070419"/>
                <a:gd name="connsiteX284" fmla="*/ 1034319 w 1070370"/>
                <a:gd name="connsiteY284" fmla="*/ 691279 h 1070419"/>
                <a:gd name="connsiteX285" fmla="*/ 1041994 w 1070370"/>
                <a:gd name="connsiteY285" fmla="*/ 706640 h 1070419"/>
                <a:gd name="connsiteX286" fmla="*/ 1039203 w 1070370"/>
                <a:gd name="connsiteY286" fmla="*/ 714554 h 1070419"/>
                <a:gd name="connsiteX287" fmla="*/ 1027807 w 1070370"/>
                <a:gd name="connsiteY287" fmla="*/ 722700 h 1070419"/>
                <a:gd name="connsiteX288" fmla="*/ 58380 w 1070370"/>
                <a:gd name="connsiteY288" fmla="*/ 763430 h 1070419"/>
                <a:gd name="connsiteX289" fmla="*/ 47215 w 1070370"/>
                <a:gd name="connsiteY289" fmla="*/ 756215 h 1070419"/>
                <a:gd name="connsiteX290" fmla="*/ 43959 w 1070370"/>
                <a:gd name="connsiteY290" fmla="*/ 748534 h 1070419"/>
                <a:gd name="connsiteX291" fmla="*/ 50239 w 1070370"/>
                <a:gd name="connsiteY291" fmla="*/ 732475 h 1070419"/>
                <a:gd name="connsiteX292" fmla="*/ 66288 w 1070370"/>
                <a:gd name="connsiteY292" fmla="*/ 738759 h 1070419"/>
                <a:gd name="connsiteX293" fmla="*/ 69544 w 1070370"/>
                <a:gd name="connsiteY293" fmla="*/ 745974 h 1070419"/>
                <a:gd name="connsiteX294" fmla="*/ 63497 w 1070370"/>
                <a:gd name="connsiteY294" fmla="*/ 762033 h 1070419"/>
                <a:gd name="connsiteX295" fmla="*/ 58380 w 1070370"/>
                <a:gd name="connsiteY295" fmla="*/ 763197 h 1070419"/>
                <a:gd name="connsiteX296" fmla="*/ 1005943 w 1070370"/>
                <a:gd name="connsiteY296" fmla="*/ 775067 h 1070419"/>
                <a:gd name="connsiteX297" fmla="*/ 1000594 w 1070370"/>
                <a:gd name="connsiteY297" fmla="*/ 773903 h 1070419"/>
                <a:gd name="connsiteX298" fmla="*/ 995012 w 1070370"/>
                <a:gd name="connsiteY298" fmla="*/ 757611 h 1070419"/>
                <a:gd name="connsiteX299" fmla="*/ 998500 w 1070370"/>
                <a:gd name="connsiteY299" fmla="*/ 750396 h 1070419"/>
                <a:gd name="connsiteX300" fmla="*/ 1014782 w 1070370"/>
                <a:gd name="connsiteY300" fmla="*/ 744578 h 1070419"/>
                <a:gd name="connsiteX301" fmla="*/ 1020596 w 1070370"/>
                <a:gd name="connsiteY301" fmla="*/ 760870 h 1070419"/>
                <a:gd name="connsiteX302" fmla="*/ 1017108 w 1070370"/>
                <a:gd name="connsiteY302" fmla="*/ 768318 h 1070419"/>
                <a:gd name="connsiteX303" fmla="*/ 1006176 w 1070370"/>
                <a:gd name="connsiteY303" fmla="*/ 775300 h 1070419"/>
                <a:gd name="connsiteX304" fmla="*/ 84662 w 1070370"/>
                <a:gd name="connsiteY304" fmla="*/ 813703 h 1070419"/>
                <a:gd name="connsiteX305" fmla="*/ 74196 w 1070370"/>
                <a:gd name="connsiteY305" fmla="*/ 807652 h 1070419"/>
                <a:gd name="connsiteX306" fmla="*/ 70009 w 1070370"/>
                <a:gd name="connsiteY306" fmla="*/ 800436 h 1070419"/>
                <a:gd name="connsiteX307" fmla="*/ 74661 w 1070370"/>
                <a:gd name="connsiteY307" fmla="*/ 783911 h 1070419"/>
                <a:gd name="connsiteX308" fmla="*/ 91174 w 1070370"/>
                <a:gd name="connsiteY308" fmla="*/ 788566 h 1070419"/>
                <a:gd name="connsiteX309" fmla="*/ 95129 w 1070370"/>
                <a:gd name="connsiteY309" fmla="*/ 795316 h 1070419"/>
                <a:gd name="connsiteX310" fmla="*/ 90942 w 1070370"/>
                <a:gd name="connsiteY310" fmla="*/ 812074 h 1070419"/>
                <a:gd name="connsiteX311" fmla="*/ 84662 w 1070370"/>
                <a:gd name="connsiteY311" fmla="*/ 813703 h 1070419"/>
                <a:gd name="connsiteX312" fmla="*/ 978498 w 1070370"/>
                <a:gd name="connsiteY312" fmla="*/ 824875 h 1070419"/>
                <a:gd name="connsiteX313" fmla="*/ 971985 w 1070370"/>
                <a:gd name="connsiteY313" fmla="*/ 823013 h 1070419"/>
                <a:gd name="connsiteX314" fmla="*/ 968031 w 1070370"/>
                <a:gd name="connsiteY314" fmla="*/ 806255 h 1070419"/>
                <a:gd name="connsiteX315" fmla="*/ 972218 w 1070370"/>
                <a:gd name="connsiteY315" fmla="*/ 799505 h 1070419"/>
                <a:gd name="connsiteX316" fmla="*/ 988964 w 1070370"/>
                <a:gd name="connsiteY316" fmla="*/ 795316 h 1070419"/>
                <a:gd name="connsiteX317" fmla="*/ 993151 w 1070370"/>
                <a:gd name="connsiteY317" fmla="*/ 812074 h 1070419"/>
                <a:gd name="connsiteX318" fmla="*/ 988732 w 1070370"/>
                <a:gd name="connsiteY318" fmla="*/ 819056 h 1070419"/>
                <a:gd name="connsiteX319" fmla="*/ 978265 w 1070370"/>
                <a:gd name="connsiteY319" fmla="*/ 824875 h 1070419"/>
                <a:gd name="connsiteX320" fmla="*/ 116294 w 1070370"/>
                <a:gd name="connsiteY320" fmla="*/ 860950 h 1070419"/>
                <a:gd name="connsiteX321" fmla="*/ 106525 w 1070370"/>
                <a:gd name="connsiteY321" fmla="*/ 856062 h 1070419"/>
                <a:gd name="connsiteX322" fmla="*/ 101641 w 1070370"/>
                <a:gd name="connsiteY322" fmla="*/ 849313 h 1070419"/>
                <a:gd name="connsiteX323" fmla="*/ 104199 w 1070370"/>
                <a:gd name="connsiteY323" fmla="*/ 832322 h 1070419"/>
                <a:gd name="connsiteX324" fmla="*/ 121178 w 1070370"/>
                <a:gd name="connsiteY324" fmla="*/ 834883 h 1070419"/>
                <a:gd name="connsiteX325" fmla="*/ 125830 w 1070370"/>
                <a:gd name="connsiteY325" fmla="*/ 841167 h 1070419"/>
                <a:gd name="connsiteX326" fmla="*/ 123504 w 1070370"/>
                <a:gd name="connsiteY326" fmla="*/ 858157 h 1070419"/>
                <a:gd name="connsiteX327" fmla="*/ 116061 w 1070370"/>
                <a:gd name="connsiteY327" fmla="*/ 860717 h 1070419"/>
                <a:gd name="connsiteX328" fmla="*/ 945703 w 1070370"/>
                <a:gd name="connsiteY328" fmla="*/ 871423 h 1070419"/>
                <a:gd name="connsiteX329" fmla="*/ 938260 w 1070370"/>
                <a:gd name="connsiteY329" fmla="*/ 868863 h 1070419"/>
                <a:gd name="connsiteX330" fmla="*/ 936167 w 1070370"/>
                <a:gd name="connsiteY330" fmla="*/ 851873 h 1070419"/>
                <a:gd name="connsiteX331" fmla="*/ 941051 w 1070370"/>
                <a:gd name="connsiteY331" fmla="*/ 845589 h 1070419"/>
                <a:gd name="connsiteX332" fmla="*/ 958030 w 1070370"/>
                <a:gd name="connsiteY332" fmla="*/ 843261 h 1070419"/>
                <a:gd name="connsiteX333" fmla="*/ 960356 w 1070370"/>
                <a:gd name="connsiteY333" fmla="*/ 860484 h 1070419"/>
                <a:gd name="connsiteX334" fmla="*/ 955239 w 1070370"/>
                <a:gd name="connsiteY334" fmla="*/ 867001 h 1070419"/>
                <a:gd name="connsiteX335" fmla="*/ 945703 w 1070370"/>
                <a:gd name="connsiteY335" fmla="*/ 871656 h 1070419"/>
                <a:gd name="connsiteX336" fmla="*/ 152810 w 1070370"/>
                <a:gd name="connsiteY336" fmla="*/ 904473 h 1070419"/>
                <a:gd name="connsiteX337" fmla="*/ 143972 w 1070370"/>
                <a:gd name="connsiteY337" fmla="*/ 900516 h 1070419"/>
                <a:gd name="connsiteX338" fmla="*/ 138390 w 1070370"/>
                <a:gd name="connsiteY338" fmla="*/ 894465 h 1070419"/>
                <a:gd name="connsiteX339" fmla="*/ 139320 w 1070370"/>
                <a:gd name="connsiteY339" fmla="*/ 877242 h 1070419"/>
                <a:gd name="connsiteX340" fmla="*/ 156532 w 1070370"/>
                <a:gd name="connsiteY340" fmla="*/ 878173 h 1070419"/>
                <a:gd name="connsiteX341" fmla="*/ 161881 w 1070370"/>
                <a:gd name="connsiteY341" fmla="*/ 883992 h 1070419"/>
                <a:gd name="connsiteX342" fmla="*/ 161184 w 1070370"/>
                <a:gd name="connsiteY342" fmla="*/ 901215 h 1070419"/>
                <a:gd name="connsiteX343" fmla="*/ 152810 w 1070370"/>
                <a:gd name="connsiteY343" fmla="*/ 904473 h 1070419"/>
                <a:gd name="connsiteX344" fmla="*/ 908256 w 1070370"/>
                <a:gd name="connsiteY344" fmla="*/ 914016 h 1070419"/>
                <a:gd name="connsiteX345" fmla="*/ 899650 w 1070370"/>
                <a:gd name="connsiteY345" fmla="*/ 910525 h 1070419"/>
                <a:gd name="connsiteX346" fmla="*/ 899650 w 1070370"/>
                <a:gd name="connsiteY346" fmla="*/ 893301 h 1070419"/>
                <a:gd name="connsiteX347" fmla="*/ 905233 w 1070370"/>
                <a:gd name="connsiteY347" fmla="*/ 887715 h 1070419"/>
                <a:gd name="connsiteX348" fmla="*/ 922444 w 1070370"/>
                <a:gd name="connsiteY348" fmla="*/ 887250 h 1070419"/>
                <a:gd name="connsiteX349" fmla="*/ 922909 w 1070370"/>
                <a:gd name="connsiteY349" fmla="*/ 904473 h 1070419"/>
                <a:gd name="connsiteX350" fmla="*/ 917095 w 1070370"/>
                <a:gd name="connsiteY350" fmla="*/ 910525 h 1070419"/>
                <a:gd name="connsiteX351" fmla="*/ 908489 w 1070370"/>
                <a:gd name="connsiteY351" fmla="*/ 914248 h 1070419"/>
                <a:gd name="connsiteX352" fmla="*/ 193746 w 1070370"/>
                <a:gd name="connsiteY352" fmla="*/ 944040 h 1070419"/>
                <a:gd name="connsiteX353" fmla="*/ 185838 w 1070370"/>
                <a:gd name="connsiteY353" fmla="*/ 941014 h 1070419"/>
                <a:gd name="connsiteX354" fmla="*/ 179558 w 1070370"/>
                <a:gd name="connsiteY354" fmla="*/ 935661 h 1070419"/>
                <a:gd name="connsiteX355" fmla="*/ 178628 w 1070370"/>
                <a:gd name="connsiteY355" fmla="*/ 918438 h 1070419"/>
                <a:gd name="connsiteX356" fmla="*/ 195839 w 1070370"/>
                <a:gd name="connsiteY356" fmla="*/ 917507 h 1070419"/>
                <a:gd name="connsiteX357" fmla="*/ 201886 w 1070370"/>
                <a:gd name="connsiteY357" fmla="*/ 922860 h 1070419"/>
                <a:gd name="connsiteX358" fmla="*/ 203282 w 1070370"/>
                <a:gd name="connsiteY358" fmla="*/ 940083 h 1070419"/>
                <a:gd name="connsiteX359" fmla="*/ 193978 w 1070370"/>
                <a:gd name="connsiteY359" fmla="*/ 944272 h 1070419"/>
                <a:gd name="connsiteX360" fmla="*/ 866390 w 1070370"/>
                <a:gd name="connsiteY360" fmla="*/ 952418 h 1070419"/>
                <a:gd name="connsiteX361" fmla="*/ 856854 w 1070370"/>
                <a:gd name="connsiteY361" fmla="*/ 947996 h 1070419"/>
                <a:gd name="connsiteX362" fmla="*/ 858482 w 1070370"/>
                <a:gd name="connsiteY362" fmla="*/ 930773 h 1070419"/>
                <a:gd name="connsiteX363" fmla="*/ 864530 w 1070370"/>
                <a:gd name="connsiteY363" fmla="*/ 925653 h 1070419"/>
                <a:gd name="connsiteX364" fmla="*/ 881741 w 1070370"/>
                <a:gd name="connsiteY364" fmla="*/ 927049 h 1070419"/>
                <a:gd name="connsiteX365" fmla="*/ 880346 w 1070370"/>
                <a:gd name="connsiteY365" fmla="*/ 944272 h 1070419"/>
                <a:gd name="connsiteX366" fmla="*/ 874066 w 1070370"/>
                <a:gd name="connsiteY366" fmla="*/ 949626 h 1070419"/>
                <a:gd name="connsiteX367" fmla="*/ 866390 w 1070370"/>
                <a:gd name="connsiteY367" fmla="*/ 952418 h 1070419"/>
                <a:gd name="connsiteX368" fmla="*/ 238635 w 1070370"/>
                <a:gd name="connsiteY368" fmla="*/ 978719 h 1070419"/>
                <a:gd name="connsiteX369" fmla="*/ 231658 w 1070370"/>
                <a:gd name="connsiteY369" fmla="*/ 976624 h 1070419"/>
                <a:gd name="connsiteX370" fmla="*/ 224913 w 1070370"/>
                <a:gd name="connsiteY370" fmla="*/ 971969 h 1070419"/>
                <a:gd name="connsiteX371" fmla="*/ 222122 w 1070370"/>
                <a:gd name="connsiteY371" fmla="*/ 954979 h 1070419"/>
                <a:gd name="connsiteX372" fmla="*/ 239100 w 1070370"/>
                <a:gd name="connsiteY372" fmla="*/ 952186 h 1070419"/>
                <a:gd name="connsiteX373" fmla="*/ 245613 w 1070370"/>
                <a:gd name="connsiteY373" fmla="*/ 956841 h 1070419"/>
                <a:gd name="connsiteX374" fmla="*/ 248637 w 1070370"/>
                <a:gd name="connsiteY374" fmla="*/ 973831 h 1070419"/>
                <a:gd name="connsiteX375" fmla="*/ 238635 w 1070370"/>
                <a:gd name="connsiteY375" fmla="*/ 979184 h 1070419"/>
                <a:gd name="connsiteX376" fmla="*/ 820571 w 1070370"/>
                <a:gd name="connsiteY376" fmla="*/ 985934 h 1070419"/>
                <a:gd name="connsiteX377" fmla="*/ 810337 w 1070370"/>
                <a:gd name="connsiteY377" fmla="*/ 980348 h 1070419"/>
                <a:gd name="connsiteX378" fmla="*/ 813826 w 1070370"/>
                <a:gd name="connsiteY378" fmla="*/ 963357 h 1070419"/>
                <a:gd name="connsiteX379" fmla="*/ 820338 w 1070370"/>
                <a:gd name="connsiteY379" fmla="*/ 958935 h 1070419"/>
                <a:gd name="connsiteX380" fmla="*/ 837317 w 1070370"/>
                <a:gd name="connsiteY380" fmla="*/ 962194 h 1070419"/>
                <a:gd name="connsiteX381" fmla="*/ 834061 w 1070370"/>
                <a:gd name="connsiteY381" fmla="*/ 979184 h 1070419"/>
                <a:gd name="connsiteX382" fmla="*/ 827083 w 1070370"/>
                <a:gd name="connsiteY382" fmla="*/ 983839 h 1070419"/>
                <a:gd name="connsiteX383" fmla="*/ 820338 w 1070370"/>
                <a:gd name="connsiteY383" fmla="*/ 985934 h 1070419"/>
                <a:gd name="connsiteX384" fmla="*/ 287246 w 1070370"/>
                <a:gd name="connsiteY384" fmla="*/ 1008277 h 1070419"/>
                <a:gd name="connsiteX385" fmla="*/ 281432 w 1070370"/>
                <a:gd name="connsiteY385" fmla="*/ 1006881 h 1070419"/>
                <a:gd name="connsiteX386" fmla="*/ 274221 w 1070370"/>
                <a:gd name="connsiteY386" fmla="*/ 1002924 h 1070419"/>
                <a:gd name="connsiteX387" fmla="*/ 269570 w 1070370"/>
                <a:gd name="connsiteY387" fmla="*/ 986399 h 1070419"/>
                <a:gd name="connsiteX388" fmla="*/ 286083 w 1070370"/>
                <a:gd name="connsiteY388" fmla="*/ 981744 h 1070419"/>
                <a:gd name="connsiteX389" fmla="*/ 293061 w 1070370"/>
                <a:gd name="connsiteY389" fmla="*/ 985468 h 1070419"/>
                <a:gd name="connsiteX390" fmla="*/ 297945 w 1070370"/>
                <a:gd name="connsiteY390" fmla="*/ 1001993 h 1070419"/>
                <a:gd name="connsiteX391" fmla="*/ 287246 w 1070370"/>
                <a:gd name="connsiteY391" fmla="*/ 1008277 h 1070419"/>
                <a:gd name="connsiteX392" fmla="*/ 771262 w 1070370"/>
                <a:gd name="connsiteY392" fmla="*/ 1014328 h 1070419"/>
                <a:gd name="connsiteX393" fmla="*/ 760330 w 1070370"/>
                <a:gd name="connsiteY393" fmla="*/ 1007579 h 1070419"/>
                <a:gd name="connsiteX394" fmla="*/ 765680 w 1070370"/>
                <a:gd name="connsiteY394" fmla="*/ 991287 h 1070419"/>
                <a:gd name="connsiteX395" fmla="*/ 772657 w 1070370"/>
                <a:gd name="connsiteY395" fmla="*/ 987563 h 1070419"/>
                <a:gd name="connsiteX396" fmla="*/ 789171 w 1070370"/>
                <a:gd name="connsiteY396" fmla="*/ 992683 h 1070419"/>
                <a:gd name="connsiteX397" fmla="*/ 784054 w 1070370"/>
                <a:gd name="connsiteY397" fmla="*/ 1009208 h 1070419"/>
                <a:gd name="connsiteX398" fmla="*/ 776611 w 1070370"/>
                <a:gd name="connsiteY398" fmla="*/ 1012932 h 1070419"/>
                <a:gd name="connsiteX399" fmla="*/ 771029 w 1070370"/>
                <a:gd name="connsiteY399" fmla="*/ 1014328 h 1070419"/>
                <a:gd name="connsiteX400" fmla="*/ 338648 w 1070370"/>
                <a:gd name="connsiteY400" fmla="*/ 1032715 h 1070419"/>
                <a:gd name="connsiteX401" fmla="*/ 333996 w 1070370"/>
                <a:gd name="connsiteY401" fmla="*/ 1031784 h 1070419"/>
                <a:gd name="connsiteX402" fmla="*/ 326321 w 1070370"/>
                <a:gd name="connsiteY402" fmla="*/ 1028526 h 1070419"/>
                <a:gd name="connsiteX403" fmla="*/ 319809 w 1070370"/>
                <a:gd name="connsiteY403" fmla="*/ 1012467 h 1070419"/>
                <a:gd name="connsiteX404" fmla="*/ 335857 w 1070370"/>
                <a:gd name="connsiteY404" fmla="*/ 1005950 h 1070419"/>
                <a:gd name="connsiteX405" fmla="*/ 343300 w 1070370"/>
                <a:gd name="connsiteY405" fmla="*/ 1008975 h 1070419"/>
                <a:gd name="connsiteX406" fmla="*/ 350045 w 1070370"/>
                <a:gd name="connsiteY406" fmla="*/ 1024802 h 1070419"/>
                <a:gd name="connsiteX407" fmla="*/ 338881 w 1070370"/>
                <a:gd name="connsiteY407" fmla="*/ 1032483 h 1070419"/>
                <a:gd name="connsiteX408" fmla="*/ 719395 w 1070370"/>
                <a:gd name="connsiteY408" fmla="*/ 1037370 h 1070419"/>
                <a:gd name="connsiteX409" fmla="*/ 707998 w 1070370"/>
                <a:gd name="connsiteY409" fmla="*/ 1029457 h 1070419"/>
                <a:gd name="connsiteX410" fmla="*/ 715208 w 1070370"/>
                <a:gd name="connsiteY410" fmla="*/ 1013863 h 1070419"/>
                <a:gd name="connsiteX411" fmla="*/ 722651 w 1070370"/>
                <a:gd name="connsiteY411" fmla="*/ 1011070 h 1070419"/>
                <a:gd name="connsiteX412" fmla="*/ 738467 w 1070370"/>
                <a:gd name="connsiteY412" fmla="*/ 1017820 h 1070419"/>
                <a:gd name="connsiteX413" fmla="*/ 731489 w 1070370"/>
                <a:gd name="connsiteY413" fmla="*/ 1033646 h 1070419"/>
                <a:gd name="connsiteX414" fmla="*/ 723814 w 1070370"/>
                <a:gd name="connsiteY414" fmla="*/ 1036672 h 1070419"/>
                <a:gd name="connsiteX415" fmla="*/ 719627 w 1070370"/>
                <a:gd name="connsiteY415" fmla="*/ 1037370 h 1070419"/>
                <a:gd name="connsiteX416" fmla="*/ 392376 w 1070370"/>
                <a:gd name="connsiteY416" fmla="*/ 1051102 h 1070419"/>
                <a:gd name="connsiteX417" fmla="*/ 389120 w 1070370"/>
                <a:gd name="connsiteY417" fmla="*/ 1050637 h 1070419"/>
                <a:gd name="connsiteX418" fmla="*/ 381212 w 1070370"/>
                <a:gd name="connsiteY418" fmla="*/ 1048309 h 1070419"/>
                <a:gd name="connsiteX419" fmla="*/ 373071 w 1070370"/>
                <a:gd name="connsiteY419" fmla="*/ 1033181 h 1070419"/>
                <a:gd name="connsiteX420" fmla="*/ 388189 w 1070370"/>
                <a:gd name="connsiteY420" fmla="*/ 1025035 h 1070419"/>
                <a:gd name="connsiteX421" fmla="*/ 395865 w 1070370"/>
                <a:gd name="connsiteY421" fmla="*/ 1027362 h 1070419"/>
                <a:gd name="connsiteX422" fmla="*/ 404238 w 1070370"/>
                <a:gd name="connsiteY422" fmla="*/ 1042491 h 1070419"/>
                <a:gd name="connsiteX423" fmla="*/ 392609 w 1070370"/>
                <a:gd name="connsiteY423" fmla="*/ 1051335 h 1070419"/>
                <a:gd name="connsiteX424" fmla="*/ 665202 w 1070370"/>
                <a:gd name="connsiteY424" fmla="*/ 1054361 h 1070419"/>
                <a:gd name="connsiteX425" fmla="*/ 653340 w 1070370"/>
                <a:gd name="connsiteY425" fmla="*/ 1045284 h 1070419"/>
                <a:gd name="connsiteX426" fmla="*/ 662178 w 1070370"/>
                <a:gd name="connsiteY426" fmla="*/ 1030388 h 1070419"/>
                <a:gd name="connsiteX427" fmla="*/ 669854 w 1070370"/>
                <a:gd name="connsiteY427" fmla="*/ 1028293 h 1070419"/>
                <a:gd name="connsiteX428" fmla="*/ 684739 w 1070370"/>
                <a:gd name="connsiteY428" fmla="*/ 1036905 h 1070419"/>
                <a:gd name="connsiteX429" fmla="*/ 676133 w 1070370"/>
                <a:gd name="connsiteY429" fmla="*/ 1051800 h 1070419"/>
                <a:gd name="connsiteX430" fmla="*/ 667993 w 1070370"/>
                <a:gd name="connsiteY430" fmla="*/ 1053895 h 1070419"/>
                <a:gd name="connsiteX431" fmla="*/ 664969 w 1070370"/>
                <a:gd name="connsiteY431" fmla="*/ 1054361 h 1070419"/>
                <a:gd name="connsiteX432" fmla="*/ 447732 w 1070370"/>
                <a:gd name="connsiteY432" fmla="*/ 1063438 h 1070419"/>
                <a:gd name="connsiteX433" fmla="*/ 445639 w 1070370"/>
                <a:gd name="connsiteY433" fmla="*/ 1063438 h 1070419"/>
                <a:gd name="connsiteX434" fmla="*/ 437498 w 1070370"/>
                <a:gd name="connsiteY434" fmla="*/ 1062041 h 1070419"/>
                <a:gd name="connsiteX435" fmla="*/ 427729 w 1070370"/>
                <a:gd name="connsiteY435" fmla="*/ 1047844 h 1070419"/>
                <a:gd name="connsiteX436" fmla="*/ 441917 w 1070370"/>
                <a:gd name="connsiteY436" fmla="*/ 1038068 h 1070419"/>
                <a:gd name="connsiteX437" fmla="*/ 449825 w 1070370"/>
                <a:gd name="connsiteY437" fmla="*/ 1039465 h 1070419"/>
                <a:gd name="connsiteX438" fmla="*/ 459827 w 1070370"/>
                <a:gd name="connsiteY438" fmla="*/ 1053430 h 1070419"/>
                <a:gd name="connsiteX439" fmla="*/ 447732 w 1070370"/>
                <a:gd name="connsiteY439" fmla="*/ 1063670 h 1070419"/>
                <a:gd name="connsiteX440" fmla="*/ 609381 w 1070370"/>
                <a:gd name="connsiteY440" fmla="*/ 1065532 h 1070419"/>
                <a:gd name="connsiteX441" fmla="*/ 597286 w 1070370"/>
                <a:gd name="connsiteY441" fmla="*/ 1055059 h 1070419"/>
                <a:gd name="connsiteX442" fmla="*/ 607753 w 1070370"/>
                <a:gd name="connsiteY442" fmla="*/ 1041327 h 1070419"/>
                <a:gd name="connsiteX443" fmla="*/ 615661 w 1070370"/>
                <a:gd name="connsiteY443" fmla="*/ 1040163 h 1070419"/>
                <a:gd name="connsiteX444" fmla="*/ 629616 w 1070370"/>
                <a:gd name="connsiteY444" fmla="*/ 1050404 h 1070419"/>
                <a:gd name="connsiteX445" fmla="*/ 619382 w 1070370"/>
                <a:gd name="connsiteY445" fmla="*/ 1064369 h 1070419"/>
                <a:gd name="connsiteX446" fmla="*/ 611241 w 1070370"/>
                <a:gd name="connsiteY446" fmla="*/ 1065532 h 1070419"/>
                <a:gd name="connsiteX447" fmla="*/ 609613 w 1070370"/>
                <a:gd name="connsiteY447" fmla="*/ 1065532 h 1070419"/>
                <a:gd name="connsiteX448" fmla="*/ 504251 w 1070370"/>
                <a:gd name="connsiteY448" fmla="*/ 1069954 h 1070419"/>
                <a:gd name="connsiteX449" fmla="*/ 503553 w 1070370"/>
                <a:gd name="connsiteY449" fmla="*/ 1069954 h 1070419"/>
                <a:gd name="connsiteX450" fmla="*/ 495180 w 1070370"/>
                <a:gd name="connsiteY450" fmla="*/ 1069489 h 1070419"/>
                <a:gd name="connsiteX451" fmla="*/ 484016 w 1070370"/>
                <a:gd name="connsiteY451" fmla="*/ 1056455 h 1070419"/>
                <a:gd name="connsiteX452" fmla="*/ 497041 w 1070370"/>
                <a:gd name="connsiteY452" fmla="*/ 1045284 h 1070419"/>
                <a:gd name="connsiteX453" fmla="*/ 504949 w 1070370"/>
                <a:gd name="connsiteY453" fmla="*/ 1045749 h 1070419"/>
                <a:gd name="connsiteX454" fmla="*/ 516345 w 1070370"/>
                <a:gd name="connsiteY454" fmla="*/ 1058550 h 1070419"/>
                <a:gd name="connsiteX455" fmla="*/ 504251 w 1070370"/>
                <a:gd name="connsiteY455" fmla="*/ 1069954 h 1070419"/>
                <a:gd name="connsiteX456" fmla="*/ 552862 w 1070370"/>
                <a:gd name="connsiteY456" fmla="*/ 1070420 h 1070419"/>
                <a:gd name="connsiteX457" fmla="*/ 540767 w 1070370"/>
                <a:gd name="connsiteY457" fmla="*/ 1058550 h 1070419"/>
                <a:gd name="connsiteX458" fmla="*/ 552629 w 1070370"/>
                <a:gd name="connsiteY458" fmla="*/ 1045982 h 1070419"/>
                <a:gd name="connsiteX459" fmla="*/ 560537 w 1070370"/>
                <a:gd name="connsiteY459" fmla="*/ 1045982 h 1070419"/>
                <a:gd name="connsiteX460" fmla="*/ 573329 w 1070370"/>
                <a:gd name="connsiteY460" fmla="*/ 1057153 h 1070419"/>
                <a:gd name="connsiteX461" fmla="*/ 561700 w 1070370"/>
                <a:gd name="connsiteY461" fmla="*/ 1069954 h 1070419"/>
                <a:gd name="connsiteX462" fmla="*/ 553327 w 1070370"/>
                <a:gd name="connsiteY462" fmla="*/ 1070420 h 1070419"/>
                <a:gd name="connsiteX463" fmla="*/ 552862 w 1070370"/>
                <a:gd name="connsiteY463" fmla="*/ 1070420 h 107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370" h="1070419">
                  <a:moveTo>
                    <a:pt x="513787" y="24466"/>
                  </a:moveTo>
                  <a:cubicBezTo>
                    <a:pt x="507275" y="24466"/>
                    <a:pt x="501925" y="19346"/>
                    <a:pt x="501692" y="12829"/>
                  </a:cubicBezTo>
                  <a:cubicBezTo>
                    <a:pt x="501460" y="6080"/>
                    <a:pt x="506577" y="494"/>
                    <a:pt x="513322" y="28"/>
                  </a:cubicBezTo>
                  <a:lnTo>
                    <a:pt x="521695" y="28"/>
                  </a:lnTo>
                  <a:cubicBezTo>
                    <a:pt x="528440" y="-437"/>
                    <a:pt x="534022" y="4916"/>
                    <a:pt x="534255" y="11665"/>
                  </a:cubicBezTo>
                  <a:cubicBezTo>
                    <a:pt x="534255" y="18415"/>
                    <a:pt x="529138" y="24001"/>
                    <a:pt x="522393" y="24234"/>
                  </a:cubicBezTo>
                  <a:lnTo>
                    <a:pt x="514485" y="24234"/>
                  </a:lnTo>
                  <a:cubicBezTo>
                    <a:pt x="514485" y="24234"/>
                    <a:pt x="514252" y="24466"/>
                    <a:pt x="514020" y="24466"/>
                  </a:cubicBezTo>
                  <a:moveTo>
                    <a:pt x="578679" y="25863"/>
                  </a:moveTo>
                  <a:cubicBezTo>
                    <a:pt x="578679" y="25863"/>
                    <a:pt x="577981" y="25863"/>
                    <a:pt x="577749" y="25863"/>
                  </a:cubicBezTo>
                  <a:lnTo>
                    <a:pt x="569841" y="25165"/>
                  </a:lnTo>
                  <a:cubicBezTo>
                    <a:pt x="563096" y="24699"/>
                    <a:pt x="557979" y="18881"/>
                    <a:pt x="558444" y="12131"/>
                  </a:cubicBezTo>
                  <a:cubicBezTo>
                    <a:pt x="558909" y="5381"/>
                    <a:pt x="564724" y="261"/>
                    <a:pt x="571469" y="727"/>
                  </a:cubicBezTo>
                  <a:lnTo>
                    <a:pt x="579842" y="1425"/>
                  </a:lnTo>
                  <a:cubicBezTo>
                    <a:pt x="586587" y="1890"/>
                    <a:pt x="591471" y="7942"/>
                    <a:pt x="591006" y="14691"/>
                  </a:cubicBezTo>
                  <a:cubicBezTo>
                    <a:pt x="590541" y="20975"/>
                    <a:pt x="585192" y="25863"/>
                    <a:pt x="578912" y="25863"/>
                  </a:cubicBezTo>
                  <a:moveTo>
                    <a:pt x="457268" y="29820"/>
                  </a:moveTo>
                  <a:cubicBezTo>
                    <a:pt x="451221" y="29820"/>
                    <a:pt x="446104" y="25397"/>
                    <a:pt x="445173" y="19346"/>
                  </a:cubicBezTo>
                  <a:cubicBezTo>
                    <a:pt x="444243" y="12596"/>
                    <a:pt x="448662" y="6545"/>
                    <a:pt x="455407" y="5381"/>
                  </a:cubicBezTo>
                  <a:lnTo>
                    <a:pt x="463781" y="4218"/>
                  </a:lnTo>
                  <a:cubicBezTo>
                    <a:pt x="470526" y="3287"/>
                    <a:pt x="476573" y="7942"/>
                    <a:pt x="477503" y="14691"/>
                  </a:cubicBezTo>
                  <a:cubicBezTo>
                    <a:pt x="478434" y="21441"/>
                    <a:pt x="473782" y="27492"/>
                    <a:pt x="467037" y="28423"/>
                  </a:cubicBezTo>
                  <a:lnTo>
                    <a:pt x="459129" y="29587"/>
                  </a:lnTo>
                  <a:cubicBezTo>
                    <a:pt x="459129" y="29587"/>
                    <a:pt x="457966" y="29587"/>
                    <a:pt x="457268" y="29587"/>
                  </a:cubicBezTo>
                  <a:moveTo>
                    <a:pt x="634965" y="33543"/>
                  </a:moveTo>
                  <a:cubicBezTo>
                    <a:pt x="634965" y="33543"/>
                    <a:pt x="633337" y="33543"/>
                    <a:pt x="632640" y="33543"/>
                  </a:cubicBezTo>
                  <a:lnTo>
                    <a:pt x="624964" y="32147"/>
                  </a:lnTo>
                  <a:cubicBezTo>
                    <a:pt x="618219" y="30983"/>
                    <a:pt x="613800" y="24699"/>
                    <a:pt x="615195" y="17950"/>
                  </a:cubicBezTo>
                  <a:cubicBezTo>
                    <a:pt x="616358" y="11200"/>
                    <a:pt x="622638" y="6778"/>
                    <a:pt x="629383" y="8174"/>
                  </a:cubicBezTo>
                  <a:lnTo>
                    <a:pt x="637524" y="9804"/>
                  </a:lnTo>
                  <a:cubicBezTo>
                    <a:pt x="644036" y="11200"/>
                    <a:pt x="648456" y="17484"/>
                    <a:pt x="647060" y="24001"/>
                  </a:cubicBezTo>
                  <a:cubicBezTo>
                    <a:pt x="645897" y="29820"/>
                    <a:pt x="640780" y="33776"/>
                    <a:pt x="635198" y="33776"/>
                  </a:cubicBezTo>
                  <a:moveTo>
                    <a:pt x="401680" y="41224"/>
                  </a:moveTo>
                  <a:cubicBezTo>
                    <a:pt x="396330" y="41224"/>
                    <a:pt x="391213" y="37500"/>
                    <a:pt x="389818" y="32147"/>
                  </a:cubicBezTo>
                  <a:cubicBezTo>
                    <a:pt x="388189" y="25630"/>
                    <a:pt x="391911" y="18881"/>
                    <a:pt x="398423" y="17251"/>
                  </a:cubicBezTo>
                  <a:lnTo>
                    <a:pt x="406564" y="15157"/>
                  </a:lnTo>
                  <a:cubicBezTo>
                    <a:pt x="413076" y="13527"/>
                    <a:pt x="419821" y="17484"/>
                    <a:pt x="421217" y="24001"/>
                  </a:cubicBezTo>
                  <a:cubicBezTo>
                    <a:pt x="422613" y="30518"/>
                    <a:pt x="418891" y="37267"/>
                    <a:pt x="412379" y="38664"/>
                  </a:cubicBezTo>
                  <a:lnTo>
                    <a:pt x="404703" y="40526"/>
                  </a:lnTo>
                  <a:cubicBezTo>
                    <a:pt x="404703" y="40526"/>
                    <a:pt x="402610" y="40991"/>
                    <a:pt x="401680" y="40991"/>
                  </a:cubicBezTo>
                  <a:moveTo>
                    <a:pt x="690089" y="47508"/>
                  </a:moveTo>
                  <a:cubicBezTo>
                    <a:pt x="688926" y="47508"/>
                    <a:pt x="687763" y="47508"/>
                    <a:pt x="686600" y="47043"/>
                  </a:cubicBezTo>
                  <a:lnTo>
                    <a:pt x="678924" y="44715"/>
                  </a:lnTo>
                  <a:cubicBezTo>
                    <a:pt x="672412" y="42853"/>
                    <a:pt x="668691" y="36104"/>
                    <a:pt x="670551" y="29587"/>
                  </a:cubicBezTo>
                  <a:cubicBezTo>
                    <a:pt x="672412" y="23070"/>
                    <a:pt x="679157" y="19346"/>
                    <a:pt x="685670" y="21208"/>
                  </a:cubicBezTo>
                  <a:lnTo>
                    <a:pt x="693577" y="23535"/>
                  </a:lnTo>
                  <a:cubicBezTo>
                    <a:pt x="700090" y="25397"/>
                    <a:pt x="703579" y="32380"/>
                    <a:pt x="701718" y="38664"/>
                  </a:cubicBezTo>
                  <a:cubicBezTo>
                    <a:pt x="700090" y="43784"/>
                    <a:pt x="695206" y="47275"/>
                    <a:pt x="690089" y="47275"/>
                  </a:cubicBezTo>
                  <a:moveTo>
                    <a:pt x="347719" y="58680"/>
                  </a:moveTo>
                  <a:cubicBezTo>
                    <a:pt x="342835" y="58680"/>
                    <a:pt x="338183" y="55654"/>
                    <a:pt x="336322" y="50767"/>
                  </a:cubicBezTo>
                  <a:cubicBezTo>
                    <a:pt x="333996" y="44482"/>
                    <a:pt x="337020" y="37500"/>
                    <a:pt x="343300" y="34940"/>
                  </a:cubicBezTo>
                  <a:lnTo>
                    <a:pt x="350975" y="31914"/>
                  </a:lnTo>
                  <a:cubicBezTo>
                    <a:pt x="357255" y="29587"/>
                    <a:pt x="364233" y="32845"/>
                    <a:pt x="366559" y="39129"/>
                  </a:cubicBezTo>
                  <a:cubicBezTo>
                    <a:pt x="368885" y="45413"/>
                    <a:pt x="365628" y="52396"/>
                    <a:pt x="359349" y="54723"/>
                  </a:cubicBezTo>
                  <a:lnTo>
                    <a:pt x="351906" y="57516"/>
                  </a:lnTo>
                  <a:cubicBezTo>
                    <a:pt x="350510" y="57982"/>
                    <a:pt x="348882" y="58214"/>
                    <a:pt x="347487" y="58214"/>
                  </a:cubicBezTo>
                  <a:moveTo>
                    <a:pt x="743351" y="67291"/>
                  </a:moveTo>
                  <a:cubicBezTo>
                    <a:pt x="741723" y="67291"/>
                    <a:pt x="740095" y="67059"/>
                    <a:pt x="738467" y="66360"/>
                  </a:cubicBezTo>
                  <a:lnTo>
                    <a:pt x="731024" y="63335"/>
                  </a:lnTo>
                  <a:cubicBezTo>
                    <a:pt x="724744" y="60775"/>
                    <a:pt x="721953" y="53560"/>
                    <a:pt x="724512" y="47508"/>
                  </a:cubicBezTo>
                  <a:cubicBezTo>
                    <a:pt x="727070" y="41224"/>
                    <a:pt x="734280" y="38431"/>
                    <a:pt x="740328" y="40991"/>
                  </a:cubicBezTo>
                  <a:lnTo>
                    <a:pt x="748003" y="44250"/>
                  </a:lnTo>
                  <a:cubicBezTo>
                    <a:pt x="754283" y="46810"/>
                    <a:pt x="757074" y="54025"/>
                    <a:pt x="754283" y="60309"/>
                  </a:cubicBezTo>
                  <a:cubicBezTo>
                    <a:pt x="752422" y="64964"/>
                    <a:pt x="747771" y="67757"/>
                    <a:pt x="743119" y="67757"/>
                  </a:cubicBezTo>
                  <a:moveTo>
                    <a:pt x="295852" y="81722"/>
                  </a:moveTo>
                  <a:cubicBezTo>
                    <a:pt x="291433" y="81722"/>
                    <a:pt x="287246" y="79394"/>
                    <a:pt x="284920" y="75205"/>
                  </a:cubicBezTo>
                  <a:cubicBezTo>
                    <a:pt x="281897" y="69153"/>
                    <a:pt x="284223" y="61938"/>
                    <a:pt x="290270" y="58680"/>
                  </a:cubicBezTo>
                  <a:lnTo>
                    <a:pt x="297713" y="54956"/>
                  </a:lnTo>
                  <a:cubicBezTo>
                    <a:pt x="303760" y="51930"/>
                    <a:pt x="310970" y="54490"/>
                    <a:pt x="313994" y="60542"/>
                  </a:cubicBezTo>
                  <a:cubicBezTo>
                    <a:pt x="317018" y="66593"/>
                    <a:pt x="314459" y="73808"/>
                    <a:pt x="308412" y="76834"/>
                  </a:cubicBezTo>
                  <a:lnTo>
                    <a:pt x="301434" y="80325"/>
                  </a:lnTo>
                  <a:cubicBezTo>
                    <a:pt x="299573" y="81256"/>
                    <a:pt x="297713" y="81722"/>
                    <a:pt x="295852" y="81722"/>
                  </a:cubicBezTo>
                  <a:moveTo>
                    <a:pt x="794288" y="92660"/>
                  </a:moveTo>
                  <a:cubicBezTo>
                    <a:pt x="792195" y="92660"/>
                    <a:pt x="790102" y="92195"/>
                    <a:pt x="788241" y="91031"/>
                  </a:cubicBezTo>
                  <a:lnTo>
                    <a:pt x="781263" y="87075"/>
                  </a:lnTo>
                  <a:cubicBezTo>
                    <a:pt x="775449" y="83816"/>
                    <a:pt x="773123" y="76368"/>
                    <a:pt x="776379" y="70550"/>
                  </a:cubicBezTo>
                  <a:cubicBezTo>
                    <a:pt x="779635" y="64731"/>
                    <a:pt x="787078" y="62404"/>
                    <a:pt x="792893" y="65662"/>
                  </a:cubicBezTo>
                  <a:lnTo>
                    <a:pt x="800103" y="69852"/>
                  </a:lnTo>
                  <a:cubicBezTo>
                    <a:pt x="805918" y="73110"/>
                    <a:pt x="808011" y="80558"/>
                    <a:pt x="804522" y="86376"/>
                  </a:cubicBezTo>
                  <a:cubicBezTo>
                    <a:pt x="802196" y="90333"/>
                    <a:pt x="798242" y="92428"/>
                    <a:pt x="794055" y="92428"/>
                  </a:cubicBezTo>
                  <a:moveTo>
                    <a:pt x="246776" y="110582"/>
                  </a:moveTo>
                  <a:cubicBezTo>
                    <a:pt x="242822" y="110582"/>
                    <a:pt x="238868" y="108720"/>
                    <a:pt x="236542" y="105229"/>
                  </a:cubicBezTo>
                  <a:cubicBezTo>
                    <a:pt x="232821" y="99643"/>
                    <a:pt x="234449" y="91962"/>
                    <a:pt x="240031" y="88238"/>
                  </a:cubicBezTo>
                  <a:lnTo>
                    <a:pt x="247008" y="83816"/>
                  </a:lnTo>
                  <a:cubicBezTo>
                    <a:pt x="252591" y="80092"/>
                    <a:pt x="260266" y="81954"/>
                    <a:pt x="263755" y="87540"/>
                  </a:cubicBezTo>
                  <a:cubicBezTo>
                    <a:pt x="267476" y="93126"/>
                    <a:pt x="265616" y="100807"/>
                    <a:pt x="260033" y="104298"/>
                  </a:cubicBezTo>
                  <a:lnTo>
                    <a:pt x="253521" y="108487"/>
                  </a:lnTo>
                  <a:cubicBezTo>
                    <a:pt x="251428" y="109884"/>
                    <a:pt x="249102" y="110582"/>
                    <a:pt x="246776" y="110582"/>
                  </a:cubicBezTo>
                  <a:moveTo>
                    <a:pt x="841969" y="123616"/>
                  </a:moveTo>
                  <a:cubicBezTo>
                    <a:pt x="839410" y="123616"/>
                    <a:pt x="837084" y="122917"/>
                    <a:pt x="834758" y="121288"/>
                  </a:cubicBezTo>
                  <a:lnTo>
                    <a:pt x="828246" y="116633"/>
                  </a:lnTo>
                  <a:cubicBezTo>
                    <a:pt x="822664" y="112677"/>
                    <a:pt x="821501" y="105229"/>
                    <a:pt x="825222" y="99643"/>
                  </a:cubicBezTo>
                  <a:cubicBezTo>
                    <a:pt x="829176" y="94057"/>
                    <a:pt x="836619" y="92893"/>
                    <a:pt x="842201" y="96617"/>
                  </a:cubicBezTo>
                  <a:lnTo>
                    <a:pt x="848946" y="101505"/>
                  </a:lnTo>
                  <a:cubicBezTo>
                    <a:pt x="854529" y="105462"/>
                    <a:pt x="855691" y="113142"/>
                    <a:pt x="851737" y="118495"/>
                  </a:cubicBezTo>
                  <a:cubicBezTo>
                    <a:pt x="849412" y="121754"/>
                    <a:pt x="845690" y="123616"/>
                    <a:pt x="841969" y="123616"/>
                  </a:cubicBezTo>
                  <a:moveTo>
                    <a:pt x="201189" y="144563"/>
                  </a:moveTo>
                  <a:cubicBezTo>
                    <a:pt x="197700" y="144563"/>
                    <a:pt x="194211" y="143166"/>
                    <a:pt x="191885" y="140140"/>
                  </a:cubicBezTo>
                  <a:cubicBezTo>
                    <a:pt x="187699" y="135020"/>
                    <a:pt x="188396" y="127339"/>
                    <a:pt x="193513" y="122917"/>
                  </a:cubicBezTo>
                  <a:lnTo>
                    <a:pt x="200026" y="117564"/>
                  </a:lnTo>
                  <a:cubicBezTo>
                    <a:pt x="205375" y="113375"/>
                    <a:pt x="212818" y="114073"/>
                    <a:pt x="217237" y="119426"/>
                  </a:cubicBezTo>
                  <a:cubicBezTo>
                    <a:pt x="221424" y="124779"/>
                    <a:pt x="220726" y="132460"/>
                    <a:pt x="215376" y="136649"/>
                  </a:cubicBezTo>
                  <a:lnTo>
                    <a:pt x="209097" y="141770"/>
                  </a:lnTo>
                  <a:cubicBezTo>
                    <a:pt x="206771" y="143632"/>
                    <a:pt x="203980" y="144563"/>
                    <a:pt x="201421" y="144563"/>
                  </a:cubicBezTo>
                  <a:moveTo>
                    <a:pt x="885928" y="159458"/>
                  </a:moveTo>
                  <a:cubicBezTo>
                    <a:pt x="882904" y="159458"/>
                    <a:pt x="880113" y="158295"/>
                    <a:pt x="877787" y="156200"/>
                  </a:cubicBezTo>
                  <a:lnTo>
                    <a:pt x="871740" y="150847"/>
                  </a:lnTo>
                  <a:cubicBezTo>
                    <a:pt x="866623" y="146424"/>
                    <a:pt x="866158" y="138744"/>
                    <a:pt x="870577" y="133624"/>
                  </a:cubicBezTo>
                  <a:cubicBezTo>
                    <a:pt x="874996" y="128503"/>
                    <a:pt x="882672" y="128038"/>
                    <a:pt x="887789" y="132460"/>
                  </a:cubicBezTo>
                  <a:lnTo>
                    <a:pt x="894068" y="138046"/>
                  </a:lnTo>
                  <a:cubicBezTo>
                    <a:pt x="899185" y="142468"/>
                    <a:pt x="899418" y="150148"/>
                    <a:pt x="894999" y="155269"/>
                  </a:cubicBezTo>
                  <a:cubicBezTo>
                    <a:pt x="892673" y="157829"/>
                    <a:pt x="889184" y="159225"/>
                    <a:pt x="885928" y="159225"/>
                  </a:cubicBezTo>
                  <a:moveTo>
                    <a:pt x="159555" y="182965"/>
                  </a:moveTo>
                  <a:cubicBezTo>
                    <a:pt x="156532" y="182965"/>
                    <a:pt x="153508" y="181802"/>
                    <a:pt x="151182" y="179474"/>
                  </a:cubicBezTo>
                  <a:cubicBezTo>
                    <a:pt x="146298" y="174819"/>
                    <a:pt x="146298" y="167139"/>
                    <a:pt x="150950" y="162251"/>
                  </a:cubicBezTo>
                  <a:lnTo>
                    <a:pt x="156764" y="156433"/>
                  </a:lnTo>
                  <a:cubicBezTo>
                    <a:pt x="161416" y="151778"/>
                    <a:pt x="169324" y="151778"/>
                    <a:pt x="173976" y="156433"/>
                  </a:cubicBezTo>
                  <a:cubicBezTo>
                    <a:pt x="178860" y="161087"/>
                    <a:pt x="178860" y="169001"/>
                    <a:pt x="173976" y="173656"/>
                  </a:cubicBezTo>
                  <a:lnTo>
                    <a:pt x="168394" y="179241"/>
                  </a:lnTo>
                  <a:cubicBezTo>
                    <a:pt x="166068" y="181802"/>
                    <a:pt x="162812" y="182965"/>
                    <a:pt x="159555" y="182965"/>
                  </a:cubicBezTo>
                  <a:moveTo>
                    <a:pt x="925933" y="199723"/>
                  </a:moveTo>
                  <a:cubicBezTo>
                    <a:pt x="922444" y="199723"/>
                    <a:pt x="919188" y="198326"/>
                    <a:pt x="916862" y="195534"/>
                  </a:cubicBezTo>
                  <a:lnTo>
                    <a:pt x="911513" y="189715"/>
                  </a:lnTo>
                  <a:cubicBezTo>
                    <a:pt x="906861" y="184827"/>
                    <a:pt x="907326" y="177147"/>
                    <a:pt x="912210" y="172492"/>
                  </a:cubicBezTo>
                  <a:cubicBezTo>
                    <a:pt x="917095" y="168070"/>
                    <a:pt x="924770" y="168302"/>
                    <a:pt x="929422" y="173190"/>
                  </a:cubicBezTo>
                  <a:lnTo>
                    <a:pt x="935004" y="179474"/>
                  </a:lnTo>
                  <a:cubicBezTo>
                    <a:pt x="939423" y="184595"/>
                    <a:pt x="938958" y="192275"/>
                    <a:pt x="934074" y="196697"/>
                  </a:cubicBezTo>
                  <a:cubicBezTo>
                    <a:pt x="931748" y="198792"/>
                    <a:pt x="928957" y="199723"/>
                    <a:pt x="925933" y="199723"/>
                  </a:cubicBezTo>
                  <a:moveTo>
                    <a:pt x="122109" y="226023"/>
                  </a:moveTo>
                  <a:cubicBezTo>
                    <a:pt x="119550" y="226023"/>
                    <a:pt x="116759" y="225092"/>
                    <a:pt x="114666" y="223463"/>
                  </a:cubicBezTo>
                  <a:cubicBezTo>
                    <a:pt x="109316" y="219274"/>
                    <a:pt x="108386" y="211593"/>
                    <a:pt x="112573" y="206240"/>
                  </a:cubicBezTo>
                  <a:lnTo>
                    <a:pt x="117689" y="199723"/>
                  </a:lnTo>
                  <a:cubicBezTo>
                    <a:pt x="121876" y="194370"/>
                    <a:pt x="129552" y="193672"/>
                    <a:pt x="134901" y="197861"/>
                  </a:cubicBezTo>
                  <a:cubicBezTo>
                    <a:pt x="140251" y="202050"/>
                    <a:pt x="140948" y="209731"/>
                    <a:pt x="136762" y="215084"/>
                  </a:cubicBezTo>
                  <a:lnTo>
                    <a:pt x="131877" y="221368"/>
                  </a:lnTo>
                  <a:cubicBezTo>
                    <a:pt x="129552" y="224394"/>
                    <a:pt x="125830" y="226023"/>
                    <a:pt x="122341" y="226023"/>
                  </a:cubicBezTo>
                  <a:moveTo>
                    <a:pt x="961519" y="244177"/>
                  </a:moveTo>
                  <a:cubicBezTo>
                    <a:pt x="957797" y="244177"/>
                    <a:pt x="954076" y="242315"/>
                    <a:pt x="951518" y="239057"/>
                  </a:cubicBezTo>
                  <a:lnTo>
                    <a:pt x="946866" y="232540"/>
                  </a:lnTo>
                  <a:cubicBezTo>
                    <a:pt x="942912" y="227187"/>
                    <a:pt x="944075" y="219506"/>
                    <a:pt x="949424" y="215550"/>
                  </a:cubicBezTo>
                  <a:cubicBezTo>
                    <a:pt x="954774" y="211593"/>
                    <a:pt x="962449" y="212757"/>
                    <a:pt x="966403" y="218110"/>
                  </a:cubicBezTo>
                  <a:lnTo>
                    <a:pt x="971288" y="224859"/>
                  </a:lnTo>
                  <a:cubicBezTo>
                    <a:pt x="975242" y="230445"/>
                    <a:pt x="973846" y="237893"/>
                    <a:pt x="968497" y="241850"/>
                  </a:cubicBezTo>
                  <a:cubicBezTo>
                    <a:pt x="966403" y="243479"/>
                    <a:pt x="963845" y="244177"/>
                    <a:pt x="961519" y="244177"/>
                  </a:cubicBezTo>
                  <a:moveTo>
                    <a:pt x="89779" y="272572"/>
                  </a:moveTo>
                  <a:cubicBezTo>
                    <a:pt x="87686" y="272572"/>
                    <a:pt x="85360" y="271874"/>
                    <a:pt x="83499" y="270710"/>
                  </a:cubicBezTo>
                  <a:cubicBezTo>
                    <a:pt x="77684" y="267219"/>
                    <a:pt x="76056" y="259771"/>
                    <a:pt x="79545" y="253952"/>
                  </a:cubicBezTo>
                  <a:lnTo>
                    <a:pt x="83964" y="246970"/>
                  </a:lnTo>
                  <a:cubicBezTo>
                    <a:pt x="87686" y="241384"/>
                    <a:pt x="95129" y="239522"/>
                    <a:pt x="100711" y="243246"/>
                  </a:cubicBezTo>
                  <a:cubicBezTo>
                    <a:pt x="106293" y="246970"/>
                    <a:pt x="107921" y="254418"/>
                    <a:pt x="104432" y="260004"/>
                  </a:cubicBezTo>
                  <a:lnTo>
                    <a:pt x="100245" y="266753"/>
                  </a:lnTo>
                  <a:cubicBezTo>
                    <a:pt x="97920" y="270477"/>
                    <a:pt x="93966" y="272572"/>
                    <a:pt x="89779" y="272572"/>
                  </a:cubicBezTo>
                  <a:moveTo>
                    <a:pt x="991755" y="292123"/>
                  </a:moveTo>
                  <a:cubicBezTo>
                    <a:pt x="987569" y="292123"/>
                    <a:pt x="983382" y="289795"/>
                    <a:pt x="981056" y="285838"/>
                  </a:cubicBezTo>
                  <a:lnTo>
                    <a:pt x="977102" y="279089"/>
                  </a:lnTo>
                  <a:cubicBezTo>
                    <a:pt x="973846" y="273270"/>
                    <a:pt x="975707" y="265822"/>
                    <a:pt x="981522" y="262331"/>
                  </a:cubicBezTo>
                  <a:cubicBezTo>
                    <a:pt x="987336" y="259073"/>
                    <a:pt x="994779" y="260935"/>
                    <a:pt x="998268" y="266753"/>
                  </a:cubicBezTo>
                  <a:lnTo>
                    <a:pt x="1002455" y="273968"/>
                  </a:lnTo>
                  <a:cubicBezTo>
                    <a:pt x="1005711" y="279787"/>
                    <a:pt x="1003617" y="287235"/>
                    <a:pt x="997803" y="290493"/>
                  </a:cubicBezTo>
                  <a:cubicBezTo>
                    <a:pt x="995942" y="291657"/>
                    <a:pt x="993849" y="292123"/>
                    <a:pt x="991755" y="292123"/>
                  </a:cubicBezTo>
                  <a:moveTo>
                    <a:pt x="62566" y="322612"/>
                  </a:moveTo>
                  <a:cubicBezTo>
                    <a:pt x="60705" y="322612"/>
                    <a:pt x="59077" y="322147"/>
                    <a:pt x="57217" y="321448"/>
                  </a:cubicBezTo>
                  <a:cubicBezTo>
                    <a:pt x="51169" y="318655"/>
                    <a:pt x="48611" y="311208"/>
                    <a:pt x="51402" y="305156"/>
                  </a:cubicBezTo>
                  <a:lnTo>
                    <a:pt x="55123" y="297708"/>
                  </a:lnTo>
                  <a:cubicBezTo>
                    <a:pt x="58147" y="291657"/>
                    <a:pt x="65357" y="289097"/>
                    <a:pt x="71405" y="292123"/>
                  </a:cubicBezTo>
                  <a:cubicBezTo>
                    <a:pt x="77452" y="295148"/>
                    <a:pt x="80010" y="302363"/>
                    <a:pt x="76987" y="308415"/>
                  </a:cubicBezTo>
                  <a:lnTo>
                    <a:pt x="73498" y="315630"/>
                  </a:lnTo>
                  <a:cubicBezTo>
                    <a:pt x="71405" y="320052"/>
                    <a:pt x="66985" y="322612"/>
                    <a:pt x="62566" y="322612"/>
                  </a:cubicBezTo>
                  <a:moveTo>
                    <a:pt x="1016875" y="343326"/>
                  </a:moveTo>
                  <a:cubicBezTo>
                    <a:pt x="1012223" y="343326"/>
                    <a:pt x="1007571" y="340533"/>
                    <a:pt x="1005711" y="335878"/>
                  </a:cubicBezTo>
                  <a:lnTo>
                    <a:pt x="1002455" y="328663"/>
                  </a:lnTo>
                  <a:cubicBezTo>
                    <a:pt x="999663" y="322612"/>
                    <a:pt x="1002455" y="315397"/>
                    <a:pt x="1008734" y="312604"/>
                  </a:cubicBezTo>
                  <a:cubicBezTo>
                    <a:pt x="1015014" y="309811"/>
                    <a:pt x="1021992" y="312604"/>
                    <a:pt x="1024783" y="318888"/>
                  </a:cubicBezTo>
                  <a:lnTo>
                    <a:pt x="1028039" y="326569"/>
                  </a:lnTo>
                  <a:cubicBezTo>
                    <a:pt x="1030598" y="332853"/>
                    <a:pt x="1027807" y="339835"/>
                    <a:pt x="1021527" y="342628"/>
                  </a:cubicBezTo>
                  <a:cubicBezTo>
                    <a:pt x="1019899" y="343326"/>
                    <a:pt x="1018271" y="343559"/>
                    <a:pt x="1016875" y="343559"/>
                  </a:cubicBezTo>
                  <a:moveTo>
                    <a:pt x="40935" y="375212"/>
                  </a:moveTo>
                  <a:cubicBezTo>
                    <a:pt x="39540" y="375212"/>
                    <a:pt x="38377" y="375212"/>
                    <a:pt x="36982" y="374514"/>
                  </a:cubicBezTo>
                  <a:cubicBezTo>
                    <a:pt x="30702" y="372187"/>
                    <a:pt x="27213" y="365437"/>
                    <a:pt x="29539" y="358920"/>
                  </a:cubicBezTo>
                  <a:cubicBezTo>
                    <a:pt x="30469" y="356360"/>
                    <a:pt x="31399" y="353567"/>
                    <a:pt x="32330" y="351007"/>
                  </a:cubicBezTo>
                  <a:cubicBezTo>
                    <a:pt x="34656" y="344723"/>
                    <a:pt x="41633" y="341464"/>
                    <a:pt x="47913" y="343792"/>
                  </a:cubicBezTo>
                  <a:cubicBezTo>
                    <a:pt x="54193" y="346119"/>
                    <a:pt x="57449" y="353102"/>
                    <a:pt x="55123" y="359386"/>
                  </a:cubicBezTo>
                  <a:lnTo>
                    <a:pt x="52565" y="366833"/>
                  </a:lnTo>
                  <a:cubicBezTo>
                    <a:pt x="50704" y="371954"/>
                    <a:pt x="46052" y="374980"/>
                    <a:pt x="40935" y="374980"/>
                  </a:cubicBezTo>
                  <a:moveTo>
                    <a:pt x="1035947" y="396625"/>
                  </a:moveTo>
                  <a:cubicBezTo>
                    <a:pt x="1030598" y="396625"/>
                    <a:pt x="1025946" y="393134"/>
                    <a:pt x="1024318" y="388013"/>
                  </a:cubicBezTo>
                  <a:lnTo>
                    <a:pt x="1021992" y="380333"/>
                  </a:lnTo>
                  <a:cubicBezTo>
                    <a:pt x="1019899" y="373816"/>
                    <a:pt x="1023620" y="367066"/>
                    <a:pt x="1029900" y="364972"/>
                  </a:cubicBezTo>
                  <a:cubicBezTo>
                    <a:pt x="1036180" y="362877"/>
                    <a:pt x="1043157" y="366601"/>
                    <a:pt x="1045251" y="372885"/>
                  </a:cubicBezTo>
                  <a:lnTo>
                    <a:pt x="1047576" y="380798"/>
                  </a:lnTo>
                  <a:cubicBezTo>
                    <a:pt x="1049437" y="387315"/>
                    <a:pt x="1045948" y="394065"/>
                    <a:pt x="1039436" y="395927"/>
                  </a:cubicBezTo>
                  <a:cubicBezTo>
                    <a:pt x="1038273" y="396392"/>
                    <a:pt x="1037110" y="396392"/>
                    <a:pt x="1035947" y="396392"/>
                  </a:cubicBezTo>
                  <a:moveTo>
                    <a:pt x="25119" y="429907"/>
                  </a:moveTo>
                  <a:cubicBezTo>
                    <a:pt x="25119" y="429907"/>
                    <a:pt x="23259" y="429907"/>
                    <a:pt x="22328" y="429674"/>
                  </a:cubicBezTo>
                  <a:cubicBezTo>
                    <a:pt x="15816" y="428045"/>
                    <a:pt x="11629" y="421528"/>
                    <a:pt x="13258" y="415012"/>
                  </a:cubicBezTo>
                  <a:lnTo>
                    <a:pt x="15118" y="406865"/>
                  </a:lnTo>
                  <a:cubicBezTo>
                    <a:pt x="16746" y="400349"/>
                    <a:pt x="23259" y="396392"/>
                    <a:pt x="29771" y="398021"/>
                  </a:cubicBezTo>
                  <a:cubicBezTo>
                    <a:pt x="36284" y="399650"/>
                    <a:pt x="40238" y="406167"/>
                    <a:pt x="38610" y="412684"/>
                  </a:cubicBezTo>
                  <a:lnTo>
                    <a:pt x="36749" y="420365"/>
                  </a:lnTo>
                  <a:cubicBezTo>
                    <a:pt x="35353" y="425951"/>
                    <a:pt x="30469" y="429907"/>
                    <a:pt x="24887" y="429907"/>
                  </a:cubicBezTo>
                  <a:moveTo>
                    <a:pt x="1049437" y="452018"/>
                  </a:moveTo>
                  <a:cubicBezTo>
                    <a:pt x="1043623" y="452018"/>
                    <a:pt x="1038506" y="447828"/>
                    <a:pt x="1037343" y="442010"/>
                  </a:cubicBezTo>
                  <a:lnTo>
                    <a:pt x="1035947" y="434329"/>
                  </a:lnTo>
                  <a:cubicBezTo>
                    <a:pt x="1034552" y="427813"/>
                    <a:pt x="1038971" y="421296"/>
                    <a:pt x="1045483" y="419899"/>
                  </a:cubicBezTo>
                  <a:cubicBezTo>
                    <a:pt x="1051996" y="418503"/>
                    <a:pt x="1058508" y="422925"/>
                    <a:pt x="1059904" y="429442"/>
                  </a:cubicBezTo>
                  <a:lnTo>
                    <a:pt x="1061532" y="437588"/>
                  </a:lnTo>
                  <a:cubicBezTo>
                    <a:pt x="1062695" y="444105"/>
                    <a:pt x="1058276" y="450621"/>
                    <a:pt x="1051763" y="451785"/>
                  </a:cubicBezTo>
                  <a:cubicBezTo>
                    <a:pt x="1051065" y="451785"/>
                    <a:pt x="1050368" y="451785"/>
                    <a:pt x="1049437" y="451785"/>
                  </a:cubicBezTo>
                  <a:moveTo>
                    <a:pt x="15583" y="485766"/>
                  </a:moveTo>
                  <a:cubicBezTo>
                    <a:pt x="15583" y="485766"/>
                    <a:pt x="14653" y="485766"/>
                    <a:pt x="14188" y="485766"/>
                  </a:cubicBezTo>
                  <a:cubicBezTo>
                    <a:pt x="7443" y="485068"/>
                    <a:pt x="2791" y="479016"/>
                    <a:pt x="3489" y="472267"/>
                  </a:cubicBezTo>
                  <a:lnTo>
                    <a:pt x="4652" y="464121"/>
                  </a:lnTo>
                  <a:cubicBezTo>
                    <a:pt x="5582" y="457371"/>
                    <a:pt x="11629" y="452716"/>
                    <a:pt x="18374" y="453647"/>
                  </a:cubicBezTo>
                  <a:cubicBezTo>
                    <a:pt x="25119" y="454578"/>
                    <a:pt x="29771" y="460629"/>
                    <a:pt x="28841" y="467379"/>
                  </a:cubicBezTo>
                  <a:lnTo>
                    <a:pt x="27911" y="475292"/>
                  </a:lnTo>
                  <a:cubicBezTo>
                    <a:pt x="27213" y="481577"/>
                    <a:pt x="21863" y="485999"/>
                    <a:pt x="15816" y="485999"/>
                  </a:cubicBezTo>
                  <a:moveTo>
                    <a:pt x="1056647" y="508342"/>
                  </a:moveTo>
                  <a:cubicBezTo>
                    <a:pt x="1050368" y="508342"/>
                    <a:pt x="1045018" y="503455"/>
                    <a:pt x="1044553" y="496938"/>
                  </a:cubicBezTo>
                  <a:lnTo>
                    <a:pt x="1043855" y="489024"/>
                  </a:lnTo>
                  <a:cubicBezTo>
                    <a:pt x="1043157" y="482275"/>
                    <a:pt x="1048274" y="476456"/>
                    <a:pt x="1055019" y="475758"/>
                  </a:cubicBezTo>
                  <a:cubicBezTo>
                    <a:pt x="1061764" y="475292"/>
                    <a:pt x="1067579" y="480180"/>
                    <a:pt x="1068277" y="486930"/>
                  </a:cubicBezTo>
                  <a:lnTo>
                    <a:pt x="1068975" y="495308"/>
                  </a:lnTo>
                  <a:cubicBezTo>
                    <a:pt x="1069440" y="502058"/>
                    <a:pt x="1064556" y="507877"/>
                    <a:pt x="1057810" y="508342"/>
                  </a:cubicBezTo>
                  <a:cubicBezTo>
                    <a:pt x="1057578" y="508342"/>
                    <a:pt x="1057113" y="508342"/>
                    <a:pt x="1056880" y="508342"/>
                  </a:cubicBezTo>
                  <a:moveTo>
                    <a:pt x="12095" y="542555"/>
                  </a:moveTo>
                  <a:lnTo>
                    <a:pt x="12095" y="542555"/>
                  </a:lnTo>
                  <a:cubicBezTo>
                    <a:pt x="5350" y="542555"/>
                    <a:pt x="0" y="536970"/>
                    <a:pt x="0" y="530220"/>
                  </a:cubicBezTo>
                  <a:lnTo>
                    <a:pt x="0" y="521841"/>
                  </a:lnTo>
                  <a:cubicBezTo>
                    <a:pt x="233" y="515092"/>
                    <a:pt x="6047" y="510204"/>
                    <a:pt x="12560" y="509971"/>
                  </a:cubicBezTo>
                  <a:cubicBezTo>
                    <a:pt x="19305" y="509971"/>
                    <a:pt x="24654" y="515790"/>
                    <a:pt x="24422" y="522540"/>
                  </a:cubicBezTo>
                  <a:lnTo>
                    <a:pt x="24422" y="530453"/>
                  </a:lnTo>
                  <a:cubicBezTo>
                    <a:pt x="24422" y="537202"/>
                    <a:pt x="18840" y="542555"/>
                    <a:pt x="12095" y="542555"/>
                  </a:cubicBezTo>
                  <a:moveTo>
                    <a:pt x="1058043" y="555589"/>
                  </a:moveTo>
                  <a:lnTo>
                    <a:pt x="1058043" y="555589"/>
                  </a:lnTo>
                  <a:cubicBezTo>
                    <a:pt x="1051298" y="555589"/>
                    <a:pt x="1045948" y="550003"/>
                    <a:pt x="1045948" y="543254"/>
                  </a:cubicBezTo>
                  <a:lnTo>
                    <a:pt x="1045948" y="535340"/>
                  </a:lnTo>
                  <a:cubicBezTo>
                    <a:pt x="1045948" y="528591"/>
                    <a:pt x="1051531" y="523238"/>
                    <a:pt x="1058276" y="523238"/>
                  </a:cubicBezTo>
                  <a:cubicBezTo>
                    <a:pt x="1065021" y="523238"/>
                    <a:pt x="1070370" y="528591"/>
                    <a:pt x="1070370" y="535340"/>
                  </a:cubicBezTo>
                  <a:lnTo>
                    <a:pt x="1070370" y="543719"/>
                  </a:lnTo>
                  <a:cubicBezTo>
                    <a:pt x="1070370" y="550469"/>
                    <a:pt x="1064788" y="555822"/>
                    <a:pt x="1058043" y="555822"/>
                  </a:cubicBezTo>
                  <a:moveTo>
                    <a:pt x="14420" y="599345"/>
                  </a:moveTo>
                  <a:cubicBezTo>
                    <a:pt x="8141" y="599345"/>
                    <a:pt x="3024" y="594690"/>
                    <a:pt x="2326" y="588406"/>
                  </a:cubicBezTo>
                  <a:lnTo>
                    <a:pt x="1628" y="580027"/>
                  </a:lnTo>
                  <a:cubicBezTo>
                    <a:pt x="1163" y="573278"/>
                    <a:pt x="6047" y="567459"/>
                    <a:pt x="12792" y="566994"/>
                  </a:cubicBezTo>
                  <a:cubicBezTo>
                    <a:pt x="19305" y="566295"/>
                    <a:pt x="25352" y="571416"/>
                    <a:pt x="26050" y="578165"/>
                  </a:cubicBezTo>
                  <a:lnTo>
                    <a:pt x="26748" y="586079"/>
                  </a:lnTo>
                  <a:cubicBezTo>
                    <a:pt x="27445" y="592828"/>
                    <a:pt x="22561" y="598647"/>
                    <a:pt x="15816" y="599345"/>
                  </a:cubicBezTo>
                  <a:cubicBezTo>
                    <a:pt x="15351" y="599345"/>
                    <a:pt x="15118" y="599345"/>
                    <a:pt x="14653" y="599345"/>
                  </a:cubicBezTo>
                  <a:moveTo>
                    <a:pt x="1054089" y="612146"/>
                  </a:moveTo>
                  <a:cubicBezTo>
                    <a:pt x="1054089" y="612146"/>
                    <a:pt x="1053159" y="612146"/>
                    <a:pt x="1052693" y="612146"/>
                  </a:cubicBezTo>
                  <a:cubicBezTo>
                    <a:pt x="1045948" y="611215"/>
                    <a:pt x="1041297" y="605164"/>
                    <a:pt x="1041994" y="598647"/>
                  </a:cubicBezTo>
                  <a:lnTo>
                    <a:pt x="1042925" y="590734"/>
                  </a:lnTo>
                  <a:cubicBezTo>
                    <a:pt x="1043623" y="583984"/>
                    <a:pt x="1049670" y="579329"/>
                    <a:pt x="1056415" y="580027"/>
                  </a:cubicBezTo>
                  <a:cubicBezTo>
                    <a:pt x="1063160" y="580726"/>
                    <a:pt x="1067812" y="586777"/>
                    <a:pt x="1067114" y="593527"/>
                  </a:cubicBezTo>
                  <a:lnTo>
                    <a:pt x="1066184" y="601905"/>
                  </a:lnTo>
                  <a:cubicBezTo>
                    <a:pt x="1065486" y="607957"/>
                    <a:pt x="1060136" y="612612"/>
                    <a:pt x="1054089" y="612612"/>
                  </a:cubicBezTo>
                  <a:moveTo>
                    <a:pt x="23026" y="655437"/>
                  </a:moveTo>
                  <a:cubicBezTo>
                    <a:pt x="17444" y="655437"/>
                    <a:pt x="12327" y="651480"/>
                    <a:pt x="11164" y="645661"/>
                  </a:cubicBezTo>
                  <a:lnTo>
                    <a:pt x="9536" y="637515"/>
                  </a:lnTo>
                  <a:cubicBezTo>
                    <a:pt x="8141" y="630998"/>
                    <a:pt x="12560" y="624482"/>
                    <a:pt x="19072" y="623085"/>
                  </a:cubicBezTo>
                  <a:cubicBezTo>
                    <a:pt x="25817" y="621921"/>
                    <a:pt x="32097" y="626111"/>
                    <a:pt x="33260" y="632860"/>
                  </a:cubicBezTo>
                  <a:lnTo>
                    <a:pt x="34888" y="640541"/>
                  </a:lnTo>
                  <a:cubicBezTo>
                    <a:pt x="36284" y="647058"/>
                    <a:pt x="32097" y="653575"/>
                    <a:pt x="25352" y="654971"/>
                  </a:cubicBezTo>
                  <a:cubicBezTo>
                    <a:pt x="24422" y="654971"/>
                    <a:pt x="23724" y="655204"/>
                    <a:pt x="22794" y="655204"/>
                  </a:cubicBezTo>
                  <a:moveTo>
                    <a:pt x="1044088" y="668237"/>
                  </a:moveTo>
                  <a:cubicBezTo>
                    <a:pt x="1044088" y="668237"/>
                    <a:pt x="1042227" y="668237"/>
                    <a:pt x="1041297" y="668005"/>
                  </a:cubicBezTo>
                  <a:cubicBezTo>
                    <a:pt x="1034784" y="666376"/>
                    <a:pt x="1030598" y="659859"/>
                    <a:pt x="1032226" y="653342"/>
                  </a:cubicBezTo>
                  <a:lnTo>
                    <a:pt x="1034087" y="645661"/>
                  </a:lnTo>
                  <a:cubicBezTo>
                    <a:pt x="1035482" y="639144"/>
                    <a:pt x="1041994" y="634955"/>
                    <a:pt x="1048507" y="636352"/>
                  </a:cubicBezTo>
                  <a:cubicBezTo>
                    <a:pt x="1055019" y="637748"/>
                    <a:pt x="1059206" y="644265"/>
                    <a:pt x="1057810" y="650782"/>
                  </a:cubicBezTo>
                  <a:lnTo>
                    <a:pt x="1055950" y="658928"/>
                  </a:lnTo>
                  <a:cubicBezTo>
                    <a:pt x="1054554" y="664514"/>
                    <a:pt x="1049670" y="668237"/>
                    <a:pt x="1044088" y="668237"/>
                  </a:cubicBezTo>
                  <a:moveTo>
                    <a:pt x="37912" y="710364"/>
                  </a:moveTo>
                  <a:cubicBezTo>
                    <a:pt x="32795" y="710364"/>
                    <a:pt x="27911" y="707106"/>
                    <a:pt x="26282" y="701986"/>
                  </a:cubicBezTo>
                  <a:lnTo>
                    <a:pt x="23724" y="694072"/>
                  </a:lnTo>
                  <a:cubicBezTo>
                    <a:pt x="21631" y="687555"/>
                    <a:pt x="25352" y="680806"/>
                    <a:pt x="31865" y="678944"/>
                  </a:cubicBezTo>
                  <a:cubicBezTo>
                    <a:pt x="38377" y="676849"/>
                    <a:pt x="45122" y="680573"/>
                    <a:pt x="46983" y="687090"/>
                  </a:cubicBezTo>
                  <a:lnTo>
                    <a:pt x="49309" y="694538"/>
                  </a:lnTo>
                  <a:cubicBezTo>
                    <a:pt x="51402" y="700822"/>
                    <a:pt x="47913" y="707804"/>
                    <a:pt x="41401" y="709899"/>
                  </a:cubicBezTo>
                  <a:cubicBezTo>
                    <a:pt x="40238" y="710364"/>
                    <a:pt x="38842" y="710364"/>
                    <a:pt x="37679" y="710364"/>
                  </a:cubicBezTo>
                  <a:moveTo>
                    <a:pt x="1028039" y="722700"/>
                  </a:moveTo>
                  <a:cubicBezTo>
                    <a:pt x="1026644" y="722700"/>
                    <a:pt x="1025248" y="722467"/>
                    <a:pt x="1023853" y="722002"/>
                  </a:cubicBezTo>
                  <a:cubicBezTo>
                    <a:pt x="1017573" y="719674"/>
                    <a:pt x="1014316" y="712692"/>
                    <a:pt x="1016410" y="706408"/>
                  </a:cubicBezTo>
                  <a:lnTo>
                    <a:pt x="1018968" y="698960"/>
                  </a:lnTo>
                  <a:cubicBezTo>
                    <a:pt x="1021061" y="692676"/>
                    <a:pt x="1028039" y="689185"/>
                    <a:pt x="1034319" y="691279"/>
                  </a:cubicBezTo>
                  <a:cubicBezTo>
                    <a:pt x="1040599" y="693374"/>
                    <a:pt x="1044088" y="700356"/>
                    <a:pt x="1041994" y="706640"/>
                  </a:cubicBezTo>
                  <a:lnTo>
                    <a:pt x="1039203" y="714554"/>
                  </a:lnTo>
                  <a:cubicBezTo>
                    <a:pt x="1037343" y="719441"/>
                    <a:pt x="1032691" y="722700"/>
                    <a:pt x="1027807" y="722700"/>
                  </a:cubicBezTo>
                  <a:moveTo>
                    <a:pt x="58380" y="763430"/>
                  </a:moveTo>
                  <a:cubicBezTo>
                    <a:pt x="53728" y="763430"/>
                    <a:pt x="49309" y="760870"/>
                    <a:pt x="47215" y="756215"/>
                  </a:cubicBezTo>
                  <a:lnTo>
                    <a:pt x="43959" y="748534"/>
                  </a:lnTo>
                  <a:cubicBezTo>
                    <a:pt x="41401" y="742483"/>
                    <a:pt x="43959" y="735268"/>
                    <a:pt x="50239" y="732475"/>
                  </a:cubicBezTo>
                  <a:cubicBezTo>
                    <a:pt x="56519" y="729915"/>
                    <a:pt x="63497" y="732475"/>
                    <a:pt x="66288" y="738759"/>
                  </a:cubicBezTo>
                  <a:lnTo>
                    <a:pt x="69544" y="745974"/>
                  </a:lnTo>
                  <a:cubicBezTo>
                    <a:pt x="72335" y="752025"/>
                    <a:pt x="69544" y="759241"/>
                    <a:pt x="63497" y="762033"/>
                  </a:cubicBezTo>
                  <a:cubicBezTo>
                    <a:pt x="61868" y="762732"/>
                    <a:pt x="60240" y="763197"/>
                    <a:pt x="58380" y="763197"/>
                  </a:cubicBezTo>
                  <a:moveTo>
                    <a:pt x="1005943" y="775067"/>
                  </a:moveTo>
                  <a:cubicBezTo>
                    <a:pt x="1004083" y="775067"/>
                    <a:pt x="1002455" y="774602"/>
                    <a:pt x="1000594" y="773903"/>
                  </a:cubicBezTo>
                  <a:cubicBezTo>
                    <a:pt x="994546" y="771111"/>
                    <a:pt x="991988" y="763663"/>
                    <a:pt x="995012" y="757611"/>
                  </a:cubicBezTo>
                  <a:lnTo>
                    <a:pt x="998500" y="750396"/>
                  </a:lnTo>
                  <a:cubicBezTo>
                    <a:pt x="1001292" y="744345"/>
                    <a:pt x="1008502" y="741552"/>
                    <a:pt x="1014782" y="744578"/>
                  </a:cubicBezTo>
                  <a:cubicBezTo>
                    <a:pt x="1020829" y="747371"/>
                    <a:pt x="1023620" y="754586"/>
                    <a:pt x="1020596" y="760870"/>
                  </a:cubicBezTo>
                  <a:lnTo>
                    <a:pt x="1017108" y="768318"/>
                  </a:lnTo>
                  <a:cubicBezTo>
                    <a:pt x="1015014" y="772740"/>
                    <a:pt x="1010595" y="775300"/>
                    <a:pt x="1006176" y="775300"/>
                  </a:cubicBezTo>
                  <a:moveTo>
                    <a:pt x="84662" y="813703"/>
                  </a:moveTo>
                  <a:cubicBezTo>
                    <a:pt x="80475" y="813703"/>
                    <a:pt x="76521" y="811608"/>
                    <a:pt x="74196" y="807652"/>
                  </a:cubicBezTo>
                  <a:lnTo>
                    <a:pt x="70009" y="800436"/>
                  </a:lnTo>
                  <a:cubicBezTo>
                    <a:pt x="66753" y="794618"/>
                    <a:pt x="68613" y="787170"/>
                    <a:pt x="74661" y="783911"/>
                  </a:cubicBezTo>
                  <a:cubicBezTo>
                    <a:pt x="80475" y="780653"/>
                    <a:pt x="87918" y="782748"/>
                    <a:pt x="91174" y="788566"/>
                  </a:cubicBezTo>
                  <a:lnTo>
                    <a:pt x="95129" y="795316"/>
                  </a:lnTo>
                  <a:cubicBezTo>
                    <a:pt x="98617" y="801135"/>
                    <a:pt x="96524" y="808582"/>
                    <a:pt x="90942" y="812074"/>
                  </a:cubicBezTo>
                  <a:cubicBezTo>
                    <a:pt x="89081" y="813237"/>
                    <a:pt x="86755" y="813703"/>
                    <a:pt x="84662" y="813703"/>
                  </a:cubicBezTo>
                  <a:moveTo>
                    <a:pt x="978498" y="824875"/>
                  </a:moveTo>
                  <a:cubicBezTo>
                    <a:pt x="976172" y="824875"/>
                    <a:pt x="974079" y="824176"/>
                    <a:pt x="971985" y="823013"/>
                  </a:cubicBezTo>
                  <a:cubicBezTo>
                    <a:pt x="966171" y="819521"/>
                    <a:pt x="964543" y="811841"/>
                    <a:pt x="968031" y="806255"/>
                  </a:cubicBezTo>
                  <a:lnTo>
                    <a:pt x="972218" y="799505"/>
                  </a:lnTo>
                  <a:cubicBezTo>
                    <a:pt x="975707" y="793687"/>
                    <a:pt x="983150" y="791825"/>
                    <a:pt x="988964" y="795316"/>
                  </a:cubicBezTo>
                  <a:cubicBezTo>
                    <a:pt x="994779" y="798807"/>
                    <a:pt x="996640" y="806255"/>
                    <a:pt x="993151" y="812074"/>
                  </a:cubicBezTo>
                  <a:lnTo>
                    <a:pt x="988732" y="819056"/>
                  </a:lnTo>
                  <a:cubicBezTo>
                    <a:pt x="986406" y="822780"/>
                    <a:pt x="982452" y="824875"/>
                    <a:pt x="978265" y="824875"/>
                  </a:cubicBezTo>
                  <a:moveTo>
                    <a:pt x="116294" y="860950"/>
                  </a:moveTo>
                  <a:cubicBezTo>
                    <a:pt x="112573" y="860950"/>
                    <a:pt x="108851" y="859321"/>
                    <a:pt x="106525" y="856062"/>
                  </a:cubicBezTo>
                  <a:lnTo>
                    <a:pt x="101641" y="849313"/>
                  </a:lnTo>
                  <a:cubicBezTo>
                    <a:pt x="97687" y="843960"/>
                    <a:pt x="98850" y="836279"/>
                    <a:pt x="104199" y="832322"/>
                  </a:cubicBezTo>
                  <a:cubicBezTo>
                    <a:pt x="109549" y="828366"/>
                    <a:pt x="117224" y="829529"/>
                    <a:pt x="121178" y="834883"/>
                  </a:cubicBezTo>
                  <a:lnTo>
                    <a:pt x="125830" y="841167"/>
                  </a:lnTo>
                  <a:cubicBezTo>
                    <a:pt x="129784" y="846520"/>
                    <a:pt x="128854" y="854200"/>
                    <a:pt x="123504" y="858157"/>
                  </a:cubicBezTo>
                  <a:cubicBezTo>
                    <a:pt x="121178" y="859786"/>
                    <a:pt x="118853" y="860717"/>
                    <a:pt x="116061" y="860717"/>
                  </a:cubicBezTo>
                  <a:moveTo>
                    <a:pt x="945703" y="871423"/>
                  </a:moveTo>
                  <a:cubicBezTo>
                    <a:pt x="943145" y="871423"/>
                    <a:pt x="940353" y="870492"/>
                    <a:pt x="938260" y="868863"/>
                  </a:cubicBezTo>
                  <a:cubicBezTo>
                    <a:pt x="932911" y="864674"/>
                    <a:pt x="931980" y="856993"/>
                    <a:pt x="936167" y="851873"/>
                  </a:cubicBezTo>
                  <a:lnTo>
                    <a:pt x="941051" y="845589"/>
                  </a:lnTo>
                  <a:cubicBezTo>
                    <a:pt x="945238" y="840236"/>
                    <a:pt x="952913" y="839305"/>
                    <a:pt x="958030" y="843261"/>
                  </a:cubicBezTo>
                  <a:cubicBezTo>
                    <a:pt x="963380" y="847451"/>
                    <a:pt x="964310" y="855131"/>
                    <a:pt x="960356" y="860484"/>
                  </a:cubicBezTo>
                  <a:lnTo>
                    <a:pt x="955239" y="867001"/>
                  </a:lnTo>
                  <a:cubicBezTo>
                    <a:pt x="952913" y="870027"/>
                    <a:pt x="949192" y="871656"/>
                    <a:pt x="945703" y="871656"/>
                  </a:cubicBezTo>
                  <a:moveTo>
                    <a:pt x="152810" y="904473"/>
                  </a:moveTo>
                  <a:cubicBezTo>
                    <a:pt x="149554" y="904473"/>
                    <a:pt x="146298" y="903077"/>
                    <a:pt x="143972" y="900516"/>
                  </a:cubicBezTo>
                  <a:lnTo>
                    <a:pt x="138390" y="894465"/>
                  </a:lnTo>
                  <a:cubicBezTo>
                    <a:pt x="133971" y="889577"/>
                    <a:pt x="134203" y="881664"/>
                    <a:pt x="139320" y="877242"/>
                  </a:cubicBezTo>
                  <a:cubicBezTo>
                    <a:pt x="144205" y="872820"/>
                    <a:pt x="151880" y="873053"/>
                    <a:pt x="156532" y="878173"/>
                  </a:cubicBezTo>
                  <a:lnTo>
                    <a:pt x="161881" y="883992"/>
                  </a:lnTo>
                  <a:cubicBezTo>
                    <a:pt x="166533" y="888879"/>
                    <a:pt x="166300" y="896560"/>
                    <a:pt x="161184" y="901215"/>
                  </a:cubicBezTo>
                  <a:cubicBezTo>
                    <a:pt x="158858" y="903542"/>
                    <a:pt x="155834" y="904473"/>
                    <a:pt x="152810" y="904473"/>
                  </a:cubicBezTo>
                  <a:moveTo>
                    <a:pt x="908256" y="914016"/>
                  </a:moveTo>
                  <a:cubicBezTo>
                    <a:pt x="905233" y="914016"/>
                    <a:pt x="901977" y="912852"/>
                    <a:pt x="899650" y="910525"/>
                  </a:cubicBezTo>
                  <a:cubicBezTo>
                    <a:pt x="894766" y="905870"/>
                    <a:pt x="894766" y="897956"/>
                    <a:pt x="899650" y="893301"/>
                  </a:cubicBezTo>
                  <a:lnTo>
                    <a:pt x="905233" y="887715"/>
                  </a:lnTo>
                  <a:cubicBezTo>
                    <a:pt x="909884" y="882828"/>
                    <a:pt x="917560" y="882595"/>
                    <a:pt x="922444" y="887250"/>
                  </a:cubicBezTo>
                  <a:cubicBezTo>
                    <a:pt x="927329" y="891905"/>
                    <a:pt x="927561" y="899585"/>
                    <a:pt x="922909" y="904473"/>
                  </a:cubicBezTo>
                  <a:lnTo>
                    <a:pt x="917095" y="910525"/>
                  </a:lnTo>
                  <a:cubicBezTo>
                    <a:pt x="914769" y="912852"/>
                    <a:pt x="911513" y="914248"/>
                    <a:pt x="908489" y="914248"/>
                  </a:cubicBezTo>
                  <a:moveTo>
                    <a:pt x="193746" y="944040"/>
                  </a:moveTo>
                  <a:cubicBezTo>
                    <a:pt x="190955" y="944040"/>
                    <a:pt x="188164" y="943109"/>
                    <a:pt x="185838" y="941014"/>
                  </a:cubicBezTo>
                  <a:lnTo>
                    <a:pt x="179558" y="935661"/>
                  </a:lnTo>
                  <a:cubicBezTo>
                    <a:pt x="174441" y="931239"/>
                    <a:pt x="173976" y="923558"/>
                    <a:pt x="178628" y="918438"/>
                  </a:cubicBezTo>
                  <a:cubicBezTo>
                    <a:pt x="183047" y="913317"/>
                    <a:pt x="190722" y="912852"/>
                    <a:pt x="195839" y="917507"/>
                  </a:cubicBezTo>
                  <a:lnTo>
                    <a:pt x="201886" y="922860"/>
                  </a:lnTo>
                  <a:cubicBezTo>
                    <a:pt x="207003" y="927282"/>
                    <a:pt x="207468" y="934963"/>
                    <a:pt x="203282" y="940083"/>
                  </a:cubicBezTo>
                  <a:cubicBezTo>
                    <a:pt x="200956" y="942876"/>
                    <a:pt x="197467" y="944272"/>
                    <a:pt x="193978" y="944272"/>
                  </a:cubicBezTo>
                  <a:moveTo>
                    <a:pt x="866390" y="952418"/>
                  </a:moveTo>
                  <a:cubicBezTo>
                    <a:pt x="862902" y="952418"/>
                    <a:pt x="859413" y="950789"/>
                    <a:pt x="856854" y="947996"/>
                  </a:cubicBezTo>
                  <a:cubicBezTo>
                    <a:pt x="852668" y="942876"/>
                    <a:pt x="853366" y="935195"/>
                    <a:pt x="858482" y="930773"/>
                  </a:cubicBezTo>
                  <a:lnTo>
                    <a:pt x="864530" y="925653"/>
                  </a:lnTo>
                  <a:cubicBezTo>
                    <a:pt x="869647" y="921231"/>
                    <a:pt x="877322" y="921929"/>
                    <a:pt x="881741" y="927049"/>
                  </a:cubicBezTo>
                  <a:cubicBezTo>
                    <a:pt x="886161" y="932170"/>
                    <a:pt x="885463" y="939850"/>
                    <a:pt x="880346" y="944272"/>
                  </a:cubicBezTo>
                  <a:lnTo>
                    <a:pt x="874066" y="949626"/>
                  </a:lnTo>
                  <a:cubicBezTo>
                    <a:pt x="871740" y="951488"/>
                    <a:pt x="868949" y="952418"/>
                    <a:pt x="866390" y="952418"/>
                  </a:cubicBezTo>
                  <a:moveTo>
                    <a:pt x="238635" y="978719"/>
                  </a:moveTo>
                  <a:cubicBezTo>
                    <a:pt x="236309" y="978719"/>
                    <a:pt x="233751" y="978020"/>
                    <a:pt x="231658" y="976624"/>
                  </a:cubicBezTo>
                  <a:lnTo>
                    <a:pt x="224913" y="971969"/>
                  </a:lnTo>
                  <a:cubicBezTo>
                    <a:pt x="219331" y="968012"/>
                    <a:pt x="218168" y="960565"/>
                    <a:pt x="222122" y="954979"/>
                  </a:cubicBezTo>
                  <a:cubicBezTo>
                    <a:pt x="226076" y="949393"/>
                    <a:pt x="233751" y="948229"/>
                    <a:pt x="239100" y="952186"/>
                  </a:cubicBezTo>
                  <a:lnTo>
                    <a:pt x="245613" y="956841"/>
                  </a:lnTo>
                  <a:cubicBezTo>
                    <a:pt x="251195" y="960565"/>
                    <a:pt x="252591" y="968245"/>
                    <a:pt x="248637" y="973831"/>
                  </a:cubicBezTo>
                  <a:cubicBezTo>
                    <a:pt x="246311" y="977322"/>
                    <a:pt x="242589" y="979184"/>
                    <a:pt x="238635" y="979184"/>
                  </a:cubicBezTo>
                  <a:moveTo>
                    <a:pt x="820571" y="985934"/>
                  </a:moveTo>
                  <a:cubicBezTo>
                    <a:pt x="816617" y="985934"/>
                    <a:pt x="812663" y="984072"/>
                    <a:pt x="810337" y="980348"/>
                  </a:cubicBezTo>
                  <a:cubicBezTo>
                    <a:pt x="806615" y="974762"/>
                    <a:pt x="808243" y="967081"/>
                    <a:pt x="813826" y="963357"/>
                  </a:cubicBezTo>
                  <a:lnTo>
                    <a:pt x="820338" y="958935"/>
                  </a:lnTo>
                  <a:cubicBezTo>
                    <a:pt x="825920" y="955211"/>
                    <a:pt x="833596" y="956608"/>
                    <a:pt x="837317" y="962194"/>
                  </a:cubicBezTo>
                  <a:cubicBezTo>
                    <a:pt x="841038" y="967780"/>
                    <a:pt x="839643" y="975460"/>
                    <a:pt x="834061" y="979184"/>
                  </a:cubicBezTo>
                  <a:lnTo>
                    <a:pt x="827083" y="983839"/>
                  </a:lnTo>
                  <a:cubicBezTo>
                    <a:pt x="824990" y="985235"/>
                    <a:pt x="822664" y="985934"/>
                    <a:pt x="820338" y="985934"/>
                  </a:cubicBezTo>
                  <a:moveTo>
                    <a:pt x="287246" y="1008277"/>
                  </a:moveTo>
                  <a:cubicBezTo>
                    <a:pt x="285386" y="1008277"/>
                    <a:pt x="283292" y="1007812"/>
                    <a:pt x="281432" y="1006881"/>
                  </a:cubicBezTo>
                  <a:lnTo>
                    <a:pt x="274221" y="1002924"/>
                  </a:lnTo>
                  <a:cubicBezTo>
                    <a:pt x="268407" y="999666"/>
                    <a:pt x="266313" y="992218"/>
                    <a:pt x="269570" y="986399"/>
                  </a:cubicBezTo>
                  <a:cubicBezTo>
                    <a:pt x="272826" y="980581"/>
                    <a:pt x="280269" y="978486"/>
                    <a:pt x="286083" y="981744"/>
                  </a:cubicBezTo>
                  <a:lnTo>
                    <a:pt x="293061" y="985468"/>
                  </a:lnTo>
                  <a:cubicBezTo>
                    <a:pt x="298876" y="988727"/>
                    <a:pt x="301202" y="996174"/>
                    <a:pt x="297945" y="1001993"/>
                  </a:cubicBezTo>
                  <a:cubicBezTo>
                    <a:pt x="295619" y="1006182"/>
                    <a:pt x="291433" y="1008277"/>
                    <a:pt x="287246" y="1008277"/>
                  </a:cubicBezTo>
                  <a:moveTo>
                    <a:pt x="771262" y="1014328"/>
                  </a:moveTo>
                  <a:cubicBezTo>
                    <a:pt x="766843" y="1014328"/>
                    <a:pt x="762424" y="1011768"/>
                    <a:pt x="760330" y="1007579"/>
                  </a:cubicBezTo>
                  <a:cubicBezTo>
                    <a:pt x="757307" y="1001527"/>
                    <a:pt x="759633" y="994312"/>
                    <a:pt x="765680" y="991287"/>
                  </a:cubicBezTo>
                  <a:lnTo>
                    <a:pt x="772657" y="987563"/>
                  </a:lnTo>
                  <a:cubicBezTo>
                    <a:pt x="778705" y="984304"/>
                    <a:pt x="785915" y="986632"/>
                    <a:pt x="789171" y="992683"/>
                  </a:cubicBezTo>
                  <a:cubicBezTo>
                    <a:pt x="792195" y="998735"/>
                    <a:pt x="790102" y="1005950"/>
                    <a:pt x="784054" y="1009208"/>
                  </a:cubicBezTo>
                  <a:lnTo>
                    <a:pt x="776611" y="1012932"/>
                  </a:lnTo>
                  <a:cubicBezTo>
                    <a:pt x="774751" y="1013863"/>
                    <a:pt x="772890" y="1014328"/>
                    <a:pt x="771029" y="1014328"/>
                  </a:cubicBezTo>
                  <a:moveTo>
                    <a:pt x="338648" y="1032715"/>
                  </a:moveTo>
                  <a:cubicBezTo>
                    <a:pt x="337020" y="1032715"/>
                    <a:pt x="335625" y="1032483"/>
                    <a:pt x="333996" y="1031784"/>
                  </a:cubicBezTo>
                  <a:lnTo>
                    <a:pt x="326321" y="1028526"/>
                  </a:lnTo>
                  <a:cubicBezTo>
                    <a:pt x="320041" y="1025966"/>
                    <a:pt x="317250" y="1018751"/>
                    <a:pt x="319809" y="1012467"/>
                  </a:cubicBezTo>
                  <a:cubicBezTo>
                    <a:pt x="322367" y="1006182"/>
                    <a:pt x="329577" y="1003389"/>
                    <a:pt x="335857" y="1005950"/>
                  </a:cubicBezTo>
                  <a:lnTo>
                    <a:pt x="343300" y="1008975"/>
                  </a:lnTo>
                  <a:cubicBezTo>
                    <a:pt x="349580" y="1011536"/>
                    <a:pt x="352603" y="1018518"/>
                    <a:pt x="350045" y="1024802"/>
                  </a:cubicBezTo>
                  <a:cubicBezTo>
                    <a:pt x="348184" y="1029457"/>
                    <a:pt x="343533" y="1032483"/>
                    <a:pt x="338881" y="1032483"/>
                  </a:cubicBezTo>
                  <a:moveTo>
                    <a:pt x="719395" y="1037370"/>
                  </a:moveTo>
                  <a:cubicBezTo>
                    <a:pt x="714510" y="1037370"/>
                    <a:pt x="709859" y="1034345"/>
                    <a:pt x="707998" y="1029457"/>
                  </a:cubicBezTo>
                  <a:cubicBezTo>
                    <a:pt x="705672" y="1023173"/>
                    <a:pt x="708928" y="1016190"/>
                    <a:pt x="715208" y="1013863"/>
                  </a:cubicBezTo>
                  <a:lnTo>
                    <a:pt x="722651" y="1011070"/>
                  </a:lnTo>
                  <a:cubicBezTo>
                    <a:pt x="728931" y="1008510"/>
                    <a:pt x="735908" y="1011536"/>
                    <a:pt x="738467" y="1017820"/>
                  </a:cubicBezTo>
                  <a:cubicBezTo>
                    <a:pt x="741025" y="1024104"/>
                    <a:pt x="737769" y="1031086"/>
                    <a:pt x="731489" y="1033646"/>
                  </a:cubicBezTo>
                  <a:lnTo>
                    <a:pt x="723814" y="1036672"/>
                  </a:lnTo>
                  <a:cubicBezTo>
                    <a:pt x="722419" y="1037137"/>
                    <a:pt x="721023" y="1037370"/>
                    <a:pt x="719627" y="1037370"/>
                  </a:cubicBezTo>
                  <a:moveTo>
                    <a:pt x="392376" y="1051102"/>
                  </a:moveTo>
                  <a:cubicBezTo>
                    <a:pt x="392376" y="1051102"/>
                    <a:pt x="390050" y="1051102"/>
                    <a:pt x="389120" y="1050637"/>
                  </a:cubicBezTo>
                  <a:lnTo>
                    <a:pt x="381212" y="1048309"/>
                  </a:lnTo>
                  <a:cubicBezTo>
                    <a:pt x="374699" y="1046447"/>
                    <a:pt x="371211" y="1039465"/>
                    <a:pt x="373071" y="1033181"/>
                  </a:cubicBezTo>
                  <a:cubicBezTo>
                    <a:pt x="374932" y="1026664"/>
                    <a:pt x="381910" y="1023173"/>
                    <a:pt x="388189" y="1025035"/>
                  </a:cubicBezTo>
                  <a:lnTo>
                    <a:pt x="395865" y="1027362"/>
                  </a:lnTo>
                  <a:cubicBezTo>
                    <a:pt x="402377" y="1029224"/>
                    <a:pt x="406099" y="1035974"/>
                    <a:pt x="404238" y="1042491"/>
                  </a:cubicBezTo>
                  <a:cubicBezTo>
                    <a:pt x="402610" y="1047844"/>
                    <a:pt x="397726" y="1051335"/>
                    <a:pt x="392609" y="1051335"/>
                  </a:cubicBezTo>
                  <a:moveTo>
                    <a:pt x="665202" y="1054361"/>
                  </a:moveTo>
                  <a:cubicBezTo>
                    <a:pt x="659852" y="1054361"/>
                    <a:pt x="654735" y="1050637"/>
                    <a:pt x="653340" y="1045284"/>
                  </a:cubicBezTo>
                  <a:cubicBezTo>
                    <a:pt x="651712" y="1038767"/>
                    <a:pt x="655666" y="1032017"/>
                    <a:pt x="662178" y="1030388"/>
                  </a:cubicBezTo>
                  <a:lnTo>
                    <a:pt x="669854" y="1028293"/>
                  </a:lnTo>
                  <a:cubicBezTo>
                    <a:pt x="676366" y="1026664"/>
                    <a:pt x="683111" y="1030388"/>
                    <a:pt x="684739" y="1036905"/>
                  </a:cubicBezTo>
                  <a:cubicBezTo>
                    <a:pt x="686600" y="1043422"/>
                    <a:pt x="682646" y="1050171"/>
                    <a:pt x="676133" y="1051800"/>
                  </a:cubicBezTo>
                  <a:lnTo>
                    <a:pt x="667993" y="1053895"/>
                  </a:lnTo>
                  <a:cubicBezTo>
                    <a:pt x="667993" y="1053895"/>
                    <a:pt x="665900" y="1054361"/>
                    <a:pt x="664969" y="1054361"/>
                  </a:cubicBezTo>
                  <a:moveTo>
                    <a:pt x="447732" y="1063438"/>
                  </a:moveTo>
                  <a:cubicBezTo>
                    <a:pt x="447732" y="1063438"/>
                    <a:pt x="446336" y="1063438"/>
                    <a:pt x="445639" y="1063438"/>
                  </a:cubicBezTo>
                  <a:lnTo>
                    <a:pt x="437498" y="1062041"/>
                  </a:lnTo>
                  <a:cubicBezTo>
                    <a:pt x="430986" y="1060877"/>
                    <a:pt x="426566" y="1054361"/>
                    <a:pt x="427729" y="1047844"/>
                  </a:cubicBezTo>
                  <a:cubicBezTo>
                    <a:pt x="428892" y="1041094"/>
                    <a:pt x="435405" y="1036905"/>
                    <a:pt x="441917" y="1038068"/>
                  </a:cubicBezTo>
                  <a:lnTo>
                    <a:pt x="449825" y="1039465"/>
                  </a:lnTo>
                  <a:cubicBezTo>
                    <a:pt x="456570" y="1040629"/>
                    <a:pt x="460989" y="1046913"/>
                    <a:pt x="459827" y="1053430"/>
                  </a:cubicBezTo>
                  <a:cubicBezTo>
                    <a:pt x="458896" y="1059481"/>
                    <a:pt x="453779" y="1063670"/>
                    <a:pt x="447732" y="1063670"/>
                  </a:cubicBezTo>
                  <a:moveTo>
                    <a:pt x="609381" y="1065532"/>
                  </a:moveTo>
                  <a:cubicBezTo>
                    <a:pt x="603333" y="1065532"/>
                    <a:pt x="598216" y="1061110"/>
                    <a:pt x="597286" y="1055059"/>
                  </a:cubicBezTo>
                  <a:cubicBezTo>
                    <a:pt x="596356" y="1048309"/>
                    <a:pt x="601008" y="1042258"/>
                    <a:pt x="607753" y="1041327"/>
                  </a:cubicBezTo>
                  <a:lnTo>
                    <a:pt x="615661" y="1040163"/>
                  </a:lnTo>
                  <a:cubicBezTo>
                    <a:pt x="622406" y="1038999"/>
                    <a:pt x="628453" y="1043654"/>
                    <a:pt x="629616" y="1050404"/>
                  </a:cubicBezTo>
                  <a:cubicBezTo>
                    <a:pt x="630779" y="1057153"/>
                    <a:pt x="626127" y="1063205"/>
                    <a:pt x="619382" y="1064369"/>
                  </a:cubicBezTo>
                  <a:lnTo>
                    <a:pt x="611241" y="1065532"/>
                  </a:lnTo>
                  <a:cubicBezTo>
                    <a:pt x="611241" y="1065532"/>
                    <a:pt x="610078" y="1065532"/>
                    <a:pt x="609613" y="1065532"/>
                  </a:cubicBezTo>
                  <a:moveTo>
                    <a:pt x="504251" y="1069954"/>
                  </a:moveTo>
                  <a:cubicBezTo>
                    <a:pt x="504251" y="1069954"/>
                    <a:pt x="503786" y="1069954"/>
                    <a:pt x="503553" y="1069954"/>
                  </a:cubicBezTo>
                  <a:lnTo>
                    <a:pt x="495180" y="1069489"/>
                  </a:lnTo>
                  <a:cubicBezTo>
                    <a:pt x="488435" y="1069023"/>
                    <a:pt x="483550" y="1063205"/>
                    <a:pt x="484016" y="1056455"/>
                  </a:cubicBezTo>
                  <a:cubicBezTo>
                    <a:pt x="484481" y="1049706"/>
                    <a:pt x="490296" y="1044585"/>
                    <a:pt x="497041" y="1045284"/>
                  </a:cubicBezTo>
                  <a:lnTo>
                    <a:pt x="504949" y="1045749"/>
                  </a:lnTo>
                  <a:cubicBezTo>
                    <a:pt x="511694" y="1046215"/>
                    <a:pt x="516811" y="1051800"/>
                    <a:pt x="516345" y="1058550"/>
                  </a:cubicBezTo>
                  <a:cubicBezTo>
                    <a:pt x="516113" y="1065067"/>
                    <a:pt x="510531" y="1069954"/>
                    <a:pt x="504251" y="1069954"/>
                  </a:cubicBezTo>
                  <a:moveTo>
                    <a:pt x="552862" y="1070420"/>
                  </a:moveTo>
                  <a:cubicBezTo>
                    <a:pt x="546349" y="1070420"/>
                    <a:pt x="541000" y="1065300"/>
                    <a:pt x="540767" y="1058550"/>
                  </a:cubicBezTo>
                  <a:cubicBezTo>
                    <a:pt x="540767" y="1051800"/>
                    <a:pt x="545884" y="1046215"/>
                    <a:pt x="552629" y="1045982"/>
                  </a:cubicBezTo>
                  <a:lnTo>
                    <a:pt x="560537" y="1045982"/>
                  </a:lnTo>
                  <a:cubicBezTo>
                    <a:pt x="567050" y="1045284"/>
                    <a:pt x="572864" y="1050404"/>
                    <a:pt x="573329" y="1057153"/>
                  </a:cubicBezTo>
                  <a:cubicBezTo>
                    <a:pt x="573562" y="1063903"/>
                    <a:pt x="568445" y="1069489"/>
                    <a:pt x="561700" y="1069954"/>
                  </a:cubicBezTo>
                  <a:lnTo>
                    <a:pt x="553327" y="1070420"/>
                  </a:lnTo>
                  <a:lnTo>
                    <a:pt x="552862" y="1070420"/>
                  </a:ln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F9652E0-9876-7C77-2C02-10DADBFAF818}"/>
                </a:ext>
              </a:extLst>
            </p:cNvPr>
            <p:cNvSpPr/>
            <p:nvPr/>
          </p:nvSpPr>
          <p:spPr>
            <a:xfrm>
              <a:off x="8398744" y="-685298"/>
              <a:ext cx="1070370" cy="1070419"/>
            </a:xfrm>
            <a:custGeom>
              <a:avLst/>
              <a:gdLst>
                <a:gd name="connsiteX0" fmla="*/ 513787 w 1070370"/>
                <a:gd name="connsiteY0" fmla="*/ 24466 h 1070419"/>
                <a:gd name="connsiteX1" fmla="*/ 501692 w 1070370"/>
                <a:gd name="connsiteY1" fmla="*/ 12829 h 1070419"/>
                <a:gd name="connsiteX2" fmla="*/ 513322 w 1070370"/>
                <a:gd name="connsiteY2" fmla="*/ 28 h 1070419"/>
                <a:gd name="connsiteX3" fmla="*/ 521695 w 1070370"/>
                <a:gd name="connsiteY3" fmla="*/ 28 h 1070419"/>
                <a:gd name="connsiteX4" fmla="*/ 534255 w 1070370"/>
                <a:gd name="connsiteY4" fmla="*/ 11665 h 1070419"/>
                <a:gd name="connsiteX5" fmla="*/ 522393 w 1070370"/>
                <a:gd name="connsiteY5" fmla="*/ 24234 h 1070419"/>
                <a:gd name="connsiteX6" fmla="*/ 514485 w 1070370"/>
                <a:gd name="connsiteY6" fmla="*/ 24234 h 1070419"/>
                <a:gd name="connsiteX7" fmla="*/ 514020 w 1070370"/>
                <a:gd name="connsiteY7" fmla="*/ 24466 h 1070419"/>
                <a:gd name="connsiteX8" fmla="*/ 578679 w 1070370"/>
                <a:gd name="connsiteY8" fmla="*/ 25863 h 1070419"/>
                <a:gd name="connsiteX9" fmla="*/ 577749 w 1070370"/>
                <a:gd name="connsiteY9" fmla="*/ 25863 h 1070419"/>
                <a:gd name="connsiteX10" fmla="*/ 569841 w 1070370"/>
                <a:gd name="connsiteY10" fmla="*/ 25165 h 1070419"/>
                <a:gd name="connsiteX11" fmla="*/ 558444 w 1070370"/>
                <a:gd name="connsiteY11" fmla="*/ 12131 h 1070419"/>
                <a:gd name="connsiteX12" fmla="*/ 571469 w 1070370"/>
                <a:gd name="connsiteY12" fmla="*/ 727 h 1070419"/>
                <a:gd name="connsiteX13" fmla="*/ 579842 w 1070370"/>
                <a:gd name="connsiteY13" fmla="*/ 1425 h 1070419"/>
                <a:gd name="connsiteX14" fmla="*/ 591006 w 1070370"/>
                <a:gd name="connsiteY14" fmla="*/ 14691 h 1070419"/>
                <a:gd name="connsiteX15" fmla="*/ 578912 w 1070370"/>
                <a:gd name="connsiteY15" fmla="*/ 25863 h 1070419"/>
                <a:gd name="connsiteX16" fmla="*/ 457268 w 1070370"/>
                <a:gd name="connsiteY16" fmla="*/ 29820 h 1070419"/>
                <a:gd name="connsiteX17" fmla="*/ 445174 w 1070370"/>
                <a:gd name="connsiteY17" fmla="*/ 19346 h 1070419"/>
                <a:gd name="connsiteX18" fmla="*/ 455407 w 1070370"/>
                <a:gd name="connsiteY18" fmla="*/ 5381 h 1070419"/>
                <a:gd name="connsiteX19" fmla="*/ 463781 w 1070370"/>
                <a:gd name="connsiteY19" fmla="*/ 4218 h 1070419"/>
                <a:gd name="connsiteX20" fmla="*/ 477503 w 1070370"/>
                <a:gd name="connsiteY20" fmla="*/ 14691 h 1070419"/>
                <a:gd name="connsiteX21" fmla="*/ 467037 w 1070370"/>
                <a:gd name="connsiteY21" fmla="*/ 28423 h 1070419"/>
                <a:gd name="connsiteX22" fmla="*/ 459129 w 1070370"/>
                <a:gd name="connsiteY22" fmla="*/ 29587 h 1070419"/>
                <a:gd name="connsiteX23" fmla="*/ 457268 w 1070370"/>
                <a:gd name="connsiteY23" fmla="*/ 29587 h 1070419"/>
                <a:gd name="connsiteX24" fmla="*/ 634965 w 1070370"/>
                <a:gd name="connsiteY24" fmla="*/ 33543 h 1070419"/>
                <a:gd name="connsiteX25" fmla="*/ 632639 w 1070370"/>
                <a:gd name="connsiteY25" fmla="*/ 33543 h 1070419"/>
                <a:gd name="connsiteX26" fmla="*/ 624964 w 1070370"/>
                <a:gd name="connsiteY26" fmla="*/ 32147 h 1070419"/>
                <a:gd name="connsiteX27" fmla="*/ 615195 w 1070370"/>
                <a:gd name="connsiteY27" fmla="*/ 17950 h 1070419"/>
                <a:gd name="connsiteX28" fmla="*/ 629383 w 1070370"/>
                <a:gd name="connsiteY28" fmla="*/ 8174 h 1070419"/>
                <a:gd name="connsiteX29" fmla="*/ 637524 w 1070370"/>
                <a:gd name="connsiteY29" fmla="*/ 9804 h 1070419"/>
                <a:gd name="connsiteX30" fmla="*/ 647060 w 1070370"/>
                <a:gd name="connsiteY30" fmla="*/ 24001 h 1070419"/>
                <a:gd name="connsiteX31" fmla="*/ 635198 w 1070370"/>
                <a:gd name="connsiteY31" fmla="*/ 33776 h 1070419"/>
                <a:gd name="connsiteX32" fmla="*/ 401680 w 1070370"/>
                <a:gd name="connsiteY32" fmla="*/ 41224 h 1070419"/>
                <a:gd name="connsiteX33" fmla="*/ 389818 w 1070370"/>
                <a:gd name="connsiteY33" fmla="*/ 32147 h 1070419"/>
                <a:gd name="connsiteX34" fmla="*/ 398423 w 1070370"/>
                <a:gd name="connsiteY34" fmla="*/ 17251 h 1070419"/>
                <a:gd name="connsiteX35" fmla="*/ 406564 w 1070370"/>
                <a:gd name="connsiteY35" fmla="*/ 15157 h 1070419"/>
                <a:gd name="connsiteX36" fmla="*/ 421217 w 1070370"/>
                <a:gd name="connsiteY36" fmla="*/ 24001 h 1070419"/>
                <a:gd name="connsiteX37" fmla="*/ 412379 w 1070370"/>
                <a:gd name="connsiteY37" fmla="*/ 38664 h 1070419"/>
                <a:gd name="connsiteX38" fmla="*/ 404703 w 1070370"/>
                <a:gd name="connsiteY38" fmla="*/ 40526 h 1070419"/>
                <a:gd name="connsiteX39" fmla="*/ 401680 w 1070370"/>
                <a:gd name="connsiteY39" fmla="*/ 40991 h 1070419"/>
                <a:gd name="connsiteX40" fmla="*/ 690089 w 1070370"/>
                <a:gd name="connsiteY40" fmla="*/ 47508 h 1070419"/>
                <a:gd name="connsiteX41" fmla="*/ 686600 w 1070370"/>
                <a:gd name="connsiteY41" fmla="*/ 47043 h 1070419"/>
                <a:gd name="connsiteX42" fmla="*/ 678925 w 1070370"/>
                <a:gd name="connsiteY42" fmla="*/ 44715 h 1070419"/>
                <a:gd name="connsiteX43" fmla="*/ 670551 w 1070370"/>
                <a:gd name="connsiteY43" fmla="*/ 29587 h 1070419"/>
                <a:gd name="connsiteX44" fmla="*/ 685670 w 1070370"/>
                <a:gd name="connsiteY44" fmla="*/ 21208 h 1070419"/>
                <a:gd name="connsiteX45" fmla="*/ 693578 w 1070370"/>
                <a:gd name="connsiteY45" fmla="*/ 23535 h 1070419"/>
                <a:gd name="connsiteX46" fmla="*/ 701718 w 1070370"/>
                <a:gd name="connsiteY46" fmla="*/ 38664 h 1070419"/>
                <a:gd name="connsiteX47" fmla="*/ 690089 w 1070370"/>
                <a:gd name="connsiteY47" fmla="*/ 47275 h 1070419"/>
                <a:gd name="connsiteX48" fmla="*/ 347487 w 1070370"/>
                <a:gd name="connsiteY48" fmla="*/ 58680 h 1070419"/>
                <a:gd name="connsiteX49" fmla="*/ 336090 w 1070370"/>
                <a:gd name="connsiteY49" fmla="*/ 50767 h 1070419"/>
                <a:gd name="connsiteX50" fmla="*/ 343067 w 1070370"/>
                <a:gd name="connsiteY50" fmla="*/ 34940 h 1070419"/>
                <a:gd name="connsiteX51" fmla="*/ 350743 w 1070370"/>
                <a:gd name="connsiteY51" fmla="*/ 31914 h 1070419"/>
                <a:gd name="connsiteX52" fmla="*/ 366326 w 1070370"/>
                <a:gd name="connsiteY52" fmla="*/ 39129 h 1070419"/>
                <a:gd name="connsiteX53" fmla="*/ 359116 w 1070370"/>
                <a:gd name="connsiteY53" fmla="*/ 54723 h 1070419"/>
                <a:gd name="connsiteX54" fmla="*/ 351673 w 1070370"/>
                <a:gd name="connsiteY54" fmla="*/ 57516 h 1070419"/>
                <a:gd name="connsiteX55" fmla="*/ 347254 w 1070370"/>
                <a:gd name="connsiteY55" fmla="*/ 58214 h 1070419"/>
                <a:gd name="connsiteX56" fmla="*/ 743351 w 1070370"/>
                <a:gd name="connsiteY56" fmla="*/ 67291 h 1070419"/>
                <a:gd name="connsiteX57" fmla="*/ 738467 w 1070370"/>
                <a:gd name="connsiteY57" fmla="*/ 66360 h 1070419"/>
                <a:gd name="connsiteX58" fmla="*/ 731024 w 1070370"/>
                <a:gd name="connsiteY58" fmla="*/ 63335 h 1070419"/>
                <a:gd name="connsiteX59" fmla="*/ 724512 w 1070370"/>
                <a:gd name="connsiteY59" fmla="*/ 47508 h 1070419"/>
                <a:gd name="connsiteX60" fmla="*/ 740328 w 1070370"/>
                <a:gd name="connsiteY60" fmla="*/ 40991 h 1070419"/>
                <a:gd name="connsiteX61" fmla="*/ 748003 w 1070370"/>
                <a:gd name="connsiteY61" fmla="*/ 44250 h 1070419"/>
                <a:gd name="connsiteX62" fmla="*/ 754283 w 1070370"/>
                <a:gd name="connsiteY62" fmla="*/ 60309 h 1070419"/>
                <a:gd name="connsiteX63" fmla="*/ 743119 w 1070370"/>
                <a:gd name="connsiteY63" fmla="*/ 67757 h 1070419"/>
                <a:gd name="connsiteX64" fmla="*/ 295852 w 1070370"/>
                <a:gd name="connsiteY64" fmla="*/ 81722 h 1070419"/>
                <a:gd name="connsiteX65" fmla="*/ 285153 w 1070370"/>
                <a:gd name="connsiteY65" fmla="*/ 75205 h 1070419"/>
                <a:gd name="connsiteX66" fmla="*/ 290502 w 1070370"/>
                <a:gd name="connsiteY66" fmla="*/ 58680 h 1070419"/>
                <a:gd name="connsiteX67" fmla="*/ 297945 w 1070370"/>
                <a:gd name="connsiteY67" fmla="*/ 54956 h 1070419"/>
                <a:gd name="connsiteX68" fmla="*/ 314226 w 1070370"/>
                <a:gd name="connsiteY68" fmla="*/ 60542 h 1070419"/>
                <a:gd name="connsiteX69" fmla="*/ 308644 w 1070370"/>
                <a:gd name="connsiteY69" fmla="*/ 76834 h 1070419"/>
                <a:gd name="connsiteX70" fmla="*/ 301667 w 1070370"/>
                <a:gd name="connsiteY70" fmla="*/ 80325 h 1070419"/>
                <a:gd name="connsiteX71" fmla="*/ 296085 w 1070370"/>
                <a:gd name="connsiteY71" fmla="*/ 81722 h 1070419"/>
                <a:gd name="connsiteX72" fmla="*/ 794056 w 1070370"/>
                <a:gd name="connsiteY72" fmla="*/ 92660 h 1070419"/>
                <a:gd name="connsiteX73" fmla="*/ 788008 w 1070370"/>
                <a:gd name="connsiteY73" fmla="*/ 91031 h 1070419"/>
                <a:gd name="connsiteX74" fmla="*/ 781031 w 1070370"/>
                <a:gd name="connsiteY74" fmla="*/ 87075 h 1070419"/>
                <a:gd name="connsiteX75" fmla="*/ 776146 w 1070370"/>
                <a:gd name="connsiteY75" fmla="*/ 70550 h 1070419"/>
                <a:gd name="connsiteX76" fmla="*/ 792660 w 1070370"/>
                <a:gd name="connsiteY76" fmla="*/ 65662 h 1070419"/>
                <a:gd name="connsiteX77" fmla="*/ 799870 w 1070370"/>
                <a:gd name="connsiteY77" fmla="*/ 69852 h 1070419"/>
                <a:gd name="connsiteX78" fmla="*/ 804289 w 1070370"/>
                <a:gd name="connsiteY78" fmla="*/ 86376 h 1070419"/>
                <a:gd name="connsiteX79" fmla="*/ 793823 w 1070370"/>
                <a:gd name="connsiteY79" fmla="*/ 92428 h 1070419"/>
                <a:gd name="connsiteX80" fmla="*/ 246776 w 1070370"/>
                <a:gd name="connsiteY80" fmla="*/ 110582 h 1070419"/>
                <a:gd name="connsiteX81" fmla="*/ 236542 w 1070370"/>
                <a:gd name="connsiteY81" fmla="*/ 105229 h 1070419"/>
                <a:gd name="connsiteX82" fmla="*/ 240031 w 1070370"/>
                <a:gd name="connsiteY82" fmla="*/ 88238 h 1070419"/>
                <a:gd name="connsiteX83" fmla="*/ 247009 w 1070370"/>
                <a:gd name="connsiteY83" fmla="*/ 83816 h 1070419"/>
                <a:gd name="connsiteX84" fmla="*/ 263755 w 1070370"/>
                <a:gd name="connsiteY84" fmla="*/ 87540 h 1070419"/>
                <a:gd name="connsiteX85" fmla="*/ 260033 w 1070370"/>
                <a:gd name="connsiteY85" fmla="*/ 104298 h 1070419"/>
                <a:gd name="connsiteX86" fmla="*/ 253521 w 1070370"/>
                <a:gd name="connsiteY86" fmla="*/ 108487 h 1070419"/>
                <a:gd name="connsiteX87" fmla="*/ 246776 w 1070370"/>
                <a:gd name="connsiteY87" fmla="*/ 110582 h 1070419"/>
                <a:gd name="connsiteX88" fmla="*/ 841969 w 1070370"/>
                <a:gd name="connsiteY88" fmla="*/ 123616 h 1070419"/>
                <a:gd name="connsiteX89" fmla="*/ 834759 w 1070370"/>
                <a:gd name="connsiteY89" fmla="*/ 121288 h 1070419"/>
                <a:gd name="connsiteX90" fmla="*/ 828246 w 1070370"/>
                <a:gd name="connsiteY90" fmla="*/ 116633 h 1070419"/>
                <a:gd name="connsiteX91" fmla="*/ 825222 w 1070370"/>
                <a:gd name="connsiteY91" fmla="*/ 99643 h 1070419"/>
                <a:gd name="connsiteX92" fmla="*/ 842201 w 1070370"/>
                <a:gd name="connsiteY92" fmla="*/ 96617 h 1070419"/>
                <a:gd name="connsiteX93" fmla="*/ 848946 w 1070370"/>
                <a:gd name="connsiteY93" fmla="*/ 101505 h 1070419"/>
                <a:gd name="connsiteX94" fmla="*/ 851737 w 1070370"/>
                <a:gd name="connsiteY94" fmla="*/ 118495 h 1070419"/>
                <a:gd name="connsiteX95" fmla="*/ 841969 w 1070370"/>
                <a:gd name="connsiteY95" fmla="*/ 123616 h 1070419"/>
                <a:gd name="connsiteX96" fmla="*/ 201189 w 1070370"/>
                <a:gd name="connsiteY96" fmla="*/ 144563 h 1070419"/>
                <a:gd name="connsiteX97" fmla="*/ 191885 w 1070370"/>
                <a:gd name="connsiteY97" fmla="*/ 140140 h 1070419"/>
                <a:gd name="connsiteX98" fmla="*/ 193513 w 1070370"/>
                <a:gd name="connsiteY98" fmla="*/ 122917 h 1070419"/>
                <a:gd name="connsiteX99" fmla="*/ 200026 w 1070370"/>
                <a:gd name="connsiteY99" fmla="*/ 117564 h 1070419"/>
                <a:gd name="connsiteX100" fmla="*/ 217237 w 1070370"/>
                <a:gd name="connsiteY100" fmla="*/ 119426 h 1070419"/>
                <a:gd name="connsiteX101" fmla="*/ 215377 w 1070370"/>
                <a:gd name="connsiteY101" fmla="*/ 136649 h 1070419"/>
                <a:gd name="connsiteX102" fmla="*/ 209097 w 1070370"/>
                <a:gd name="connsiteY102" fmla="*/ 141770 h 1070419"/>
                <a:gd name="connsiteX103" fmla="*/ 201421 w 1070370"/>
                <a:gd name="connsiteY103" fmla="*/ 144563 h 1070419"/>
                <a:gd name="connsiteX104" fmla="*/ 885928 w 1070370"/>
                <a:gd name="connsiteY104" fmla="*/ 159458 h 1070419"/>
                <a:gd name="connsiteX105" fmla="*/ 877787 w 1070370"/>
                <a:gd name="connsiteY105" fmla="*/ 156200 h 1070419"/>
                <a:gd name="connsiteX106" fmla="*/ 871973 w 1070370"/>
                <a:gd name="connsiteY106" fmla="*/ 150847 h 1070419"/>
                <a:gd name="connsiteX107" fmla="*/ 870810 w 1070370"/>
                <a:gd name="connsiteY107" fmla="*/ 133624 h 1070419"/>
                <a:gd name="connsiteX108" fmla="*/ 888021 w 1070370"/>
                <a:gd name="connsiteY108" fmla="*/ 132460 h 1070419"/>
                <a:gd name="connsiteX109" fmla="*/ 894301 w 1070370"/>
                <a:gd name="connsiteY109" fmla="*/ 138046 h 1070419"/>
                <a:gd name="connsiteX110" fmla="*/ 895231 w 1070370"/>
                <a:gd name="connsiteY110" fmla="*/ 155269 h 1070419"/>
                <a:gd name="connsiteX111" fmla="*/ 886160 w 1070370"/>
                <a:gd name="connsiteY111" fmla="*/ 159225 h 1070419"/>
                <a:gd name="connsiteX112" fmla="*/ 159555 w 1070370"/>
                <a:gd name="connsiteY112" fmla="*/ 182965 h 1070419"/>
                <a:gd name="connsiteX113" fmla="*/ 150950 w 1070370"/>
                <a:gd name="connsiteY113" fmla="*/ 179474 h 1070419"/>
                <a:gd name="connsiteX114" fmla="*/ 150950 w 1070370"/>
                <a:gd name="connsiteY114" fmla="*/ 162251 h 1070419"/>
                <a:gd name="connsiteX115" fmla="*/ 156764 w 1070370"/>
                <a:gd name="connsiteY115" fmla="*/ 156433 h 1070419"/>
                <a:gd name="connsiteX116" fmla="*/ 173976 w 1070370"/>
                <a:gd name="connsiteY116" fmla="*/ 156433 h 1070419"/>
                <a:gd name="connsiteX117" fmla="*/ 173976 w 1070370"/>
                <a:gd name="connsiteY117" fmla="*/ 173656 h 1070419"/>
                <a:gd name="connsiteX118" fmla="*/ 168394 w 1070370"/>
                <a:gd name="connsiteY118" fmla="*/ 179241 h 1070419"/>
                <a:gd name="connsiteX119" fmla="*/ 159555 w 1070370"/>
                <a:gd name="connsiteY119" fmla="*/ 182965 h 1070419"/>
                <a:gd name="connsiteX120" fmla="*/ 925933 w 1070370"/>
                <a:gd name="connsiteY120" fmla="*/ 199723 h 1070419"/>
                <a:gd name="connsiteX121" fmla="*/ 916862 w 1070370"/>
                <a:gd name="connsiteY121" fmla="*/ 195534 h 1070419"/>
                <a:gd name="connsiteX122" fmla="*/ 911513 w 1070370"/>
                <a:gd name="connsiteY122" fmla="*/ 189715 h 1070419"/>
                <a:gd name="connsiteX123" fmla="*/ 912210 w 1070370"/>
                <a:gd name="connsiteY123" fmla="*/ 172492 h 1070419"/>
                <a:gd name="connsiteX124" fmla="*/ 929422 w 1070370"/>
                <a:gd name="connsiteY124" fmla="*/ 173190 h 1070419"/>
                <a:gd name="connsiteX125" fmla="*/ 935004 w 1070370"/>
                <a:gd name="connsiteY125" fmla="*/ 179474 h 1070419"/>
                <a:gd name="connsiteX126" fmla="*/ 934074 w 1070370"/>
                <a:gd name="connsiteY126" fmla="*/ 196697 h 1070419"/>
                <a:gd name="connsiteX127" fmla="*/ 925933 w 1070370"/>
                <a:gd name="connsiteY127" fmla="*/ 199723 h 1070419"/>
                <a:gd name="connsiteX128" fmla="*/ 122109 w 1070370"/>
                <a:gd name="connsiteY128" fmla="*/ 226023 h 1070419"/>
                <a:gd name="connsiteX129" fmla="*/ 114666 w 1070370"/>
                <a:gd name="connsiteY129" fmla="*/ 223463 h 1070419"/>
                <a:gd name="connsiteX130" fmla="*/ 112573 w 1070370"/>
                <a:gd name="connsiteY130" fmla="*/ 206240 h 1070419"/>
                <a:gd name="connsiteX131" fmla="*/ 117690 w 1070370"/>
                <a:gd name="connsiteY131" fmla="*/ 199723 h 1070419"/>
                <a:gd name="connsiteX132" fmla="*/ 134901 w 1070370"/>
                <a:gd name="connsiteY132" fmla="*/ 197861 h 1070419"/>
                <a:gd name="connsiteX133" fmla="*/ 136762 w 1070370"/>
                <a:gd name="connsiteY133" fmla="*/ 215084 h 1070419"/>
                <a:gd name="connsiteX134" fmla="*/ 131877 w 1070370"/>
                <a:gd name="connsiteY134" fmla="*/ 221368 h 1070419"/>
                <a:gd name="connsiteX135" fmla="*/ 122341 w 1070370"/>
                <a:gd name="connsiteY135" fmla="*/ 226023 h 1070419"/>
                <a:gd name="connsiteX136" fmla="*/ 961286 w 1070370"/>
                <a:gd name="connsiteY136" fmla="*/ 244177 h 1070419"/>
                <a:gd name="connsiteX137" fmla="*/ 951285 w 1070370"/>
                <a:gd name="connsiteY137" fmla="*/ 239057 h 1070419"/>
                <a:gd name="connsiteX138" fmla="*/ 946633 w 1070370"/>
                <a:gd name="connsiteY138" fmla="*/ 232540 h 1070419"/>
                <a:gd name="connsiteX139" fmla="*/ 949192 w 1070370"/>
                <a:gd name="connsiteY139" fmla="*/ 215550 h 1070419"/>
                <a:gd name="connsiteX140" fmla="*/ 966171 w 1070370"/>
                <a:gd name="connsiteY140" fmla="*/ 218110 h 1070419"/>
                <a:gd name="connsiteX141" fmla="*/ 971055 w 1070370"/>
                <a:gd name="connsiteY141" fmla="*/ 224859 h 1070419"/>
                <a:gd name="connsiteX142" fmla="*/ 968264 w 1070370"/>
                <a:gd name="connsiteY142" fmla="*/ 241850 h 1070419"/>
                <a:gd name="connsiteX143" fmla="*/ 961286 w 1070370"/>
                <a:gd name="connsiteY143" fmla="*/ 244177 h 1070419"/>
                <a:gd name="connsiteX144" fmla="*/ 89779 w 1070370"/>
                <a:gd name="connsiteY144" fmla="*/ 272572 h 1070419"/>
                <a:gd name="connsiteX145" fmla="*/ 83499 w 1070370"/>
                <a:gd name="connsiteY145" fmla="*/ 270710 h 1070419"/>
                <a:gd name="connsiteX146" fmla="*/ 79545 w 1070370"/>
                <a:gd name="connsiteY146" fmla="*/ 253952 h 1070419"/>
                <a:gd name="connsiteX147" fmla="*/ 83964 w 1070370"/>
                <a:gd name="connsiteY147" fmla="*/ 246970 h 1070419"/>
                <a:gd name="connsiteX148" fmla="*/ 100711 w 1070370"/>
                <a:gd name="connsiteY148" fmla="*/ 243246 h 1070419"/>
                <a:gd name="connsiteX149" fmla="*/ 104432 w 1070370"/>
                <a:gd name="connsiteY149" fmla="*/ 260004 h 1070419"/>
                <a:gd name="connsiteX150" fmla="*/ 100245 w 1070370"/>
                <a:gd name="connsiteY150" fmla="*/ 266753 h 1070419"/>
                <a:gd name="connsiteX151" fmla="*/ 89779 w 1070370"/>
                <a:gd name="connsiteY151" fmla="*/ 272572 h 1070419"/>
                <a:gd name="connsiteX152" fmla="*/ 991755 w 1070370"/>
                <a:gd name="connsiteY152" fmla="*/ 292123 h 1070419"/>
                <a:gd name="connsiteX153" fmla="*/ 981056 w 1070370"/>
                <a:gd name="connsiteY153" fmla="*/ 285838 h 1070419"/>
                <a:gd name="connsiteX154" fmla="*/ 977102 w 1070370"/>
                <a:gd name="connsiteY154" fmla="*/ 279089 h 1070419"/>
                <a:gd name="connsiteX155" fmla="*/ 981522 w 1070370"/>
                <a:gd name="connsiteY155" fmla="*/ 262331 h 1070419"/>
                <a:gd name="connsiteX156" fmla="*/ 998268 w 1070370"/>
                <a:gd name="connsiteY156" fmla="*/ 266753 h 1070419"/>
                <a:gd name="connsiteX157" fmla="*/ 1002454 w 1070370"/>
                <a:gd name="connsiteY157" fmla="*/ 273968 h 1070419"/>
                <a:gd name="connsiteX158" fmla="*/ 997803 w 1070370"/>
                <a:gd name="connsiteY158" fmla="*/ 290493 h 1070419"/>
                <a:gd name="connsiteX159" fmla="*/ 991755 w 1070370"/>
                <a:gd name="connsiteY159" fmla="*/ 292123 h 1070419"/>
                <a:gd name="connsiteX160" fmla="*/ 62566 w 1070370"/>
                <a:gd name="connsiteY160" fmla="*/ 322612 h 1070419"/>
                <a:gd name="connsiteX161" fmla="*/ 57217 w 1070370"/>
                <a:gd name="connsiteY161" fmla="*/ 321448 h 1070419"/>
                <a:gd name="connsiteX162" fmla="*/ 51402 w 1070370"/>
                <a:gd name="connsiteY162" fmla="*/ 305156 h 1070419"/>
                <a:gd name="connsiteX163" fmla="*/ 55123 w 1070370"/>
                <a:gd name="connsiteY163" fmla="*/ 297708 h 1070419"/>
                <a:gd name="connsiteX164" fmla="*/ 71405 w 1070370"/>
                <a:gd name="connsiteY164" fmla="*/ 292123 h 1070419"/>
                <a:gd name="connsiteX165" fmla="*/ 76987 w 1070370"/>
                <a:gd name="connsiteY165" fmla="*/ 308415 h 1070419"/>
                <a:gd name="connsiteX166" fmla="*/ 73498 w 1070370"/>
                <a:gd name="connsiteY166" fmla="*/ 315630 h 1070419"/>
                <a:gd name="connsiteX167" fmla="*/ 62566 w 1070370"/>
                <a:gd name="connsiteY167" fmla="*/ 322612 h 1070419"/>
                <a:gd name="connsiteX168" fmla="*/ 1016642 w 1070370"/>
                <a:gd name="connsiteY168" fmla="*/ 343326 h 1070419"/>
                <a:gd name="connsiteX169" fmla="*/ 1005478 w 1070370"/>
                <a:gd name="connsiteY169" fmla="*/ 335878 h 1070419"/>
                <a:gd name="connsiteX170" fmla="*/ 1002222 w 1070370"/>
                <a:gd name="connsiteY170" fmla="*/ 328663 h 1070419"/>
                <a:gd name="connsiteX171" fmla="*/ 1008502 w 1070370"/>
                <a:gd name="connsiteY171" fmla="*/ 312604 h 1070419"/>
                <a:gd name="connsiteX172" fmla="*/ 1024550 w 1070370"/>
                <a:gd name="connsiteY172" fmla="*/ 318888 h 1070419"/>
                <a:gd name="connsiteX173" fmla="*/ 1027807 w 1070370"/>
                <a:gd name="connsiteY173" fmla="*/ 326569 h 1070419"/>
                <a:gd name="connsiteX174" fmla="*/ 1021294 w 1070370"/>
                <a:gd name="connsiteY174" fmla="*/ 342628 h 1070419"/>
                <a:gd name="connsiteX175" fmla="*/ 1016642 w 1070370"/>
                <a:gd name="connsiteY175" fmla="*/ 343559 h 1070419"/>
                <a:gd name="connsiteX176" fmla="*/ 40935 w 1070370"/>
                <a:gd name="connsiteY176" fmla="*/ 375212 h 1070419"/>
                <a:gd name="connsiteX177" fmla="*/ 36982 w 1070370"/>
                <a:gd name="connsiteY177" fmla="*/ 374514 h 1070419"/>
                <a:gd name="connsiteX178" fmla="*/ 29539 w 1070370"/>
                <a:gd name="connsiteY178" fmla="*/ 358920 h 1070419"/>
                <a:gd name="connsiteX179" fmla="*/ 32330 w 1070370"/>
                <a:gd name="connsiteY179" fmla="*/ 351007 h 1070419"/>
                <a:gd name="connsiteX180" fmla="*/ 47913 w 1070370"/>
                <a:gd name="connsiteY180" fmla="*/ 343792 h 1070419"/>
                <a:gd name="connsiteX181" fmla="*/ 55123 w 1070370"/>
                <a:gd name="connsiteY181" fmla="*/ 359386 h 1070419"/>
                <a:gd name="connsiteX182" fmla="*/ 52565 w 1070370"/>
                <a:gd name="connsiteY182" fmla="*/ 366833 h 1070419"/>
                <a:gd name="connsiteX183" fmla="*/ 41168 w 1070370"/>
                <a:gd name="connsiteY183" fmla="*/ 374980 h 1070419"/>
                <a:gd name="connsiteX184" fmla="*/ 1035947 w 1070370"/>
                <a:gd name="connsiteY184" fmla="*/ 396625 h 1070419"/>
                <a:gd name="connsiteX185" fmla="*/ 1024318 w 1070370"/>
                <a:gd name="connsiteY185" fmla="*/ 388013 h 1070419"/>
                <a:gd name="connsiteX186" fmla="*/ 1021992 w 1070370"/>
                <a:gd name="connsiteY186" fmla="*/ 380333 h 1070419"/>
                <a:gd name="connsiteX187" fmla="*/ 1029900 w 1070370"/>
                <a:gd name="connsiteY187" fmla="*/ 364972 h 1070419"/>
                <a:gd name="connsiteX188" fmla="*/ 1045251 w 1070370"/>
                <a:gd name="connsiteY188" fmla="*/ 372885 h 1070419"/>
                <a:gd name="connsiteX189" fmla="*/ 1047577 w 1070370"/>
                <a:gd name="connsiteY189" fmla="*/ 380798 h 1070419"/>
                <a:gd name="connsiteX190" fmla="*/ 1039436 w 1070370"/>
                <a:gd name="connsiteY190" fmla="*/ 395927 h 1070419"/>
                <a:gd name="connsiteX191" fmla="*/ 1035947 w 1070370"/>
                <a:gd name="connsiteY191" fmla="*/ 396392 h 1070419"/>
                <a:gd name="connsiteX192" fmla="*/ 25120 w 1070370"/>
                <a:gd name="connsiteY192" fmla="*/ 429907 h 1070419"/>
                <a:gd name="connsiteX193" fmla="*/ 22328 w 1070370"/>
                <a:gd name="connsiteY193" fmla="*/ 429674 h 1070419"/>
                <a:gd name="connsiteX194" fmla="*/ 13258 w 1070370"/>
                <a:gd name="connsiteY194" fmla="*/ 415012 h 1070419"/>
                <a:gd name="connsiteX195" fmla="*/ 15118 w 1070370"/>
                <a:gd name="connsiteY195" fmla="*/ 406865 h 1070419"/>
                <a:gd name="connsiteX196" fmla="*/ 29771 w 1070370"/>
                <a:gd name="connsiteY196" fmla="*/ 398021 h 1070419"/>
                <a:gd name="connsiteX197" fmla="*/ 38610 w 1070370"/>
                <a:gd name="connsiteY197" fmla="*/ 412684 h 1070419"/>
                <a:gd name="connsiteX198" fmla="*/ 36749 w 1070370"/>
                <a:gd name="connsiteY198" fmla="*/ 420365 h 1070419"/>
                <a:gd name="connsiteX199" fmla="*/ 24887 w 1070370"/>
                <a:gd name="connsiteY199" fmla="*/ 429907 h 1070419"/>
                <a:gd name="connsiteX200" fmla="*/ 1049437 w 1070370"/>
                <a:gd name="connsiteY200" fmla="*/ 452018 h 1070419"/>
                <a:gd name="connsiteX201" fmla="*/ 1037575 w 1070370"/>
                <a:gd name="connsiteY201" fmla="*/ 442010 h 1070419"/>
                <a:gd name="connsiteX202" fmla="*/ 1035947 w 1070370"/>
                <a:gd name="connsiteY202" fmla="*/ 434329 h 1070419"/>
                <a:gd name="connsiteX203" fmla="*/ 1045483 w 1070370"/>
                <a:gd name="connsiteY203" fmla="*/ 419899 h 1070419"/>
                <a:gd name="connsiteX204" fmla="*/ 1059904 w 1070370"/>
                <a:gd name="connsiteY204" fmla="*/ 429442 h 1070419"/>
                <a:gd name="connsiteX205" fmla="*/ 1061532 w 1070370"/>
                <a:gd name="connsiteY205" fmla="*/ 437588 h 1070419"/>
                <a:gd name="connsiteX206" fmla="*/ 1051763 w 1070370"/>
                <a:gd name="connsiteY206" fmla="*/ 451785 h 1070419"/>
                <a:gd name="connsiteX207" fmla="*/ 1049437 w 1070370"/>
                <a:gd name="connsiteY207" fmla="*/ 451785 h 1070419"/>
                <a:gd name="connsiteX208" fmla="*/ 15583 w 1070370"/>
                <a:gd name="connsiteY208" fmla="*/ 485766 h 1070419"/>
                <a:gd name="connsiteX209" fmla="*/ 14188 w 1070370"/>
                <a:gd name="connsiteY209" fmla="*/ 485766 h 1070419"/>
                <a:gd name="connsiteX210" fmla="*/ 3489 w 1070370"/>
                <a:gd name="connsiteY210" fmla="*/ 472267 h 1070419"/>
                <a:gd name="connsiteX211" fmla="*/ 4652 w 1070370"/>
                <a:gd name="connsiteY211" fmla="*/ 464121 h 1070419"/>
                <a:gd name="connsiteX212" fmla="*/ 18374 w 1070370"/>
                <a:gd name="connsiteY212" fmla="*/ 453647 h 1070419"/>
                <a:gd name="connsiteX213" fmla="*/ 28841 w 1070370"/>
                <a:gd name="connsiteY213" fmla="*/ 467379 h 1070419"/>
                <a:gd name="connsiteX214" fmla="*/ 27911 w 1070370"/>
                <a:gd name="connsiteY214" fmla="*/ 475292 h 1070419"/>
                <a:gd name="connsiteX215" fmla="*/ 15816 w 1070370"/>
                <a:gd name="connsiteY215" fmla="*/ 485999 h 1070419"/>
                <a:gd name="connsiteX216" fmla="*/ 1056648 w 1070370"/>
                <a:gd name="connsiteY216" fmla="*/ 508342 h 1070419"/>
                <a:gd name="connsiteX217" fmla="*/ 1044553 w 1070370"/>
                <a:gd name="connsiteY217" fmla="*/ 496938 h 1070419"/>
                <a:gd name="connsiteX218" fmla="*/ 1043855 w 1070370"/>
                <a:gd name="connsiteY218" fmla="*/ 489024 h 1070419"/>
                <a:gd name="connsiteX219" fmla="*/ 1055019 w 1070370"/>
                <a:gd name="connsiteY219" fmla="*/ 475758 h 1070419"/>
                <a:gd name="connsiteX220" fmla="*/ 1068277 w 1070370"/>
                <a:gd name="connsiteY220" fmla="*/ 486930 h 1070419"/>
                <a:gd name="connsiteX221" fmla="*/ 1068975 w 1070370"/>
                <a:gd name="connsiteY221" fmla="*/ 495308 h 1070419"/>
                <a:gd name="connsiteX222" fmla="*/ 1057810 w 1070370"/>
                <a:gd name="connsiteY222" fmla="*/ 508342 h 1070419"/>
                <a:gd name="connsiteX223" fmla="*/ 1056880 w 1070370"/>
                <a:gd name="connsiteY223" fmla="*/ 508342 h 1070419"/>
                <a:gd name="connsiteX224" fmla="*/ 12095 w 1070370"/>
                <a:gd name="connsiteY224" fmla="*/ 542555 h 1070419"/>
                <a:gd name="connsiteX225" fmla="*/ 12095 w 1070370"/>
                <a:gd name="connsiteY225" fmla="*/ 542555 h 1070419"/>
                <a:gd name="connsiteX226" fmla="*/ 0 w 1070370"/>
                <a:gd name="connsiteY226" fmla="*/ 530220 h 1070419"/>
                <a:gd name="connsiteX227" fmla="*/ 0 w 1070370"/>
                <a:gd name="connsiteY227" fmla="*/ 521841 h 1070419"/>
                <a:gd name="connsiteX228" fmla="*/ 12560 w 1070370"/>
                <a:gd name="connsiteY228" fmla="*/ 509971 h 1070419"/>
                <a:gd name="connsiteX229" fmla="*/ 24422 w 1070370"/>
                <a:gd name="connsiteY229" fmla="*/ 522540 h 1070419"/>
                <a:gd name="connsiteX230" fmla="*/ 24422 w 1070370"/>
                <a:gd name="connsiteY230" fmla="*/ 530453 h 1070419"/>
                <a:gd name="connsiteX231" fmla="*/ 12095 w 1070370"/>
                <a:gd name="connsiteY231" fmla="*/ 542555 h 1070419"/>
                <a:gd name="connsiteX232" fmla="*/ 1058043 w 1070370"/>
                <a:gd name="connsiteY232" fmla="*/ 555589 h 1070419"/>
                <a:gd name="connsiteX233" fmla="*/ 1058043 w 1070370"/>
                <a:gd name="connsiteY233" fmla="*/ 555589 h 1070419"/>
                <a:gd name="connsiteX234" fmla="*/ 1045948 w 1070370"/>
                <a:gd name="connsiteY234" fmla="*/ 543254 h 1070419"/>
                <a:gd name="connsiteX235" fmla="*/ 1045948 w 1070370"/>
                <a:gd name="connsiteY235" fmla="*/ 535340 h 1070419"/>
                <a:gd name="connsiteX236" fmla="*/ 1058276 w 1070370"/>
                <a:gd name="connsiteY236" fmla="*/ 523238 h 1070419"/>
                <a:gd name="connsiteX237" fmla="*/ 1070370 w 1070370"/>
                <a:gd name="connsiteY237" fmla="*/ 535340 h 1070419"/>
                <a:gd name="connsiteX238" fmla="*/ 1070370 w 1070370"/>
                <a:gd name="connsiteY238" fmla="*/ 543719 h 1070419"/>
                <a:gd name="connsiteX239" fmla="*/ 1058043 w 1070370"/>
                <a:gd name="connsiteY239" fmla="*/ 555822 h 1070419"/>
                <a:gd name="connsiteX240" fmla="*/ 14420 w 1070370"/>
                <a:gd name="connsiteY240" fmla="*/ 599345 h 1070419"/>
                <a:gd name="connsiteX241" fmla="*/ 2326 w 1070370"/>
                <a:gd name="connsiteY241" fmla="*/ 588406 h 1070419"/>
                <a:gd name="connsiteX242" fmla="*/ 1628 w 1070370"/>
                <a:gd name="connsiteY242" fmla="*/ 580027 h 1070419"/>
                <a:gd name="connsiteX243" fmla="*/ 12792 w 1070370"/>
                <a:gd name="connsiteY243" fmla="*/ 566994 h 1070419"/>
                <a:gd name="connsiteX244" fmla="*/ 26050 w 1070370"/>
                <a:gd name="connsiteY244" fmla="*/ 578165 h 1070419"/>
                <a:gd name="connsiteX245" fmla="*/ 26748 w 1070370"/>
                <a:gd name="connsiteY245" fmla="*/ 586079 h 1070419"/>
                <a:gd name="connsiteX246" fmla="*/ 15816 w 1070370"/>
                <a:gd name="connsiteY246" fmla="*/ 599345 h 1070419"/>
                <a:gd name="connsiteX247" fmla="*/ 14653 w 1070370"/>
                <a:gd name="connsiteY247" fmla="*/ 599345 h 1070419"/>
                <a:gd name="connsiteX248" fmla="*/ 1054089 w 1070370"/>
                <a:gd name="connsiteY248" fmla="*/ 612146 h 1070419"/>
                <a:gd name="connsiteX249" fmla="*/ 1052461 w 1070370"/>
                <a:gd name="connsiteY249" fmla="*/ 612146 h 1070419"/>
                <a:gd name="connsiteX250" fmla="*/ 1041762 w 1070370"/>
                <a:gd name="connsiteY250" fmla="*/ 598647 h 1070419"/>
                <a:gd name="connsiteX251" fmla="*/ 1042692 w 1070370"/>
                <a:gd name="connsiteY251" fmla="*/ 590734 h 1070419"/>
                <a:gd name="connsiteX252" fmla="*/ 1056182 w 1070370"/>
                <a:gd name="connsiteY252" fmla="*/ 580027 h 1070419"/>
                <a:gd name="connsiteX253" fmla="*/ 1066881 w 1070370"/>
                <a:gd name="connsiteY253" fmla="*/ 593527 h 1070419"/>
                <a:gd name="connsiteX254" fmla="*/ 1065951 w 1070370"/>
                <a:gd name="connsiteY254" fmla="*/ 601905 h 1070419"/>
                <a:gd name="connsiteX255" fmla="*/ 1053856 w 1070370"/>
                <a:gd name="connsiteY255" fmla="*/ 612612 h 1070419"/>
                <a:gd name="connsiteX256" fmla="*/ 23026 w 1070370"/>
                <a:gd name="connsiteY256" fmla="*/ 655437 h 1070419"/>
                <a:gd name="connsiteX257" fmla="*/ 11164 w 1070370"/>
                <a:gd name="connsiteY257" fmla="*/ 645661 h 1070419"/>
                <a:gd name="connsiteX258" fmla="*/ 9536 w 1070370"/>
                <a:gd name="connsiteY258" fmla="*/ 637515 h 1070419"/>
                <a:gd name="connsiteX259" fmla="*/ 19072 w 1070370"/>
                <a:gd name="connsiteY259" fmla="*/ 623085 h 1070419"/>
                <a:gd name="connsiteX260" fmla="*/ 33260 w 1070370"/>
                <a:gd name="connsiteY260" fmla="*/ 632860 h 1070419"/>
                <a:gd name="connsiteX261" fmla="*/ 34888 w 1070370"/>
                <a:gd name="connsiteY261" fmla="*/ 640541 h 1070419"/>
                <a:gd name="connsiteX262" fmla="*/ 25585 w 1070370"/>
                <a:gd name="connsiteY262" fmla="*/ 654971 h 1070419"/>
                <a:gd name="connsiteX263" fmla="*/ 23026 w 1070370"/>
                <a:gd name="connsiteY263" fmla="*/ 655204 h 1070419"/>
                <a:gd name="connsiteX264" fmla="*/ 1044088 w 1070370"/>
                <a:gd name="connsiteY264" fmla="*/ 668237 h 1070419"/>
                <a:gd name="connsiteX265" fmla="*/ 1041297 w 1070370"/>
                <a:gd name="connsiteY265" fmla="*/ 668005 h 1070419"/>
                <a:gd name="connsiteX266" fmla="*/ 1032226 w 1070370"/>
                <a:gd name="connsiteY266" fmla="*/ 653342 h 1070419"/>
                <a:gd name="connsiteX267" fmla="*/ 1033854 w 1070370"/>
                <a:gd name="connsiteY267" fmla="*/ 645661 h 1070419"/>
                <a:gd name="connsiteX268" fmla="*/ 1048274 w 1070370"/>
                <a:gd name="connsiteY268" fmla="*/ 636352 h 1070419"/>
                <a:gd name="connsiteX269" fmla="*/ 1057578 w 1070370"/>
                <a:gd name="connsiteY269" fmla="*/ 650782 h 1070419"/>
                <a:gd name="connsiteX270" fmla="*/ 1055717 w 1070370"/>
                <a:gd name="connsiteY270" fmla="*/ 658928 h 1070419"/>
                <a:gd name="connsiteX271" fmla="*/ 1043855 w 1070370"/>
                <a:gd name="connsiteY271" fmla="*/ 668237 h 1070419"/>
                <a:gd name="connsiteX272" fmla="*/ 37912 w 1070370"/>
                <a:gd name="connsiteY272" fmla="*/ 710364 h 1070419"/>
                <a:gd name="connsiteX273" fmla="*/ 26282 w 1070370"/>
                <a:gd name="connsiteY273" fmla="*/ 701986 h 1070419"/>
                <a:gd name="connsiteX274" fmla="*/ 23724 w 1070370"/>
                <a:gd name="connsiteY274" fmla="*/ 694072 h 1070419"/>
                <a:gd name="connsiteX275" fmla="*/ 31865 w 1070370"/>
                <a:gd name="connsiteY275" fmla="*/ 678944 h 1070419"/>
                <a:gd name="connsiteX276" fmla="*/ 46983 w 1070370"/>
                <a:gd name="connsiteY276" fmla="*/ 687090 h 1070419"/>
                <a:gd name="connsiteX277" fmla="*/ 49309 w 1070370"/>
                <a:gd name="connsiteY277" fmla="*/ 694538 h 1070419"/>
                <a:gd name="connsiteX278" fmla="*/ 41401 w 1070370"/>
                <a:gd name="connsiteY278" fmla="*/ 709899 h 1070419"/>
                <a:gd name="connsiteX279" fmla="*/ 37679 w 1070370"/>
                <a:gd name="connsiteY279" fmla="*/ 710364 h 1070419"/>
                <a:gd name="connsiteX280" fmla="*/ 1028039 w 1070370"/>
                <a:gd name="connsiteY280" fmla="*/ 722700 h 1070419"/>
                <a:gd name="connsiteX281" fmla="*/ 1023853 w 1070370"/>
                <a:gd name="connsiteY281" fmla="*/ 722002 h 1070419"/>
                <a:gd name="connsiteX282" fmla="*/ 1016410 w 1070370"/>
                <a:gd name="connsiteY282" fmla="*/ 706408 h 1070419"/>
                <a:gd name="connsiteX283" fmla="*/ 1018968 w 1070370"/>
                <a:gd name="connsiteY283" fmla="*/ 698960 h 1070419"/>
                <a:gd name="connsiteX284" fmla="*/ 1034319 w 1070370"/>
                <a:gd name="connsiteY284" fmla="*/ 691279 h 1070419"/>
                <a:gd name="connsiteX285" fmla="*/ 1041994 w 1070370"/>
                <a:gd name="connsiteY285" fmla="*/ 706640 h 1070419"/>
                <a:gd name="connsiteX286" fmla="*/ 1039203 w 1070370"/>
                <a:gd name="connsiteY286" fmla="*/ 714554 h 1070419"/>
                <a:gd name="connsiteX287" fmla="*/ 1027807 w 1070370"/>
                <a:gd name="connsiteY287" fmla="*/ 722700 h 1070419"/>
                <a:gd name="connsiteX288" fmla="*/ 58380 w 1070370"/>
                <a:gd name="connsiteY288" fmla="*/ 763430 h 1070419"/>
                <a:gd name="connsiteX289" fmla="*/ 47215 w 1070370"/>
                <a:gd name="connsiteY289" fmla="*/ 756215 h 1070419"/>
                <a:gd name="connsiteX290" fmla="*/ 43959 w 1070370"/>
                <a:gd name="connsiteY290" fmla="*/ 748534 h 1070419"/>
                <a:gd name="connsiteX291" fmla="*/ 50239 w 1070370"/>
                <a:gd name="connsiteY291" fmla="*/ 732475 h 1070419"/>
                <a:gd name="connsiteX292" fmla="*/ 66288 w 1070370"/>
                <a:gd name="connsiteY292" fmla="*/ 738759 h 1070419"/>
                <a:gd name="connsiteX293" fmla="*/ 69544 w 1070370"/>
                <a:gd name="connsiteY293" fmla="*/ 745974 h 1070419"/>
                <a:gd name="connsiteX294" fmla="*/ 63497 w 1070370"/>
                <a:gd name="connsiteY294" fmla="*/ 762033 h 1070419"/>
                <a:gd name="connsiteX295" fmla="*/ 58380 w 1070370"/>
                <a:gd name="connsiteY295" fmla="*/ 763197 h 1070419"/>
                <a:gd name="connsiteX296" fmla="*/ 1005943 w 1070370"/>
                <a:gd name="connsiteY296" fmla="*/ 775067 h 1070419"/>
                <a:gd name="connsiteX297" fmla="*/ 1000594 w 1070370"/>
                <a:gd name="connsiteY297" fmla="*/ 773903 h 1070419"/>
                <a:gd name="connsiteX298" fmla="*/ 995012 w 1070370"/>
                <a:gd name="connsiteY298" fmla="*/ 757611 h 1070419"/>
                <a:gd name="connsiteX299" fmla="*/ 998501 w 1070370"/>
                <a:gd name="connsiteY299" fmla="*/ 750396 h 1070419"/>
                <a:gd name="connsiteX300" fmla="*/ 1014782 w 1070370"/>
                <a:gd name="connsiteY300" fmla="*/ 744578 h 1070419"/>
                <a:gd name="connsiteX301" fmla="*/ 1020596 w 1070370"/>
                <a:gd name="connsiteY301" fmla="*/ 760870 h 1070419"/>
                <a:gd name="connsiteX302" fmla="*/ 1017108 w 1070370"/>
                <a:gd name="connsiteY302" fmla="*/ 768318 h 1070419"/>
                <a:gd name="connsiteX303" fmla="*/ 1006176 w 1070370"/>
                <a:gd name="connsiteY303" fmla="*/ 775300 h 1070419"/>
                <a:gd name="connsiteX304" fmla="*/ 84662 w 1070370"/>
                <a:gd name="connsiteY304" fmla="*/ 813703 h 1070419"/>
                <a:gd name="connsiteX305" fmla="*/ 74196 w 1070370"/>
                <a:gd name="connsiteY305" fmla="*/ 807652 h 1070419"/>
                <a:gd name="connsiteX306" fmla="*/ 70009 w 1070370"/>
                <a:gd name="connsiteY306" fmla="*/ 800436 h 1070419"/>
                <a:gd name="connsiteX307" fmla="*/ 74661 w 1070370"/>
                <a:gd name="connsiteY307" fmla="*/ 783911 h 1070419"/>
                <a:gd name="connsiteX308" fmla="*/ 91175 w 1070370"/>
                <a:gd name="connsiteY308" fmla="*/ 788566 h 1070419"/>
                <a:gd name="connsiteX309" fmla="*/ 95129 w 1070370"/>
                <a:gd name="connsiteY309" fmla="*/ 795316 h 1070419"/>
                <a:gd name="connsiteX310" fmla="*/ 90942 w 1070370"/>
                <a:gd name="connsiteY310" fmla="*/ 812074 h 1070419"/>
                <a:gd name="connsiteX311" fmla="*/ 84662 w 1070370"/>
                <a:gd name="connsiteY311" fmla="*/ 813703 h 1070419"/>
                <a:gd name="connsiteX312" fmla="*/ 978498 w 1070370"/>
                <a:gd name="connsiteY312" fmla="*/ 824875 h 1070419"/>
                <a:gd name="connsiteX313" fmla="*/ 971985 w 1070370"/>
                <a:gd name="connsiteY313" fmla="*/ 823013 h 1070419"/>
                <a:gd name="connsiteX314" fmla="*/ 968031 w 1070370"/>
                <a:gd name="connsiteY314" fmla="*/ 806255 h 1070419"/>
                <a:gd name="connsiteX315" fmla="*/ 972218 w 1070370"/>
                <a:gd name="connsiteY315" fmla="*/ 799505 h 1070419"/>
                <a:gd name="connsiteX316" fmla="*/ 988964 w 1070370"/>
                <a:gd name="connsiteY316" fmla="*/ 795316 h 1070419"/>
                <a:gd name="connsiteX317" fmla="*/ 993151 w 1070370"/>
                <a:gd name="connsiteY317" fmla="*/ 812074 h 1070419"/>
                <a:gd name="connsiteX318" fmla="*/ 988732 w 1070370"/>
                <a:gd name="connsiteY318" fmla="*/ 819056 h 1070419"/>
                <a:gd name="connsiteX319" fmla="*/ 978265 w 1070370"/>
                <a:gd name="connsiteY319" fmla="*/ 824875 h 1070419"/>
                <a:gd name="connsiteX320" fmla="*/ 116294 w 1070370"/>
                <a:gd name="connsiteY320" fmla="*/ 860950 h 1070419"/>
                <a:gd name="connsiteX321" fmla="*/ 106525 w 1070370"/>
                <a:gd name="connsiteY321" fmla="*/ 856062 h 1070419"/>
                <a:gd name="connsiteX322" fmla="*/ 101641 w 1070370"/>
                <a:gd name="connsiteY322" fmla="*/ 849313 h 1070419"/>
                <a:gd name="connsiteX323" fmla="*/ 104432 w 1070370"/>
                <a:gd name="connsiteY323" fmla="*/ 832322 h 1070419"/>
                <a:gd name="connsiteX324" fmla="*/ 121411 w 1070370"/>
                <a:gd name="connsiteY324" fmla="*/ 834883 h 1070419"/>
                <a:gd name="connsiteX325" fmla="*/ 126063 w 1070370"/>
                <a:gd name="connsiteY325" fmla="*/ 841167 h 1070419"/>
                <a:gd name="connsiteX326" fmla="*/ 123737 w 1070370"/>
                <a:gd name="connsiteY326" fmla="*/ 858157 h 1070419"/>
                <a:gd name="connsiteX327" fmla="*/ 116294 w 1070370"/>
                <a:gd name="connsiteY327" fmla="*/ 860717 h 1070419"/>
                <a:gd name="connsiteX328" fmla="*/ 945703 w 1070370"/>
                <a:gd name="connsiteY328" fmla="*/ 871423 h 1070419"/>
                <a:gd name="connsiteX329" fmla="*/ 938260 w 1070370"/>
                <a:gd name="connsiteY329" fmla="*/ 868863 h 1070419"/>
                <a:gd name="connsiteX330" fmla="*/ 936167 w 1070370"/>
                <a:gd name="connsiteY330" fmla="*/ 851873 h 1070419"/>
                <a:gd name="connsiteX331" fmla="*/ 941051 w 1070370"/>
                <a:gd name="connsiteY331" fmla="*/ 845589 h 1070419"/>
                <a:gd name="connsiteX332" fmla="*/ 958030 w 1070370"/>
                <a:gd name="connsiteY332" fmla="*/ 843261 h 1070419"/>
                <a:gd name="connsiteX333" fmla="*/ 960356 w 1070370"/>
                <a:gd name="connsiteY333" fmla="*/ 860484 h 1070419"/>
                <a:gd name="connsiteX334" fmla="*/ 955239 w 1070370"/>
                <a:gd name="connsiteY334" fmla="*/ 867001 h 1070419"/>
                <a:gd name="connsiteX335" fmla="*/ 945703 w 1070370"/>
                <a:gd name="connsiteY335" fmla="*/ 871656 h 1070419"/>
                <a:gd name="connsiteX336" fmla="*/ 152578 w 1070370"/>
                <a:gd name="connsiteY336" fmla="*/ 904473 h 1070419"/>
                <a:gd name="connsiteX337" fmla="*/ 143739 w 1070370"/>
                <a:gd name="connsiteY337" fmla="*/ 900516 h 1070419"/>
                <a:gd name="connsiteX338" fmla="*/ 138157 w 1070370"/>
                <a:gd name="connsiteY338" fmla="*/ 894465 h 1070419"/>
                <a:gd name="connsiteX339" fmla="*/ 139088 w 1070370"/>
                <a:gd name="connsiteY339" fmla="*/ 877242 h 1070419"/>
                <a:gd name="connsiteX340" fmla="*/ 156299 w 1070370"/>
                <a:gd name="connsiteY340" fmla="*/ 878173 h 1070419"/>
                <a:gd name="connsiteX341" fmla="*/ 161649 w 1070370"/>
                <a:gd name="connsiteY341" fmla="*/ 883992 h 1070419"/>
                <a:gd name="connsiteX342" fmla="*/ 161184 w 1070370"/>
                <a:gd name="connsiteY342" fmla="*/ 901215 h 1070419"/>
                <a:gd name="connsiteX343" fmla="*/ 152810 w 1070370"/>
                <a:gd name="connsiteY343" fmla="*/ 904473 h 1070419"/>
                <a:gd name="connsiteX344" fmla="*/ 908256 w 1070370"/>
                <a:gd name="connsiteY344" fmla="*/ 914016 h 1070419"/>
                <a:gd name="connsiteX345" fmla="*/ 899651 w 1070370"/>
                <a:gd name="connsiteY345" fmla="*/ 910525 h 1070419"/>
                <a:gd name="connsiteX346" fmla="*/ 899651 w 1070370"/>
                <a:gd name="connsiteY346" fmla="*/ 893301 h 1070419"/>
                <a:gd name="connsiteX347" fmla="*/ 905233 w 1070370"/>
                <a:gd name="connsiteY347" fmla="*/ 887715 h 1070419"/>
                <a:gd name="connsiteX348" fmla="*/ 922444 w 1070370"/>
                <a:gd name="connsiteY348" fmla="*/ 887250 h 1070419"/>
                <a:gd name="connsiteX349" fmla="*/ 922909 w 1070370"/>
                <a:gd name="connsiteY349" fmla="*/ 904473 h 1070419"/>
                <a:gd name="connsiteX350" fmla="*/ 917095 w 1070370"/>
                <a:gd name="connsiteY350" fmla="*/ 910525 h 1070419"/>
                <a:gd name="connsiteX351" fmla="*/ 908489 w 1070370"/>
                <a:gd name="connsiteY351" fmla="*/ 914248 h 1070419"/>
                <a:gd name="connsiteX352" fmla="*/ 193746 w 1070370"/>
                <a:gd name="connsiteY352" fmla="*/ 944040 h 1070419"/>
                <a:gd name="connsiteX353" fmla="*/ 185838 w 1070370"/>
                <a:gd name="connsiteY353" fmla="*/ 941014 h 1070419"/>
                <a:gd name="connsiteX354" fmla="*/ 179558 w 1070370"/>
                <a:gd name="connsiteY354" fmla="*/ 935661 h 1070419"/>
                <a:gd name="connsiteX355" fmla="*/ 178628 w 1070370"/>
                <a:gd name="connsiteY355" fmla="*/ 918438 h 1070419"/>
                <a:gd name="connsiteX356" fmla="*/ 195839 w 1070370"/>
                <a:gd name="connsiteY356" fmla="*/ 917507 h 1070419"/>
                <a:gd name="connsiteX357" fmla="*/ 201886 w 1070370"/>
                <a:gd name="connsiteY357" fmla="*/ 922860 h 1070419"/>
                <a:gd name="connsiteX358" fmla="*/ 203282 w 1070370"/>
                <a:gd name="connsiteY358" fmla="*/ 940083 h 1070419"/>
                <a:gd name="connsiteX359" fmla="*/ 193978 w 1070370"/>
                <a:gd name="connsiteY359" fmla="*/ 944272 h 1070419"/>
                <a:gd name="connsiteX360" fmla="*/ 866390 w 1070370"/>
                <a:gd name="connsiteY360" fmla="*/ 952418 h 1070419"/>
                <a:gd name="connsiteX361" fmla="*/ 856854 w 1070370"/>
                <a:gd name="connsiteY361" fmla="*/ 947996 h 1070419"/>
                <a:gd name="connsiteX362" fmla="*/ 858482 w 1070370"/>
                <a:gd name="connsiteY362" fmla="*/ 930773 h 1070419"/>
                <a:gd name="connsiteX363" fmla="*/ 864530 w 1070370"/>
                <a:gd name="connsiteY363" fmla="*/ 925653 h 1070419"/>
                <a:gd name="connsiteX364" fmla="*/ 881741 w 1070370"/>
                <a:gd name="connsiteY364" fmla="*/ 927049 h 1070419"/>
                <a:gd name="connsiteX365" fmla="*/ 880346 w 1070370"/>
                <a:gd name="connsiteY365" fmla="*/ 944272 h 1070419"/>
                <a:gd name="connsiteX366" fmla="*/ 874066 w 1070370"/>
                <a:gd name="connsiteY366" fmla="*/ 949626 h 1070419"/>
                <a:gd name="connsiteX367" fmla="*/ 866390 w 1070370"/>
                <a:gd name="connsiteY367" fmla="*/ 952418 h 1070419"/>
                <a:gd name="connsiteX368" fmla="*/ 238635 w 1070370"/>
                <a:gd name="connsiteY368" fmla="*/ 978719 h 1070419"/>
                <a:gd name="connsiteX369" fmla="*/ 231658 w 1070370"/>
                <a:gd name="connsiteY369" fmla="*/ 976624 h 1070419"/>
                <a:gd name="connsiteX370" fmla="*/ 224913 w 1070370"/>
                <a:gd name="connsiteY370" fmla="*/ 971969 h 1070419"/>
                <a:gd name="connsiteX371" fmla="*/ 222122 w 1070370"/>
                <a:gd name="connsiteY371" fmla="*/ 954979 h 1070419"/>
                <a:gd name="connsiteX372" fmla="*/ 239101 w 1070370"/>
                <a:gd name="connsiteY372" fmla="*/ 952186 h 1070419"/>
                <a:gd name="connsiteX373" fmla="*/ 245613 w 1070370"/>
                <a:gd name="connsiteY373" fmla="*/ 956841 h 1070419"/>
                <a:gd name="connsiteX374" fmla="*/ 248637 w 1070370"/>
                <a:gd name="connsiteY374" fmla="*/ 973831 h 1070419"/>
                <a:gd name="connsiteX375" fmla="*/ 238635 w 1070370"/>
                <a:gd name="connsiteY375" fmla="*/ 979184 h 1070419"/>
                <a:gd name="connsiteX376" fmla="*/ 820571 w 1070370"/>
                <a:gd name="connsiteY376" fmla="*/ 985934 h 1070419"/>
                <a:gd name="connsiteX377" fmla="*/ 810337 w 1070370"/>
                <a:gd name="connsiteY377" fmla="*/ 980348 h 1070419"/>
                <a:gd name="connsiteX378" fmla="*/ 813826 w 1070370"/>
                <a:gd name="connsiteY378" fmla="*/ 963357 h 1070419"/>
                <a:gd name="connsiteX379" fmla="*/ 820338 w 1070370"/>
                <a:gd name="connsiteY379" fmla="*/ 958935 h 1070419"/>
                <a:gd name="connsiteX380" fmla="*/ 837317 w 1070370"/>
                <a:gd name="connsiteY380" fmla="*/ 962194 h 1070419"/>
                <a:gd name="connsiteX381" fmla="*/ 834061 w 1070370"/>
                <a:gd name="connsiteY381" fmla="*/ 979184 h 1070419"/>
                <a:gd name="connsiteX382" fmla="*/ 827083 w 1070370"/>
                <a:gd name="connsiteY382" fmla="*/ 983839 h 1070419"/>
                <a:gd name="connsiteX383" fmla="*/ 820338 w 1070370"/>
                <a:gd name="connsiteY383" fmla="*/ 985934 h 1070419"/>
                <a:gd name="connsiteX384" fmla="*/ 287014 w 1070370"/>
                <a:gd name="connsiteY384" fmla="*/ 1008277 h 1070419"/>
                <a:gd name="connsiteX385" fmla="*/ 281199 w 1070370"/>
                <a:gd name="connsiteY385" fmla="*/ 1006881 h 1070419"/>
                <a:gd name="connsiteX386" fmla="*/ 273989 w 1070370"/>
                <a:gd name="connsiteY386" fmla="*/ 1002924 h 1070419"/>
                <a:gd name="connsiteX387" fmla="*/ 269337 w 1070370"/>
                <a:gd name="connsiteY387" fmla="*/ 986399 h 1070419"/>
                <a:gd name="connsiteX388" fmla="*/ 285851 w 1070370"/>
                <a:gd name="connsiteY388" fmla="*/ 981744 h 1070419"/>
                <a:gd name="connsiteX389" fmla="*/ 292828 w 1070370"/>
                <a:gd name="connsiteY389" fmla="*/ 985468 h 1070419"/>
                <a:gd name="connsiteX390" fmla="*/ 297713 w 1070370"/>
                <a:gd name="connsiteY390" fmla="*/ 1001993 h 1070419"/>
                <a:gd name="connsiteX391" fmla="*/ 287014 w 1070370"/>
                <a:gd name="connsiteY391" fmla="*/ 1008277 h 1070419"/>
                <a:gd name="connsiteX392" fmla="*/ 771262 w 1070370"/>
                <a:gd name="connsiteY392" fmla="*/ 1014328 h 1070419"/>
                <a:gd name="connsiteX393" fmla="*/ 760330 w 1070370"/>
                <a:gd name="connsiteY393" fmla="*/ 1007579 h 1070419"/>
                <a:gd name="connsiteX394" fmla="*/ 765680 w 1070370"/>
                <a:gd name="connsiteY394" fmla="*/ 991287 h 1070419"/>
                <a:gd name="connsiteX395" fmla="*/ 772657 w 1070370"/>
                <a:gd name="connsiteY395" fmla="*/ 987563 h 1070419"/>
                <a:gd name="connsiteX396" fmla="*/ 789171 w 1070370"/>
                <a:gd name="connsiteY396" fmla="*/ 992683 h 1070419"/>
                <a:gd name="connsiteX397" fmla="*/ 784054 w 1070370"/>
                <a:gd name="connsiteY397" fmla="*/ 1009208 h 1070419"/>
                <a:gd name="connsiteX398" fmla="*/ 776611 w 1070370"/>
                <a:gd name="connsiteY398" fmla="*/ 1012932 h 1070419"/>
                <a:gd name="connsiteX399" fmla="*/ 771029 w 1070370"/>
                <a:gd name="connsiteY399" fmla="*/ 1014328 h 1070419"/>
                <a:gd name="connsiteX400" fmla="*/ 338648 w 1070370"/>
                <a:gd name="connsiteY400" fmla="*/ 1032715 h 1070419"/>
                <a:gd name="connsiteX401" fmla="*/ 333996 w 1070370"/>
                <a:gd name="connsiteY401" fmla="*/ 1031784 h 1070419"/>
                <a:gd name="connsiteX402" fmla="*/ 326321 w 1070370"/>
                <a:gd name="connsiteY402" fmla="*/ 1028526 h 1070419"/>
                <a:gd name="connsiteX403" fmla="*/ 319809 w 1070370"/>
                <a:gd name="connsiteY403" fmla="*/ 1012467 h 1070419"/>
                <a:gd name="connsiteX404" fmla="*/ 335857 w 1070370"/>
                <a:gd name="connsiteY404" fmla="*/ 1005950 h 1070419"/>
                <a:gd name="connsiteX405" fmla="*/ 343300 w 1070370"/>
                <a:gd name="connsiteY405" fmla="*/ 1008975 h 1070419"/>
                <a:gd name="connsiteX406" fmla="*/ 350045 w 1070370"/>
                <a:gd name="connsiteY406" fmla="*/ 1024802 h 1070419"/>
                <a:gd name="connsiteX407" fmla="*/ 338881 w 1070370"/>
                <a:gd name="connsiteY407" fmla="*/ 1032483 h 1070419"/>
                <a:gd name="connsiteX408" fmla="*/ 719395 w 1070370"/>
                <a:gd name="connsiteY408" fmla="*/ 1037370 h 1070419"/>
                <a:gd name="connsiteX409" fmla="*/ 707998 w 1070370"/>
                <a:gd name="connsiteY409" fmla="*/ 1029457 h 1070419"/>
                <a:gd name="connsiteX410" fmla="*/ 715208 w 1070370"/>
                <a:gd name="connsiteY410" fmla="*/ 1013863 h 1070419"/>
                <a:gd name="connsiteX411" fmla="*/ 722651 w 1070370"/>
                <a:gd name="connsiteY411" fmla="*/ 1011070 h 1070419"/>
                <a:gd name="connsiteX412" fmla="*/ 738467 w 1070370"/>
                <a:gd name="connsiteY412" fmla="*/ 1017820 h 1070419"/>
                <a:gd name="connsiteX413" fmla="*/ 731489 w 1070370"/>
                <a:gd name="connsiteY413" fmla="*/ 1033646 h 1070419"/>
                <a:gd name="connsiteX414" fmla="*/ 723814 w 1070370"/>
                <a:gd name="connsiteY414" fmla="*/ 1036672 h 1070419"/>
                <a:gd name="connsiteX415" fmla="*/ 719627 w 1070370"/>
                <a:gd name="connsiteY415" fmla="*/ 1037370 h 1070419"/>
                <a:gd name="connsiteX416" fmla="*/ 392376 w 1070370"/>
                <a:gd name="connsiteY416" fmla="*/ 1051102 h 1070419"/>
                <a:gd name="connsiteX417" fmla="*/ 389120 w 1070370"/>
                <a:gd name="connsiteY417" fmla="*/ 1050637 h 1070419"/>
                <a:gd name="connsiteX418" fmla="*/ 381212 w 1070370"/>
                <a:gd name="connsiteY418" fmla="*/ 1048309 h 1070419"/>
                <a:gd name="connsiteX419" fmla="*/ 373071 w 1070370"/>
                <a:gd name="connsiteY419" fmla="*/ 1033181 h 1070419"/>
                <a:gd name="connsiteX420" fmla="*/ 388189 w 1070370"/>
                <a:gd name="connsiteY420" fmla="*/ 1025035 h 1070419"/>
                <a:gd name="connsiteX421" fmla="*/ 395865 w 1070370"/>
                <a:gd name="connsiteY421" fmla="*/ 1027362 h 1070419"/>
                <a:gd name="connsiteX422" fmla="*/ 404238 w 1070370"/>
                <a:gd name="connsiteY422" fmla="*/ 1042491 h 1070419"/>
                <a:gd name="connsiteX423" fmla="*/ 392609 w 1070370"/>
                <a:gd name="connsiteY423" fmla="*/ 1051335 h 1070419"/>
                <a:gd name="connsiteX424" fmla="*/ 665202 w 1070370"/>
                <a:gd name="connsiteY424" fmla="*/ 1054361 h 1070419"/>
                <a:gd name="connsiteX425" fmla="*/ 653340 w 1070370"/>
                <a:gd name="connsiteY425" fmla="*/ 1045284 h 1070419"/>
                <a:gd name="connsiteX426" fmla="*/ 662178 w 1070370"/>
                <a:gd name="connsiteY426" fmla="*/ 1030388 h 1070419"/>
                <a:gd name="connsiteX427" fmla="*/ 669854 w 1070370"/>
                <a:gd name="connsiteY427" fmla="*/ 1028293 h 1070419"/>
                <a:gd name="connsiteX428" fmla="*/ 684739 w 1070370"/>
                <a:gd name="connsiteY428" fmla="*/ 1036905 h 1070419"/>
                <a:gd name="connsiteX429" fmla="*/ 676133 w 1070370"/>
                <a:gd name="connsiteY429" fmla="*/ 1051800 h 1070419"/>
                <a:gd name="connsiteX430" fmla="*/ 667993 w 1070370"/>
                <a:gd name="connsiteY430" fmla="*/ 1053895 h 1070419"/>
                <a:gd name="connsiteX431" fmla="*/ 664969 w 1070370"/>
                <a:gd name="connsiteY431" fmla="*/ 1054361 h 1070419"/>
                <a:gd name="connsiteX432" fmla="*/ 447732 w 1070370"/>
                <a:gd name="connsiteY432" fmla="*/ 1063438 h 1070419"/>
                <a:gd name="connsiteX433" fmla="*/ 445639 w 1070370"/>
                <a:gd name="connsiteY433" fmla="*/ 1063438 h 1070419"/>
                <a:gd name="connsiteX434" fmla="*/ 437498 w 1070370"/>
                <a:gd name="connsiteY434" fmla="*/ 1062041 h 1070419"/>
                <a:gd name="connsiteX435" fmla="*/ 427729 w 1070370"/>
                <a:gd name="connsiteY435" fmla="*/ 1047844 h 1070419"/>
                <a:gd name="connsiteX436" fmla="*/ 441917 w 1070370"/>
                <a:gd name="connsiteY436" fmla="*/ 1038068 h 1070419"/>
                <a:gd name="connsiteX437" fmla="*/ 449825 w 1070370"/>
                <a:gd name="connsiteY437" fmla="*/ 1039465 h 1070419"/>
                <a:gd name="connsiteX438" fmla="*/ 459827 w 1070370"/>
                <a:gd name="connsiteY438" fmla="*/ 1053430 h 1070419"/>
                <a:gd name="connsiteX439" fmla="*/ 447732 w 1070370"/>
                <a:gd name="connsiteY439" fmla="*/ 1063670 h 1070419"/>
                <a:gd name="connsiteX440" fmla="*/ 609381 w 1070370"/>
                <a:gd name="connsiteY440" fmla="*/ 1065532 h 1070419"/>
                <a:gd name="connsiteX441" fmla="*/ 597286 w 1070370"/>
                <a:gd name="connsiteY441" fmla="*/ 1055059 h 1070419"/>
                <a:gd name="connsiteX442" fmla="*/ 607753 w 1070370"/>
                <a:gd name="connsiteY442" fmla="*/ 1041327 h 1070419"/>
                <a:gd name="connsiteX443" fmla="*/ 615661 w 1070370"/>
                <a:gd name="connsiteY443" fmla="*/ 1040163 h 1070419"/>
                <a:gd name="connsiteX444" fmla="*/ 629616 w 1070370"/>
                <a:gd name="connsiteY444" fmla="*/ 1050404 h 1070419"/>
                <a:gd name="connsiteX445" fmla="*/ 619382 w 1070370"/>
                <a:gd name="connsiteY445" fmla="*/ 1064369 h 1070419"/>
                <a:gd name="connsiteX446" fmla="*/ 611241 w 1070370"/>
                <a:gd name="connsiteY446" fmla="*/ 1065532 h 1070419"/>
                <a:gd name="connsiteX447" fmla="*/ 609613 w 1070370"/>
                <a:gd name="connsiteY447" fmla="*/ 1065532 h 1070419"/>
                <a:gd name="connsiteX448" fmla="*/ 504251 w 1070370"/>
                <a:gd name="connsiteY448" fmla="*/ 1069954 h 1070419"/>
                <a:gd name="connsiteX449" fmla="*/ 503553 w 1070370"/>
                <a:gd name="connsiteY449" fmla="*/ 1069954 h 1070419"/>
                <a:gd name="connsiteX450" fmla="*/ 495180 w 1070370"/>
                <a:gd name="connsiteY450" fmla="*/ 1069489 h 1070419"/>
                <a:gd name="connsiteX451" fmla="*/ 484016 w 1070370"/>
                <a:gd name="connsiteY451" fmla="*/ 1056455 h 1070419"/>
                <a:gd name="connsiteX452" fmla="*/ 497041 w 1070370"/>
                <a:gd name="connsiteY452" fmla="*/ 1045284 h 1070419"/>
                <a:gd name="connsiteX453" fmla="*/ 504949 w 1070370"/>
                <a:gd name="connsiteY453" fmla="*/ 1045749 h 1070419"/>
                <a:gd name="connsiteX454" fmla="*/ 516345 w 1070370"/>
                <a:gd name="connsiteY454" fmla="*/ 1058550 h 1070419"/>
                <a:gd name="connsiteX455" fmla="*/ 504251 w 1070370"/>
                <a:gd name="connsiteY455" fmla="*/ 1069954 h 1070419"/>
                <a:gd name="connsiteX456" fmla="*/ 552862 w 1070370"/>
                <a:gd name="connsiteY456" fmla="*/ 1070420 h 1070419"/>
                <a:gd name="connsiteX457" fmla="*/ 540767 w 1070370"/>
                <a:gd name="connsiteY457" fmla="*/ 1058550 h 1070419"/>
                <a:gd name="connsiteX458" fmla="*/ 552629 w 1070370"/>
                <a:gd name="connsiteY458" fmla="*/ 1045982 h 1070419"/>
                <a:gd name="connsiteX459" fmla="*/ 560537 w 1070370"/>
                <a:gd name="connsiteY459" fmla="*/ 1045982 h 1070419"/>
                <a:gd name="connsiteX460" fmla="*/ 573330 w 1070370"/>
                <a:gd name="connsiteY460" fmla="*/ 1057153 h 1070419"/>
                <a:gd name="connsiteX461" fmla="*/ 561700 w 1070370"/>
                <a:gd name="connsiteY461" fmla="*/ 1069954 h 1070419"/>
                <a:gd name="connsiteX462" fmla="*/ 553327 w 1070370"/>
                <a:gd name="connsiteY462" fmla="*/ 1070420 h 1070419"/>
                <a:gd name="connsiteX463" fmla="*/ 552862 w 1070370"/>
                <a:gd name="connsiteY463" fmla="*/ 1070420 h 107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370" h="1070419">
                  <a:moveTo>
                    <a:pt x="513787" y="24466"/>
                  </a:moveTo>
                  <a:cubicBezTo>
                    <a:pt x="507275" y="24466"/>
                    <a:pt x="501925" y="19346"/>
                    <a:pt x="501692" y="12829"/>
                  </a:cubicBezTo>
                  <a:cubicBezTo>
                    <a:pt x="501460" y="6080"/>
                    <a:pt x="506577" y="494"/>
                    <a:pt x="513322" y="28"/>
                  </a:cubicBezTo>
                  <a:lnTo>
                    <a:pt x="521695" y="28"/>
                  </a:lnTo>
                  <a:cubicBezTo>
                    <a:pt x="528207" y="-437"/>
                    <a:pt x="534022" y="4916"/>
                    <a:pt x="534255" y="11665"/>
                  </a:cubicBezTo>
                  <a:cubicBezTo>
                    <a:pt x="534255" y="18415"/>
                    <a:pt x="529138" y="24001"/>
                    <a:pt x="522393" y="24234"/>
                  </a:cubicBezTo>
                  <a:lnTo>
                    <a:pt x="514485" y="24234"/>
                  </a:lnTo>
                  <a:cubicBezTo>
                    <a:pt x="514485" y="24234"/>
                    <a:pt x="514252" y="24466"/>
                    <a:pt x="514020" y="24466"/>
                  </a:cubicBezTo>
                  <a:moveTo>
                    <a:pt x="578679" y="25863"/>
                  </a:moveTo>
                  <a:cubicBezTo>
                    <a:pt x="578679" y="25863"/>
                    <a:pt x="577981" y="25863"/>
                    <a:pt x="577749" y="25863"/>
                  </a:cubicBezTo>
                  <a:lnTo>
                    <a:pt x="569841" y="25165"/>
                  </a:lnTo>
                  <a:cubicBezTo>
                    <a:pt x="563096" y="24699"/>
                    <a:pt x="557979" y="18881"/>
                    <a:pt x="558444" y="12131"/>
                  </a:cubicBezTo>
                  <a:cubicBezTo>
                    <a:pt x="558909" y="5381"/>
                    <a:pt x="564956" y="261"/>
                    <a:pt x="571469" y="727"/>
                  </a:cubicBezTo>
                  <a:lnTo>
                    <a:pt x="579842" y="1425"/>
                  </a:lnTo>
                  <a:cubicBezTo>
                    <a:pt x="586587" y="1890"/>
                    <a:pt x="591471" y="7942"/>
                    <a:pt x="591006" y="14691"/>
                  </a:cubicBezTo>
                  <a:cubicBezTo>
                    <a:pt x="590541" y="20975"/>
                    <a:pt x="585192" y="25863"/>
                    <a:pt x="578912" y="25863"/>
                  </a:cubicBezTo>
                  <a:moveTo>
                    <a:pt x="457268" y="29820"/>
                  </a:moveTo>
                  <a:cubicBezTo>
                    <a:pt x="451221" y="29820"/>
                    <a:pt x="446104" y="25397"/>
                    <a:pt x="445174" y="19346"/>
                  </a:cubicBezTo>
                  <a:cubicBezTo>
                    <a:pt x="444243" y="12596"/>
                    <a:pt x="448895" y="6545"/>
                    <a:pt x="455407" y="5381"/>
                  </a:cubicBezTo>
                  <a:lnTo>
                    <a:pt x="463781" y="4218"/>
                  </a:lnTo>
                  <a:cubicBezTo>
                    <a:pt x="470293" y="3287"/>
                    <a:pt x="476573" y="7942"/>
                    <a:pt x="477503" y="14691"/>
                  </a:cubicBezTo>
                  <a:cubicBezTo>
                    <a:pt x="478434" y="21441"/>
                    <a:pt x="473782" y="27492"/>
                    <a:pt x="467037" y="28423"/>
                  </a:cubicBezTo>
                  <a:lnTo>
                    <a:pt x="459129" y="29587"/>
                  </a:lnTo>
                  <a:cubicBezTo>
                    <a:pt x="459129" y="29587"/>
                    <a:pt x="457966" y="29587"/>
                    <a:pt x="457268" y="29587"/>
                  </a:cubicBezTo>
                  <a:moveTo>
                    <a:pt x="634965" y="33543"/>
                  </a:moveTo>
                  <a:cubicBezTo>
                    <a:pt x="634965" y="33543"/>
                    <a:pt x="633337" y="33543"/>
                    <a:pt x="632639" y="33543"/>
                  </a:cubicBezTo>
                  <a:lnTo>
                    <a:pt x="624964" y="32147"/>
                  </a:lnTo>
                  <a:cubicBezTo>
                    <a:pt x="618219" y="30983"/>
                    <a:pt x="613800" y="24699"/>
                    <a:pt x="615195" y="17950"/>
                  </a:cubicBezTo>
                  <a:cubicBezTo>
                    <a:pt x="616358" y="11200"/>
                    <a:pt x="622638" y="6778"/>
                    <a:pt x="629383" y="8174"/>
                  </a:cubicBezTo>
                  <a:lnTo>
                    <a:pt x="637524" y="9804"/>
                  </a:lnTo>
                  <a:cubicBezTo>
                    <a:pt x="644036" y="11200"/>
                    <a:pt x="648455" y="17484"/>
                    <a:pt x="647060" y="24001"/>
                  </a:cubicBezTo>
                  <a:cubicBezTo>
                    <a:pt x="645897" y="29820"/>
                    <a:pt x="640780" y="33776"/>
                    <a:pt x="635198" y="33776"/>
                  </a:cubicBezTo>
                  <a:moveTo>
                    <a:pt x="401680" y="41224"/>
                  </a:moveTo>
                  <a:cubicBezTo>
                    <a:pt x="396330" y="41224"/>
                    <a:pt x="391213" y="37500"/>
                    <a:pt x="389818" y="32147"/>
                  </a:cubicBezTo>
                  <a:cubicBezTo>
                    <a:pt x="388189" y="25630"/>
                    <a:pt x="391911" y="18881"/>
                    <a:pt x="398423" y="17251"/>
                  </a:cubicBezTo>
                  <a:lnTo>
                    <a:pt x="406564" y="15157"/>
                  </a:lnTo>
                  <a:cubicBezTo>
                    <a:pt x="413309" y="13527"/>
                    <a:pt x="419589" y="17484"/>
                    <a:pt x="421217" y="24001"/>
                  </a:cubicBezTo>
                  <a:cubicBezTo>
                    <a:pt x="422845" y="30518"/>
                    <a:pt x="418891" y="37267"/>
                    <a:pt x="412379" y="38664"/>
                  </a:cubicBezTo>
                  <a:lnTo>
                    <a:pt x="404703" y="40526"/>
                  </a:lnTo>
                  <a:cubicBezTo>
                    <a:pt x="404703" y="40526"/>
                    <a:pt x="402610" y="40991"/>
                    <a:pt x="401680" y="40991"/>
                  </a:cubicBezTo>
                  <a:moveTo>
                    <a:pt x="690089" y="47508"/>
                  </a:moveTo>
                  <a:cubicBezTo>
                    <a:pt x="688926" y="47508"/>
                    <a:pt x="687763" y="47508"/>
                    <a:pt x="686600" y="47043"/>
                  </a:cubicBezTo>
                  <a:lnTo>
                    <a:pt x="678925" y="44715"/>
                  </a:lnTo>
                  <a:cubicBezTo>
                    <a:pt x="672412" y="42853"/>
                    <a:pt x="668691" y="36104"/>
                    <a:pt x="670551" y="29587"/>
                  </a:cubicBezTo>
                  <a:cubicBezTo>
                    <a:pt x="672412" y="23070"/>
                    <a:pt x="679157" y="19346"/>
                    <a:pt x="685670" y="21208"/>
                  </a:cubicBezTo>
                  <a:lnTo>
                    <a:pt x="693578" y="23535"/>
                  </a:lnTo>
                  <a:cubicBezTo>
                    <a:pt x="700090" y="25397"/>
                    <a:pt x="703579" y="32380"/>
                    <a:pt x="701718" y="38664"/>
                  </a:cubicBezTo>
                  <a:cubicBezTo>
                    <a:pt x="700090" y="43784"/>
                    <a:pt x="695206" y="47275"/>
                    <a:pt x="690089" y="47275"/>
                  </a:cubicBezTo>
                  <a:moveTo>
                    <a:pt x="347487" y="58680"/>
                  </a:moveTo>
                  <a:cubicBezTo>
                    <a:pt x="342602" y="58680"/>
                    <a:pt x="337950" y="55654"/>
                    <a:pt x="336090" y="50767"/>
                  </a:cubicBezTo>
                  <a:cubicBezTo>
                    <a:pt x="333764" y="44482"/>
                    <a:pt x="336788" y="37500"/>
                    <a:pt x="343067" y="34940"/>
                  </a:cubicBezTo>
                  <a:lnTo>
                    <a:pt x="350743" y="31914"/>
                  </a:lnTo>
                  <a:cubicBezTo>
                    <a:pt x="357023" y="29587"/>
                    <a:pt x="364000" y="32845"/>
                    <a:pt x="366326" y="39129"/>
                  </a:cubicBezTo>
                  <a:cubicBezTo>
                    <a:pt x="368652" y="45413"/>
                    <a:pt x="365396" y="52396"/>
                    <a:pt x="359116" y="54723"/>
                  </a:cubicBezTo>
                  <a:lnTo>
                    <a:pt x="351673" y="57516"/>
                  </a:lnTo>
                  <a:cubicBezTo>
                    <a:pt x="350278" y="57982"/>
                    <a:pt x="348650" y="58214"/>
                    <a:pt x="347254" y="58214"/>
                  </a:cubicBezTo>
                  <a:moveTo>
                    <a:pt x="743351" y="67291"/>
                  </a:moveTo>
                  <a:cubicBezTo>
                    <a:pt x="741723" y="67291"/>
                    <a:pt x="740095" y="67059"/>
                    <a:pt x="738467" y="66360"/>
                  </a:cubicBezTo>
                  <a:lnTo>
                    <a:pt x="731024" y="63335"/>
                  </a:lnTo>
                  <a:cubicBezTo>
                    <a:pt x="724744" y="60775"/>
                    <a:pt x="721953" y="53560"/>
                    <a:pt x="724512" y="47508"/>
                  </a:cubicBezTo>
                  <a:cubicBezTo>
                    <a:pt x="727070" y="41224"/>
                    <a:pt x="734280" y="38431"/>
                    <a:pt x="740328" y="40991"/>
                  </a:cubicBezTo>
                  <a:lnTo>
                    <a:pt x="748003" y="44250"/>
                  </a:lnTo>
                  <a:cubicBezTo>
                    <a:pt x="754283" y="46810"/>
                    <a:pt x="757074" y="54025"/>
                    <a:pt x="754283" y="60309"/>
                  </a:cubicBezTo>
                  <a:cubicBezTo>
                    <a:pt x="752422" y="64964"/>
                    <a:pt x="747771" y="67757"/>
                    <a:pt x="743119" y="67757"/>
                  </a:cubicBezTo>
                  <a:moveTo>
                    <a:pt x="295852" y="81722"/>
                  </a:moveTo>
                  <a:cubicBezTo>
                    <a:pt x="291433" y="81722"/>
                    <a:pt x="287246" y="79394"/>
                    <a:pt x="285153" y="75205"/>
                  </a:cubicBezTo>
                  <a:cubicBezTo>
                    <a:pt x="282129" y="69153"/>
                    <a:pt x="284455" y="61938"/>
                    <a:pt x="290502" y="58680"/>
                  </a:cubicBezTo>
                  <a:lnTo>
                    <a:pt x="297945" y="54956"/>
                  </a:lnTo>
                  <a:cubicBezTo>
                    <a:pt x="303993" y="51930"/>
                    <a:pt x="311203" y="54490"/>
                    <a:pt x="314226" y="60542"/>
                  </a:cubicBezTo>
                  <a:cubicBezTo>
                    <a:pt x="317250" y="66593"/>
                    <a:pt x="314692" y="73808"/>
                    <a:pt x="308644" y="76834"/>
                  </a:cubicBezTo>
                  <a:lnTo>
                    <a:pt x="301667" y="80325"/>
                  </a:lnTo>
                  <a:cubicBezTo>
                    <a:pt x="299806" y="81256"/>
                    <a:pt x="297945" y="81722"/>
                    <a:pt x="296085" y="81722"/>
                  </a:cubicBezTo>
                  <a:moveTo>
                    <a:pt x="794056" y="92660"/>
                  </a:moveTo>
                  <a:cubicBezTo>
                    <a:pt x="791962" y="92660"/>
                    <a:pt x="789869" y="92195"/>
                    <a:pt x="788008" y="91031"/>
                  </a:cubicBezTo>
                  <a:lnTo>
                    <a:pt x="781031" y="87075"/>
                  </a:lnTo>
                  <a:cubicBezTo>
                    <a:pt x="775216" y="83816"/>
                    <a:pt x="772890" y="76368"/>
                    <a:pt x="776146" y="70550"/>
                  </a:cubicBezTo>
                  <a:cubicBezTo>
                    <a:pt x="779403" y="64731"/>
                    <a:pt x="786845" y="62404"/>
                    <a:pt x="792660" y="65662"/>
                  </a:cubicBezTo>
                  <a:lnTo>
                    <a:pt x="799870" y="69852"/>
                  </a:lnTo>
                  <a:cubicBezTo>
                    <a:pt x="805685" y="73110"/>
                    <a:pt x="807778" y="80558"/>
                    <a:pt x="804289" y="86376"/>
                  </a:cubicBezTo>
                  <a:cubicBezTo>
                    <a:pt x="801964" y="90333"/>
                    <a:pt x="798010" y="92428"/>
                    <a:pt x="793823" y="92428"/>
                  </a:cubicBezTo>
                  <a:moveTo>
                    <a:pt x="246776" y="110582"/>
                  </a:moveTo>
                  <a:cubicBezTo>
                    <a:pt x="242822" y="110582"/>
                    <a:pt x="238868" y="108720"/>
                    <a:pt x="236542" y="105229"/>
                  </a:cubicBezTo>
                  <a:cubicBezTo>
                    <a:pt x="232821" y="99643"/>
                    <a:pt x="234449" y="91962"/>
                    <a:pt x="240031" y="88238"/>
                  </a:cubicBezTo>
                  <a:lnTo>
                    <a:pt x="247009" y="83816"/>
                  </a:lnTo>
                  <a:cubicBezTo>
                    <a:pt x="252591" y="80092"/>
                    <a:pt x="260266" y="81954"/>
                    <a:pt x="263755" y="87540"/>
                  </a:cubicBezTo>
                  <a:cubicBezTo>
                    <a:pt x="267476" y="93126"/>
                    <a:pt x="265616" y="100807"/>
                    <a:pt x="260033" y="104298"/>
                  </a:cubicBezTo>
                  <a:lnTo>
                    <a:pt x="253521" y="108487"/>
                  </a:lnTo>
                  <a:cubicBezTo>
                    <a:pt x="251428" y="109884"/>
                    <a:pt x="249102" y="110582"/>
                    <a:pt x="246776" y="110582"/>
                  </a:cubicBezTo>
                  <a:moveTo>
                    <a:pt x="841969" y="123616"/>
                  </a:moveTo>
                  <a:cubicBezTo>
                    <a:pt x="839410" y="123616"/>
                    <a:pt x="837084" y="122917"/>
                    <a:pt x="834759" y="121288"/>
                  </a:cubicBezTo>
                  <a:lnTo>
                    <a:pt x="828246" y="116633"/>
                  </a:lnTo>
                  <a:cubicBezTo>
                    <a:pt x="822664" y="112677"/>
                    <a:pt x="821501" y="105229"/>
                    <a:pt x="825222" y="99643"/>
                  </a:cubicBezTo>
                  <a:cubicBezTo>
                    <a:pt x="829176" y="94057"/>
                    <a:pt x="836619" y="92893"/>
                    <a:pt x="842201" y="96617"/>
                  </a:cubicBezTo>
                  <a:lnTo>
                    <a:pt x="848946" y="101505"/>
                  </a:lnTo>
                  <a:cubicBezTo>
                    <a:pt x="854528" y="105462"/>
                    <a:pt x="855691" y="113142"/>
                    <a:pt x="851737" y="118495"/>
                  </a:cubicBezTo>
                  <a:cubicBezTo>
                    <a:pt x="849412" y="121754"/>
                    <a:pt x="845690" y="123616"/>
                    <a:pt x="841969" y="123616"/>
                  </a:cubicBezTo>
                  <a:moveTo>
                    <a:pt x="201189" y="144563"/>
                  </a:moveTo>
                  <a:cubicBezTo>
                    <a:pt x="197700" y="144563"/>
                    <a:pt x="194211" y="143166"/>
                    <a:pt x="191885" y="140140"/>
                  </a:cubicBezTo>
                  <a:cubicBezTo>
                    <a:pt x="187699" y="135020"/>
                    <a:pt x="188396" y="127339"/>
                    <a:pt x="193513" y="122917"/>
                  </a:cubicBezTo>
                  <a:lnTo>
                    <a:pt x="200026" y="117564"/>
                  </a:lnTo>
                  <a:cubicBezTo>
                    <a:pt x="205143" y="113375"/>
                    <a:pt x="212818" y="114073"/>
                    <a:pt x="217237" y="119426"/>
                  </a:cubicBezTo>
                  <a:cubicBezTo>
                    <a:pt x="221424" y="124779"/>
                    <a:pt x="220726" y="132460"/>
                    <a:pt x="215377" y="136649"/>
                  </a:cubicBezTo>
                  <a:lnTo>
                    <a:pt x="209097" y="141770"/>
                  </a:lnTo>
                  <a:cubicBezTo>
                    <a:pt x="206771" y="143632"/>
                    <a:pt x="203980" y="144563"/>
                    <a:pt x="201421" y="144563"/>
                  </a:cubicBezTo>
                  <a:moveTo>
                    <a:pt x="885928" y="159458"/>
                  </a:moveTo>
                  <a:cubicBezTo>
                    <a:pt x="882904" y="159458"/>
                    <a:pt x="880113" y="158295"/>
                    <a:pt x="877787" y="156200"/>
                  </a:cubicBezTo>
                  <a:lnTo>
                    <a:pt x="871973" y="150847"/>
                  </a:lnTo>
                  <a:cubicBezTo>
                    <a:pt x="866856" y="146424"/>
                    <a:pt x="866390" y="138744"/>
                    <a:pt x="870810" y="133624"/>
                  </a:cubicBezTo>
                  <a:cubicBezTo>
                    <a:pt x="875229" y="128503"/>
                    <a:pt x="882904" y="128038"/>
                    <a:pt x="888021" y="132460"/>
                  </a:cubicBezTo>
                  <a:lnTo>
                    <a:pt x="894301" y="138046"/>
                  </a:lnTo>
                  <a:cubicBezTo>
                    <a:pt x="899418" y="142468"/>
                    <a:pt x="899651" y="150148"/>
                    <a:pt x="895231" y="155269"/>
                  </a:cubicBezTo>
                  <a:cubicBezTo>
                    <a:pt x="892906" y="157829"/>
                    <a:pt x="889417" y="159225"/>
                    <a:pt x="886160" y="159225"/>
                  </a:cubicBezTo>
                  <a:moveTo>
                    <a:pt x="159555" y="182965"/>
                  </a:moveTo>
                  <a:cubicBezTo>
                    <a:pt x="156532" y="182965"/>
                    <a:pt x="153508" y="181802"/>
                    <a:pt x="150950" y="179474"/>
                  </a:cubicBezTo>
                  <a:cubicBezTo>
                    <a:pt x="146065" y="174819"/>
                    <a:pt x="146065" y="167139"/>
                    <a:pt x="150950" y="162251"/>
                  </a:cubicBezTo>
                  <a:lnTo>
                    <a:pt x="156764" y="156433"/>
                  </a:lnTo>
                  <a:cubicBezTo>
                    <a:pt x="161416" y="151778"/>
                    <a:pt x="169324" y="151778"/>
                    <a:pt x="173976" y="156433"/>
                  </a:cubicBezTo>
                  <a:cubicBezTo>
                    <a:pt x="178860" y="161087"/>
                    <a:pt x="178860" y="169001"/>
                    <a:pt x="173976" y="173656"/>
                  </a:cubicBezTo>
                  <a:lnTo>
                    <a:pt x="168394" y="179241"/>
                  </a:lnTo>
                  <a:cubicBezTo>
                    <a:pt x="166068" y="181802"/>
                    <a:pt x="162812" y="182965"/>
                    <a:pt x="159555" y="182965"/>
                  </a:cubicBezTo>
                  <a:moveTo>
                    <a:pt x="925933" y="199723"/>
                  </a:moveTo>
                  <a:cubicBezTo>
                    <a:pt x="922444" y="199723"/>
                    <a:pt x="919188" y="198326"/>
                    <a:pt x="916862" y="195534"/>
                  </a:cubicBezTo>
                  <a:lnTo>
                    <a:pt x="911513" y="189715"/>
                  </a:lnTo>
                  <a:cubicBezTo>
                    <a:pt x="906861" y="184827"/>
                    <a:pt x="907326" y="177147"/>
                    <a:pt x="912210" y="172492"/>
                  </a:cubicBezTo>
                  <a:cubicBezTo>
                    <a:pt x="917095" y="168070"/>
                    <a:pt x="924770" y="168302"/>
                    <a:pt x="929422" y="173190"/>
                  </a:cubicBezTo>
                  <a:lnTo>
                    <a:pt x="935004" y="179474"/>
                  </a:lnTo>
                  <a:cubicBezTo>
                    <a:pt x="939423" y="184595"/>
                    <a:pt x="938958" y="192275"/>
                    <a:pt x="934074" y="196697"/>
                  </a:cubicBezTo>
                  <a:cubicBezTo>
                    <a:pt x="931748" y="198792"/>
                    <a:pt x="928957" y="199723"/>
                    <a:pt x="925933" y="199723"/>
                  </a:cubicBezTo>
                  <a:moveTo>
                    <a:pt x="122109" y="226023"/>
                  </a:moveTo>
                  <a:cubicBezTo>
                    <a:pt x="119550" y="226023"/>
                    <a:pt x="116759" y="225092"/>
                    <a:pt x="114666" y="223463"/>
                  </a:cubicBezTo>
                  <a:cubicBezTo>
                    <a:pt x="109316" y="219274"/>
                    <a:pt x="108386" y="211593"/>
                    <a:pt x="112573" y="206240"/>
                  </a:cubicBezTo>
                  <a:lnTo>
                    <a:pt x="117690" y="199723"/>
                  </a:lnTo>
                  <a:cubicBezTo>
                    <a:pt x="121876" y="194370"/>
                    <a:pt x="129552" y="193672"/>
                    <a:pt x="134901" y="197861"/>
                  </a:cubicBezTo>
                  <a:cubicBezTo>
                    <a:pt x="140251" y="202050"/>
                    <a:pt x="140948" y="209731"/>
                    <a:pt x="136762" y="215084"/>
                  </a:cubicBezTo>
                  <a:lnTo>
                    <a:pt x="131877" y="221368"/>
                  </a:lnTo>
                  <a:cubicBezTo>
                    <a:pt x="129552" y="224394"/>
                    <a:pt x="125830" y="226023"/>
                    <a:pt x="122341" y="226023"/>
                  </a:cubicBezTo>
                  <a:moveTo>
                    <a:pt x="961286" y="244177"/>
                  </a:moveTo>
                  <a:cubicBezTo>
                    <a:pt x="957565" y="244177"/>
                    <a:pt x="953844" y="242315"/>
                    <a:pt x="951285" y="239057"/>
                  </a:cubicBezTo>
                  <a:lnTo>
                    <a:pt x="946633" y="232540"/>
                  </a:lnTo>
                  <a:cubicBezTo>
                    <a:pt x="942679" y="227187"/>
                    <a:pt x="943842" y="219506"/>
                    <a:pt x="949192" y="215550"/>
                  </a:cubicBezTo>
                  <a:cubicBezTo>
                    <a:pt x="954541" y="211593"/>
                    <a:pt x="962217" y="212757"/>
                    <a:pt x="966171" y="218110"/>
                  </a:cubicBezTo>
                  <a:lnTo>
                    <a:pt x="971055" y="224859"/>
                  </a:lnTo>
                  <a:cubicBezTo>
                    <a:pt x="975009" y="230445"/>
                    <a:pt x="973614" y="237893"/>
                    <a:pt x="968264" y="241850"/>
                  </a:cubicBezTo>
                  <a:cubicBezTo>
                    <a:pt x="966171" y="243479"/>
                    <a:pt x="963612" y="244177"/>
                    <a:pt x="961286" y="244177"/>
                  </a:cubicBezTo>
                  <a:moveTo>
                    <a:pt x="89779" y="272572"/>
                  </a:moveTo>
                  <a:cubicBezTo>
                    <a:pt x="87686" y="272572"/>
                    <a:pt x="85360" y="271874"/>
                    <a:pt x="83499" y="270710"/>
                  </a:cubicBezTo>
                  <a:cubicBezTo>
                    <a:pt x="77684" y="267219"/>
                    <a:pt x="76056" y="259771"/>
                    <a:pt x="79545" y="253952"/>
                  </a:cubicBezTo>
                  <a:lnTo>
                    <a:pt x="83964" y="246970"/>
                  </a:lnTo>
                  <a:cubicBezTo>
                    <a:pt x="87686" y="241384"/>
                    <a:pt x="95129" y="239522"/>
                    <a:pt x="100711" y="243246"/>
                  </a:cubicBezTo>
                  <a:cubicBezTo>
                    <a:pt x="106293" y="246970"/>
                    <a:pt x="107921" y="254418"/>
                    <a:pt x="104432" y="260004"/>
                  </a:cubicBezTo>
                  <a:lnTo>
                    <a:pt x="100245" y="266753"/>
                  </a:lnTo>
                  <a:cubicBezTo>
                    <a:pt x="97920" y="270477"/>
                    <a:pt x="93966" y="272572"/>
                    <a:pt x="89779" y="272572"/>
                  </a:cubicBezTo>
                  <a:moveTo>
                    <a:pt x="991755" y="292123"/>
                  </a:moveTo>
                  <a:cubicBezTo>
                    <a:pt x="987569" y="292123"/>
                    <a:pt x="983382" y="289795"/>
                    <a:pt x="981056" y="285838"/>
                  </a:cubicBezTo>
                  <a:lnTo>
                    <a:pt x="977102" y="279089"/>
                  </a:lnTo>
                  <a:cubicBezTo>
                    <a:pt x="973846" y="273270"/>
                    <a:pt x="975707" y="265822"/>
                    <a:pt x="981522" y="262331"/>
                  </a:cubicBezTo>
                  <a:cubicBezTo>
                    <a:pt x="987336" y="259073"/>
                    <a:pt x="994779" y="260935"/>
                    <a:pt x="998268" y="266753"/>
                  </a:cubicBezTo>
                  <a:lnTo>
                    <a:pt x="1002454" y="273968"/>
                  </a:lnTo>
                  <a:cubicBezTo>
                    <a:pt x="1005711" y="279787"/>
                    <a:pt x="1003617" y="287235"/>
                    <a:pt x="997803" y="290493"/>
                  </a:cubicBezTo>
                  <a:cubicBezTo>
                    <a:pt x="995942" y="291657"/>
                    <a:pt x="993849" y="292123"/>
                    <a:pt x="991755" y="292123"/>
                  </a:cubicBezTo>
                  <a:moveTo>
                    <a:pt x="62566" y="322612"/>
                  </a:moveTo>
                  <a:cubicBezTo>
                    <a:pt x="60705" y="322612"/>
                    <a:pt x="59077" y="322147"/>
                    <a:pt x="57217" y="321448"/>
                  </a:cubicBezTo>
                  <a:cubicBezTo>
                    <a:pt x="51169" y="318655"/>
                    <a:pt x="48611" y="311208"/>
                    <a:pt x="51402" y="305156"/>
                  </a:cubicBezTo>
                  <a:lnTo>
                    <a:pt x="55123" y="297708"/>
                  </a:lnTo>
                  <a:cubicBezTo>
                    <a:pt x="58147" y="291657"/>
                    <a:pt x="65357" y="289097"/>
                    <a:pt x="71405" y="292123"/>
                  </a:cubicBezTo>
                  <a:cubicBezTo>
                    <a:pt x="77452" y="295148"/>
                    <a:pt x="79778" y="302363"/>
                    <a:pt x="76987" y="308415"/>
                  </a:cubicBezTo>
                  <a:lnTo>
                    <a:pt x="73498" y="315630"/>
                  </a:lnTo>
                  <a:cubicBezTo>
                    <a:pt x="71405" y="320052"/>
                    <a:pt x="66985" y="322612"/>
                    <a:pt x="62566" y="322612"/>
                  </a:cubicBezTo>
                  <a:moveTo>
                    <a:pt x="1016642" y="343326"/>
                  </a:moveTo>
                  <a:cubicBezTo>
                    <a:pt x="1011991" y="343326"/>
                    <a:pt x="1007339" y="340533"/>
                    <a:pt x="1005478" y="335878"/>
                  </a:cubicBezTo>
                  <a:lnTo>
                    <a:pt x="1002222" y="328663"/>
                  </a:lnTo>
                  <a:cubicBezTo>
                    <a:pt x="999431" y="322612"/>
                    <a:pt x="1002222" y="315397"/>
                    <a:pt x="1008502" y="312604"/>
                  </a:cubicBezTo>
                  <a:cubicBezTo>
                    <a:pt x="1014782" y="309811"/>
                    <a:pt x="1021759" y="312604"/>
                    <a:pt x="1024550" y="318888"/>
                  </a:cubicBezTo>
                  <a:lnTo>
                    <a:pt x="1027807" y="326569"/>
                  </a:lnTo>
                  <a:cubicBezTo>
                    <a:pt x="1030365" y="332853"/>
                    <a:pt x="1027574" y="339835"/>
                    <a:pt x="1021294" y="342628"/>
                  </a:cubicBezTo>
                  <a:cubicBezTo>
                    <a:pt x="1019666" y="343326"/>
                    <a:pt x="1018038" y="343559"/>
                    <a:pt x="1016642" y="343559"/>
                  </a:cubicBezTo>
                  <a:moveTo>
                    <a:pt x="40935" y="375212"/>
                  </a:moveTo>
                  <a:cubicBezTo>
                    <a:pt x="39540" y="375212"/>
                    <a:pt x="38377" y="375212"/>
                    <a:pt x="36982" y="374514"/>
                  </a:cubicBezTo>
                  <a:cubicBezTo>
                    <a:pt x="30702" y="372187"/>
                    <a:pt x="27213" y="365437"/>
                    <a:pt x="29539" y="358920"/>
                  </a:cubicBezTo>
                  <a:cubicBezTo>
                    <a:pt x="30469" y="356360"/>
                    <a:pt x="31399" y="353567"/>
                    <a:pt x="32330" y="351007"/>
                  </a:cubicBezTo>
                  <a:cubicBezTo>
                    <a:pt x="34656" y="344723"/>
                    <a:pt x="41633" y="341464"/>
                    <a:pt x="47913" y="343792"/>
                  </a:cubicBezTo>
                  <a:cubicBezTo>
                    <a:pt x="54193" y="346119"/>
                    <a:pt x="57449" y="353102"/>
                    <a:pt x="55123" y="359386"/>
                  </a:cubicBezTo>
                  <a:lnTo>
                    <a:pt x="52565" y="366833"/>
                  </a:lnTo>
                  <a:cubicBezTo>
                    <a:pt x="50704" y="371954"/>
                    <a:pt x="46052" y="374980"/>
                    <a:pt x="41168" y="374980"/>
                  </a:cubicBezTo>
                  <a:moveTo>
                    <a:pt x="1035947" y="396625"/>
                  </a:moveTo>
                  <a:cubicBezTo>
                    <a:pt x="1030598" y="396625"/>
                    <a:pt x="1025946" y="393134"/>
                    <a:pt x="1024318" y="388013"/>
                  </a:cubicBezTo>
                  <a:lnTo>
                    <a:pt x="1021992" y="380333"/>
                  </a:lnTo>
                  <a:cubicBezTo>
                    <a:pt x="1019899" y="373816"/>
                    <a:pt x="1023620" y="367066"/>
                    <a:pt x="1029900" y="364972"/>
                  </a:cubicBezTo>
                  <a:cubicBezTo>
                    <a:pt x="1036180" y="362877"/>
                    <a:pt x="1043157" y="366601"/>
                    <a:pt x="1045251" y="372885"/>
                  </a:cubicBezTo>
                  <a:lnTo>
                    <a:pt x="1047577" y="380798"/>
                  </a:lnTo>
                  <a:cubicBezTo>
                    <a:pt x="1049437" y="387315"/>
                    <a:pt x="1045948" y="394065"/>
                    <a:pt x="1039436" y="395927"/>
                  </a:cubicBezTo>
                  <a:cubicBezTo>
                    <a:pt x="1038273" y="396392"/>
                    <a:pt x="1037110" y="396392"/>
                    <a:pt x="1035947" y="396392"/>
                  </a:cubicBezTo>
                  <a:moveTo>
                    <a:pt x="25120" y="429907"/>
                  </a:moveTo>
                  <a:cubicBezTo>
                    <a:pt x="25120" y="429907"/>
                    <a:pt x="23259" y="429907"/>
                    <a:pt x="22328" y="429674"/>
                  </a:cubicBezTo>
                  <a:cubicBezTo>
                    <a:pt x="15816" y="428045"/>
                    <a:pt x="11629" y="421528"/>
                    <a:pt x="13258" y="415012"/>
                  </a:cubicBezTo>
                  <a:lnTo>
                    <a:pt x="15118" y="406865"/>
                  </a:lnTo>
                  <a:cubicBezTo>
                    <a:pt x="16746" y="400349"/>
                    <a:pt x="23259" y="396392"/>
                    <a:pt x="29771" y="398021"/>
                  </a:cubicBezTo>
                  <a:cubicBezTo>
                    <a:pt x="36284" y="399650"/>
                    <a:pt x="40238" y="406167"/>
                    <a:pt x="38610" y="412684"/>
                  </a:cubicBezTo>
                  <a:lnTo>
                    <a:pt x="36749" y="420365"/>
                  </a:lnTo>
                  <a:cubicBezTo>
                    <a:pt x="35353" y="425951"/>
                    <a:pt x="30469" y="429907"/>
                    <a:pt x="24887" y="429907"/>
                  </a:cubicBezTo>
                  <a:moveTo>
                    <a:pt x="1049437" y="452018"/>
                  </a:moveTo>
                  <a:cubicBezTo>
                    <a:pt x="1043623" y="452018"/>
                    <a:pt x="1038506" y="447828"/>
                    <a:pt x="1037575" y="442010"/>
                  </a:cubicBezTo>
                  <a:lnTo>
                    <a:pt x="1035947" y="434329"/>
                  </a:lnTo>
                  <a:cubicBezTo>
                    <a:pt x="1034552" y="427813"/>
                    <a:pt x="1038971" y="421296"/>
                    <a:pt x="1045483" y="419899"/>
                  </a:cubicBezTo>
                  <a:cubicBezTo>
                    <a:pt x="1051996" y="418503"/>
                    <a:pt x="1058508" y="422925"/>
                    <a:pt x="1059904" y="429442"/>
                  </a:cubicBezTo>
                  <a:lnTo>
                    <a:pt x="1061532" y="437588"/>
                  </a:lnTo>
                  <a:cubicBezTo>
                    <a:pt x="1062695" y="444105"/>
                    <a:pt x="1058276" y="450621"/>
                    <a:pt x="1051763" y="451785"/>
                  </a:cubicBezTo>
                  <a:cubicBezTo>
                    <a:pt x="1051065" y="451785"/>
                    <a:pt x="1050368" y="451785"/>
                    <a:pt x="1049437" y="451785"/>
                  </a:cubicBezTo>
                  <a:moveTo>
                    <a:pt x="15583" y="485766"/>
                  </a:moveTo>
                  <a:cubicBezTo>
                    <a:pt x="15583" y="485766"/>
                    <a:pt x="14653" y="485766"/>
                    <a:pt x="14188" y="485766"/>
                  </a:cubicBezTo>
                  <a:cubicBezTo>
                    <a:pt x="7443" y="485068"/>
                    <a:pt x="2791" y="479016"/>
                    <a:pt x="3489" y="472267"/>
                  </a:cubicBezTo>
                  <a:lnTo>
                    <a:pt x="4652" y="464121"/>
                  </a:lnTo>
                  <a:cubicBezTo>
                    <a:pt x="5582" y="457371"/>
                    <a:pt x="11629" y="452716"/>
                    <a:pt x="18374" y="453647"/>
                  </a:cubicBezTo>
                  <a:cubicBezTo>
                    <a:pt x="25120" y="454578"/>
                    <a:pt x="29771" y="460629"/>
                    <a:pt x="28841" y="467379"/>
                  </a:cubicBezTo>
                  <a:lnTo>
                    <a:pt x="27911" y="475292"/>
                  </a:lnTo>
                  <a:cubicBezTo>
                    <a:pt x="27213" y="481577"/>
                    <a:pt x="21863" y="485999"/>
                    <a:pt x="15816" y="485999"/>
                  </a:cubicBezTo>
                  <a:moveTo>
                    <a:pt x="1056648" y="508342"/>
                  </a:moveTo>
                  <a:cubicBezTo>
                    <a:pt x="1050368" y="508342"/>
                    <a:pt x="1045018" y="503455"/>
                    <a:pt x="1044553" y="496938"/>
                  </a:cubicBezTo>
                  <a:lnTo>
                    <a:pt x="1043855" y="489024"/>
                  </a:lnTo>
                  <a:cubicBezTo>
                    <a:pt x="1043157" y="482275"/>
                    <a:pt x="1048274" y="476456"/>
                    <a:pt x="1055019" y="475758"/>
                  </a:cubicBezTo>
                  <a:cubicBezTo>
                    <a:pt x="1061764" y="475292"/>
                    <a:pt x="1067579" y="480180"/>
                    <a:pt x="1068277" y="486930"/>
                  </a:cubicBezTo>
                  <a:lnTo>
                    <a:pt x="1068975" y="495308"/>
                  </a:lnTo>
                  <a:cubicBezTo>
                    <a:pt x="1069440" y="502058"/>
                    <a:pt x="1064323" y="507877"/>
                    <a:pt x="1057810" y="508342"/>
                  </a:cubicBezTo>
                  <a:cubicBezTo>
                    <a:pt x="1057578" y="508342"/>
                    <a:pt x="1057113" y="508342"/>
                    <a:pt x="1056880" y="508342"/>
                  </a:cubicBezTo>
                  <a:moveTo>
                    <a:pt x="12095" y="542555"/>
                  </a:moveTo>
                  <a:lnTo>
                    <a:pt x="12095" y="542555"/>
                  </a:lnTo>
                  <a:cubicBezTo>
                    <a:pt x="5350" y="542555"/>
                    <a:pt x="0" y="536970"/>
                    <a:pt x="0" y="530220"/>
                  </a:cubicBezTo>
                  <a:lnTo>
                    <a:pt x="0" y="521841"/>
                  </a:lnTo>
                  <a:cubicBezTo>
                    <a:pt x="233" y="515092"/>
                    <a:pt x="6047" y="510204"/>
                    <a:pt x="12560" y="509971"/>
                  </a:cubicBezTo>
                  <a:cubicBezTo>
                    <a:pt x="19305" y="509971"/>
                    <a:pt x="24654" y="515790"/>
                    <a:pt x="24422" y="522540"/>
                  </a:cubicBezTo>
                  <a:lnTo>
                    <a:pt x="24422" y="530453"/>
                  </a:lnTo>
                  <a:cubicBezTo>
                    <a:pt x="24422" y="537202"/>
                    <a:pt x="18840" y="542555"/>
                    <a:pt x="12095" y="542555"/>
                  </a:cubicBezTo>
                  <a:moveTo>
                    <a:pt x="1058043" y="555589"/>
                  </a:moveTo>
                  <a:lnTo>
                    <a:pt x="1058043" y="555589"/>
                  </a:lnTo>
                  <a:cubicBezTo>
                    <a:pt x="1051298" y="555589"/>
                    <a:pt x="1045948" y="550003"/>
                    <a:pt x="1045948" y="543254"/>
                  </a:cubicBezTo>
                  <a:lnTo>
                    <a:pt x="1045948" y="535340"/>
                  </a:lnTo>
                  <a:cubicBezTo>
                    <a:pt x="1045948" y="528591"/>
                    <a:pt x="1051531" y="523238"/>
                    <a:pt x="1058276" y="523238"/>
                  </a:cubicBezTo>
                  <a:cubicBezTo>
                    <a:pt x="1065021" y="523238"/>
                    <a:pt x="1070370" y="528591"/>
                    <a:pt x="1070370" y="535340"/>
                  </a:cubicBezTo>
                  <a:lnTo>
                    <a:pt x="1070370" y="543719"/>
                  </a:lnTo>
                  <a:cubicBezTo>
                    <a:pt x="1070370" y="550469"/>
                    <a:pt x="1064788" y="555822"/>
                    <a:pt x="1058043" y="555822"/>
                  </a:cubicBezTo>
                  <a:moveTo>
                    <a:pt x="14420" y="599345"/>
                  </a:moveTo>
                  <a:cubicBezTo>
                    <a:pt x="8141" y="599345"/>
                    <a:pt x="3024" y="594690"/>
                    <a:pt x="2326" y="588406"/>
                  </a:cubicBezTo>
                  <a:lnTo>
                    <a:pt x="1628" y="580027"/>
                  </a:lnTo>
                  <a:cubicBezTo>
                    <a:pt x="1163" y="573278"/>
                    <a:pt x="6047" y="567459"/>
                    <a:pt x="12792" y="566994"/>
                  </a:cubicBezTo>
                  <a:cubicBezTo>
                    <a:pt x="19305" y="566295"/>
                    <a:pt x="25352" y="571416"/>
                    <a:pt x="26050" y="578165"/>
                  </a:cubicBezTo>
                  <a:lnTo>
                    <a:pt x="26748" y="586079"/>
                  </a:lnTo>
                  <a:cubicBezTo>
                    <a:pt x="27445" y="592828"/>
                    <a:pt x="22561" y="598647"/>
                    <a:pt x="15816" y="599345"/>
                  </a:cubicBezTo>
                  <a:cubicBezTo>
                    <a:pt x="15351" y="599345"/>
                    <a:pt x="15118" y="599345"/>
                    <a:pt x="14653" y="599345"/>
                  </a:cubicBezTo>
                  <a:moveTo>
                    <a:pt x="1054089" y="612146"/>
                  </a:moveTo>
                  <a:cubicBezTo>
                    <a:pt x="1054089" y="612146"/>
                    <a:pt x="1053159" y="612146"/>
                    <a:pt x="1052461" y="612146"/>
                  </a:cubicBezTo>
                  <a:cubicBezTo>
                    <a:pt x="1045716" y="611215"/>
                    <a:pt x="1041064" y="605164"/>
                    <a:pt x="1041762" y="598647"/>
                  </a:cubicBezTo>
                  <a:lnTo>
                    <a:pt x="1042692" y="590734"/>
                  </a:lnTo>
                  <a:cubicBezTo>
                    <a:pt x="1043390" y="583984"/>
                    <a:pt x="1049437" y="579329"/>
                    <a:pt x="1056182" y="580027"/>
                  </a:cubicBezTo>
                  <a:cubicBezTo>
                    <a:pt x="1062927" y="580726"/>
                    <a:pt x="1067579" y="586777"/>
                    <a:pt x="1066881" y="593527"/>
                  </a:cubicBezTo>
                  <a:lnTo>
                    <a:pt x="1065951" y="601905"/>
                  </a:lnTo>
                  <a:cubicBezTo>
                    <a:pt x="1065253" y="607957"/>
                    <a:pt x="1059904" y="612612"/>
                    <a:pt x="1053856" y="612612"/>
                  </a:cubicBezTo>
                  <a:moveTo>
                    <a:pt x="23026" y="655437"/>
                  </a:moveTo>
                  <a:cubicBezTo>
                    <a:pt x="17444" y="655437"/>
                    <a:pt x="12327" y="651480"/>
                    <a:pt x="11164" y="645661"/>
                  </a:cubicBezTo>
                  <a:lnTo>
                    <a:pt x="9536" y="637515"/>
                  </a:lnTo>
                  <a:cubicBezTo>
                    <a:pt x="8141" y="630998"/>
                    <a:pt x="12560" y="624482"/>
                    <a:pt x="19072" y="623085"/>
                  </a:cubicBezTo>
                  <a:cubicBezTo>
                    <a:pt x="25817" y="621921"/>
                    <a:pt x="32097" y="626111"/>
                    <a:pt x="33260" y="632860"/>
                  </a:cubicBezTo>
                  <a:lnTo>
                    <a:pt x="34888" y="640541"/>
                  </a:lnTo>
                  <a:cubicBezTo>
                    <a:pt x="36284" y="647058"/>
                    <a:pt x="32097" y="653575"/>
                    <a:pt x="25585" y="654971"/>
                  </a:cubicBezTo>
                  <a:cubicBezTo>
                    <a:pt x="24654" y="654971"/>
                    <a:pt x="23957" y="655204"/>
                    <a:pt x="23026" y="655204"/>
                  </a:cubicBezTo>
                  <a:moveTo>
                    <a:pt x="1044088" y="668237"/>
                  </a:moveTo>
                  <a:cubicBezTo>
                    <a:pt x="1044088" y="668237"/>
                    <a:pt x="1042227" y="668237"/>
                    <a:pt x="1041297" y="668005"/>
                  </a:cubicBezTo>
                  <a:cubicBezTo>
                    <a:pt x="1034784" y="666376"/>
                    <a:pt x="1030598" y="659859"/>
                    <a:pt x="1032226" y="653342"/>
                  </a:cubicBezTo>
                  <a:lnTo>
                    <a:pt x="1033854" y="645661"/>
                  </a:lnTo>
                  <a:cubicBezTo>
                    <a:pt x="1035249" y="639144"/>
                    <a:pt x="1041762" y="634955"/>
                    <a:pt x="1048274" y="636352"/>
                  </a:cubicBezTo>
                  <a:cubicBezTo>
                    <a:pt x="1054787" y="637748"/>
                    <a:pt x="1058973" y="644265"/>
                    <a:pt x="1057578" y="650782"/>
                  </a:cubicBezTo>
                  <a:lnTo>
                    <a:pt x="1055717" y="658928"/>
                  </a:lnTo>
                  <a:cubicBezTo>
                    <a:pt x="1054322" y="664514"/>
                    <a:pt x="1049437" y="668237"/>
                    <a:pt x="1043855" y="668237"/>
                  </a:cubicBezTo>
                  <a:moveTo>
                    <a:pt x="37912" y="710364"/>
                  </a:moveTo>
                  <a:cubicBezTo>
                    <a:pt x="32795" y="710364"/>
                    <a:pt x="27911" y="707106"/>
                    <a:pt x="26282" y="701986"/>
                  </a:cubicBezTo>
                  <a:lnTo>
                    <a:pt x="23724" y="694072"/>
                  </a:lnTo>
                  <a:cubicBezTo>
                    <a:pt x="21631" y="687555"/>
                    <a:pt x="25352" y="680806"/>
                    <a:pt x="31865" y="678944"/>
                  </a:cubicBezTo>
                  <a:cubicBezTo>
                    <a:pt x="38377" y="676849"/>
                    <a:pt x="45122" y="680573"/>
                    <a:pt x="46983" y="687090"/>
                  </a:cubicBezTo>
                  <a:lnTo>
                    <a:pt x="49309" y="694538"/>
                  </a:lnTo>
                  <a:cubicBezTo>
                    <a:pt x="51402" y="700822"/>
                    <a:pt x="47913" y="707804"/>
                    <a:pt x="41401" y="709899"/>
                  </a:cubicBezTo>
                  <a:cubicBezTo>
                    <a:pt x="40238" y="710364"/>
                    <a:pt x="38842" y="710364"/>
                    <a:pt x="37679" y="710364"/>
                  </a:cubicBezTo>
                  <a:moveTo>
                    <a:pt x="1028039" y="722700"/>
                  </a:moveTo>
                  <a:cubicBezTo>
                    <a:pt x="1026644" y="722700"/>
                    <a:pt x="1025248" y="722467"/>
                    <a:pt x="1023853" y="722002"/>
                  </a:cubicBezTo>
                  <a:cubicBezTo>
                    <a:pt x="1017573" y="719674"/>
                    <a:pt x="1014316" y="712692"/>
                    <a:pt x="1016410" y="706408"/>
                  </a:cubicBezTo>
                  <a:lnTo>
                    <a:pt x="1018968" y="698960"/>
                  </a:lnTo>
                  <a:cubicBezTo>
                    <a:pt x="1021061" y="692676"/>
                    <a:pt x="1028039" y="689185"/>
                    <a:pt x="1034319" y="691279"/>
                  </a:cubicBezTo>
                  <a:cubicBezTo>
                    <a:pt x="1040599" y="693374"/>
                    <a:pt x="1044088" y="700356"/>
                    <a:pt x="1041994" y="706640"/>
                  </a:cubicBezTo>
                  <a:lnTo>
                    <a:pt x="1039203" y="714554"/>
                  </a:lnTo>
                  <a:cubicBezTo>
                    <a:pt x="1037343" y="719441"/>
                    <a:pt x="1032691" y="722700"/>
                    <a:pt x="1027807" y="722700"/>
                  </a:cubicBezTo>
                  <a:moveTo>
                    <a:pt x="58380" y="763430"/>
                  </a:moveTo>
                  <a:cubicBezTo>
                    <a:pt x="53728" y="763430"/>
                    <a:pt x="49309" y="760870"/>
                    <a:pt x="47215" y="756215"/>
                  </a:cubicBezTo>
                  <a:lnTo>
                    <a:pt x="43959" y="748534"/>
                  </a:lnTo>
                  <a:cubicBezTo>
                    <a:pt x="41168" y="742483"/>
                    <a:pt x="43959" y="735268"/>
                    <a:pt x="50239" y="732475"/>
                  </a:cubicBezTo>
                  <a:cubicBezTo>
                    <a:pt x="56519" y="729915"/>
                    <a:pt x="63497" y="732475"/>
                    <a:pt x="66288" y="738759"/>
                  </a:cubicBezTo>
                  <a:lnTo>
                    <a:pt x="69544" y="745974"/>
                  </a:lnTo>
                  <a:cubicBezTo>
                    <a:pt x="72335" y="752025"/>
                    <a:pt x="69544" y="759241"/>
                    <a:pt x="63497" y="762033"/>
                  </a:cubicBezTo>
                  <a:cubicBezTo>
                    <a:pt x="61868" y="762732"/>
                    <a:pt x="60240" y="763197"/>
                    <a:pt x="58380" y="763197"/>
                  </a:cubicBezTo>
                  <a:moveTo>
                    <a:pt x="1005943" y="775067"/>
                  </a:moveTo>
                  <a:cubicBezTo>
                    <a:pt x="1004083" y="775067"/>
                    <a:pt x="1002454" y="774602"/>
                    <a:pt x="1000594" y="773903"/>
                  </a:cubicBezTo>
                  <a:cubicBezTo>
                    <a:pt x="994546" y="771111"/>
                    <a:pt x="991988" y="763663"/>
                    <a:pt x="995012" y="757611"/>
                  </a:cubicBezTo>
                  <a:lnTo>
                    <a:pt x="998501" y="750396"/>
                  </a:lnTo>
                  <a:cubicBezTo>
                    <a:pt x="1001292" y="744345"/>
                    <a:pt x="1008502" y="741552"/>
                    <a:pt x="1014782" y="744578"/>
                  </a:cubicBezTo>
                  <a:cubicBezTo>
                    <a:pt x="1020829" y="747371"/>
                    <a:pt x="1023620" y="754586"/>
                    <a:pt x="1020596" y="760870"/>
                  </a:cubicBezTo>
                  <a:lnTo>
                    <a:pt x="1017108" y="768318"/>
                  </a:lnTo>
                  <a:cubicBezTo>
                    <a:pt x="1015014" y="772740"/>
                    <a:pt x="1010595" y="775300"/>
                    <a:pt x="1006176" y="775300"/>
                  </a:cubicBezTo>
                  <a:moveTo>
                    <a:pt x="84662" y="813703"/>
                  </a:moveTo>
                  <a:cubicBezTo>
                    <a:pt x="80475" y="813703"/>
                    <a:pt x="76521" y="811608"/>
                    <a:pt x="74196" y="807652"/>
                  </a:cubicBezTo>
                  <a:lnTo>
                    <a:pt x="70009" y="800436"/>
                  </a:lnTo>
                  <a:cubicBezTo>
                    <a:pt x="66753" y="794618"/>
                    <a:pt x="68613" y="787170"/>
                    <a:pt x="74661" y="783911"/>
                  </a:cubicBezTo>
                  <a:cubicBezTo>
                    <a:pt x="80475" y="780653"/>
                    <a:pt x="87918" y="782748"/>
                    <a:pt x="91175" y="788566"/>
                  </a:cubicBezTo>
                  <a:lnTo>
                    <a:pt x="95129" y="795316"/>
                  </a:lnTo>
                  <a:cubicBezTo>
                    <a:pt x="98617" y="801135"/>
                    <a:pt x="96757" y="808582"/>
                    <a:pt x="90942" y="812074"/>
                  </a:cubicBezTo>
                  <a:cubicBezTo>
                    <a:pt x="89081" y="813237"/>
                    <a:pt x="86755" y="813703"/>
                    <a:pt x="84662" y="813703"/>
                  </a:cubicBezTo>
                  <a:moveTo>
                    <a:pt x="978498" y="824875"/>
                  </a:moveTo>
                  <a:cubicBezTo>
                    <a:pt x="976405" y="824875"/>
                    <a:pt x="974079" y="824176"/>
                    <a:pt x="971985" y="823013"/>
                  </a:cubicBezTo>
                  <a:cubicBezTo>
                    <a:pt x="966403" y="819521"/>
                    <a:pt x="964543" y="811841"/>
                    <a:pt x="968031" y="806255"/>
                  </a:cubicBezTo>
                  <a:lnTo>
                    <a:pt x="972218" y="799505"/>
                  </a:lnTo>
                  <a:cubicBezTo>
                    <a:pt x="975707" y="793687"/>
                    <a:pt x="983150" y="791825"/>
                    <a:pt x="988964" y="795316"/>
                  </a:cubicBezTo>
                  <a:cubicBezTo>
                    <a:pt x="994779" y="798807"/>
                    <a:pt x="996640" y="806255"/>
                    <a:pt x="993151" y="812074"/>
                  </a:cubicBezTo>
                  <a:lnTo>
                    <a:pt x="988732" y="819056"/>
                  </a:lnTo>
                  <a:cubicBezTo>
                    <a:pt x="986406" y="822780"/>
                    <a:pt x="982452" y="824875"/>
                    <a:pt x="978265" y="824875"/>
                  </a:cubicBezTo>
                  <a:moveTo>
                    <a:pt x="116294" y="860950"/>
                  </a:moveTo>
                  <a:cubicBezTo>
                    <a:pt x="112573" y="860950"/>
                    <a:pt x="108851" y="859321"/>
                    <a:pt x="106525" y="856062"/>
                  </a:cubicBezTo>
                  <a:lnTo>
                    <a:pt x="101641" y="849313"/>
                  </a:lnTo>
                  <a:cubicBezTo>
                    <a:pt x="97687" y="843960"/>
                    <a:pt x="98850" y="836279"/>
                    <a:pt x="104432" y="832322"/>
                  </a:cubicBezTo>
                  <a:cubicBezTo>
                    <a:pt x="109782" y="828366"/>
                    <a:pt x="117457" y="829529"/>
                    <a:pt x="121411" y="834883"/>
                  </a:cubicBezTo>
                  <a:lnTo>
                    <a:pt x="126063" y="841167"/>
                  </a:lnTo>
                  <a:cubicBezTo>
                    <a:pt x="130017" y="846520"/>
                    <a:pt x="129086" y="854200"/>
                    <a:pt x="123737" y="858157"/>
                  </a:cubicBezTo>
                  <a:cubicBezTo>
                    <a:pt x="121411" y="859786"/>
                    <a:pt x="119085" y="860717"/>
                    <a:pt x="116294" y="860717"/>
                  </a:cubicBezTo>
                  <a:moveTo>
                    <a:pt x="945703" y="871423"/>
                  </a:moveTo>
                  <a:cubicBezTo>
                    <a:pt x="943145" y="871423"/>
                    <a:pt x="940353" y="870492"/>
                    <a:pt x="938260" y="868863"/>
                  </a:cubicBezTo>
                  <a:cubicBezTo>
                    <a:pt x="932911" y="864674"/>
                    <a:pt x="931980" y="856993"/>
                    <a:pt x="936167" y="851873"/>
                  </a:cubicBezTo>
                  <a:lnTo>
                    <a:pt x="941051" y="845589"/>
                  </a:lnTo>
                  <a:cubicBezTo>
                    <a:pt x="945238" y="840236"/>
                    <a:pt x="952681" y="839305"/>
                    <a:pt x="958030" y="843261"/>
                  </a:cubicBezTo>
                  <a:cubicBezTo>
                    <a:pt x="963380" y="847451"/>
                    <a:pt x="964310" y="855131"/>
                    <a:pt x="960356" y="860484"/>
                  </a:cubicBezTo>
                  <a:lnTo>
                    <a:pt x="955239" y="867001"/>
                  </a:lnTo>
                  <a:cubicBezTo>
                    <a:pt x="952913" y="870027"/>
                    <a:pt x="949192" y="871656"/>
                    <a:pt x="945703" y="871656"/>
                  </a:cubicBezTo>
                  <a:moveTo>
                    <a:pt x="152578" y="904473"/>
                  </a:moveTo>
                  <a:cubicBezTo>
                    <a:pt x="149322" y="904473"/>
                    <a:pt x="146065" y="903077"/>
                    <a:pt x="143739" y="900516"/>
                  </a:cubicBezTo>
                  <a:lnTo>
                    <a:pt x="138157" y="894465"/>
                  </a:lnTo>
                  <a:cubicBezTo>
                    <a:pt x="133738" y="889577"/>
                    <a:pt x="133971" y="881664"/>
                    <a:pt x="139088" y="877242"/>
                  </a:cubicBezTo>
                  <a:cubicBezTo>
                    <a:pt x="143972" y="872820"/>
                    <a:pt x="151880" y="873053"/>
                    <a:pt x="156299" y="878173"/>
                  </a:cubicBezTo>
                  <a:lnTo>
                    <a:pt x="161649" y="883992"/>
                  </a:lnTo>
                  <a:cubicBezTo>
                    <a:pt x="166300" y="888879"/>
                    <a:pt x="166068" y="896560"/>
                    <a:pt x="161184" y="901215"/>
                  </a:cubicBezTo>
                  <a:cubicBezTo>
                    <a:pt x="158858" y="903542"/>
                    <a:pt x="155834" y="904473"/>
                    <a:pt x="152810" y="904473"/>
                  </a:cubicBezTo>
                  <a:moveTo>
                    <a:pt x="908256" y="914016"/>
                  </a:moveTo>
                  <a:cubicBezTo>
                    <a:pt x="905233" y="914016"/>
                    <a:pt x="901976" y="912852"/>
                    <a:pt x="899651" y="910525"/>
                  </a:cubicBezTo>
                  <a:cubicBezTo>
                    <a:pt x="894766" y="905870"/>
                    <a:pt x="894766" y="897956"/>
                    <a:pt x="899651" y="893301"/>
                  </a:cubicBezTo>
                  <a:lnTo>
                    <a:pt x="905233" y="887715"/>
                  </a:lnTo>
                  <a:cubicBezTo>
                    <a:pt x="909884" y="882828"/>
                    <a:pt x="917560" y="882595"/>
                    <a:pt x="922444" y="887250"/>
                  </a:cubicBezTo>
                  <a:cubicBezTo>
                    <a:pt x="927329" y="891905"/>
                    <a:pt x="927561" y="899585"/>
                    <a:pt x="922909" y="904473"/>
                  </a:cubicBezTo>
                  <a:lnTo>
                    <a:pt x="917095" y="910525"/>
                  </a:lnTo>
                  <a:cubicBezTo>
                    <a:pt x="914769" y="912852"/>
                    <a:pt x="911513" y="914248"/>
                    <a:pt x="908489" y="914248"/>
                  </a:cubicBezTo>
                  <a:moveTo>
                    <a:pt x="193746" y="944040"/>
                  </a:moveTo>
                  <a:cubicBezTo>
                    <a:pt x="190955" y="944040"/>
                    <a:pt x="188164" y="943109"/>
                    <a:pt x="185838" y="941014"/>
                  </a:cubicBezTo>
                  <a:lnTo>
                    <a:pt x="179558" y="935661"/>
                  </a:lnTo>
                  <a:cubicBezTo>
                    <a:pt x="174441" y="931239"/>
                    <a:pt x="173976" y="923558"/>
                    <a:pt x="178628" y="918438"/>
                  </a:cubicBezTo>
                  <a:cubicBezTo>
                    <a:pt x="183047" y="913317"/>
                    <a:pt x="190722" y="912852"/>
                    <a:pt x="195839" y="917507"/>
                  </a:cubicBezTo>
                  <a:lnTo>
                    <a:pt x="201886" y="922860"/>
                  </a:lnTo>
                  <a:cubicBezTo>
                    <a:pt x="207003" y="927282"/>
                    <a:pt x="207469" y="934963"/>
                    <a:pt x="203282" y="940083"/>
                  </a:cubicBezTo>
                  <a:cubicBezTo>
                    <a:pt x="200956" y="942876"/>
                    <a:pt x="197467" y="944272"/>
                    <a:pt x="193978" y="944272"/>
                  </a:cubicBezTo>
                  <a:moveTo>
                    <a:pt x="866390" y="952418"/>
                  </a:moveTo>
                  <a:cubicBezTo>
                    <a:pt x="862902" y="952418"/>
                    <a:pt x="859413" y="950789"/>
                    <a:pt x="856854" y="947996"/>
                  </a:cubicBezTo>
                  <a:cubicBezTo>
                    <a:pt x="852668" y="942876"/>
                    <a:pt x="853366" y="935195"/>
                    <a:pt x="858482" y="930773"/>
                  </a:cubicBezTo>
                  <a:lnTo>
                    <a:pt x="864530" y="925653"/>
                  </a:lnTo>
                  <a:cubicBezTo>
                    <a:pt x="869647" y="921231"/>
                    <a:pt x="877322" y="921929"/>
                    <a:pt x="881741" y="927049"/>
                  </a:cubicBezTo>
                  <a:cubicBezTo>
                    <a:pt x="886160" y="932170"/>
                    <a:pt x="885463" y="939850"/>
                    <a:pt x="880346" y="944272"/>
                  </a:cubicBezTo>
                  <a:lnTo>
                    <a:pt x="874066" y="949626"/>
                  </a:lnTo>
                  <a:cubicBezTo>
                    <a:pt x="871740" y="951488"/>
                    <a:pt x="868949" y="952418"/>
                    <a:pt x="866390" y="952418"/>
                  </a:cubicBezTo>
                  <a:moveTo>
                    <a:pt x="238635" y="978719"/>
                  </a:moveTo>
                  <a:cubicBezTo>
                    <a:pt x="236309" y="978719"/>
                    <a:pt x="233751" y="978020"/>
                    <a:pt x="231658" y="976624"/>
                  </a:cubicBezTo>
                  <a:lnTo>
                    <a:pt x="224913" y="971969"/>
                  </a:lnTo>
                  <a:cubicBezTo>
                    <a:pt x="219563" y="968012"/>
                    <a:pt x="218168" y="960565"/>
                    <a:pt x="222122" y="954979"/>
                  </a:cubicBezTo>
                  <a:cubicBezTo>
                    <a:pt x="226076" y="949393"/>
                    <a:pt x="233518" y="948229"/>
                    <a:pt x="239101" y="952186"/>
                  </a:cubicBezTo>
                  <a:lnTo>
                    <a:pt x="245613" y="956841"/>
                  </a:lnTo>
                  <a:cubicBezTo>
                    <a:pt x="251195" y="960565"/>
                    <a:pt x="252591" y="968245"/>
                    <a:pt x="248637" y="973831"/>
                  </a:cubicBezTo>
                  <a:cubicBezTo>
                    <a:pt x="246311" y="977322"/>
                    <a:pt x="242589" y="979184"/>
                    <a:pt x="238635" y="979184"/>
                  </a:cubicBezTo>
                  <a:moveTo>
                    <a:pt x="820571" y="985934"/>
                  </a:moveTo>
                  <a:cubicBezTo>
                    <a:pt x="816617" y="985934"/>
                    <a:pt x="812663" y="984072"/>
                    <a:pt x="810337" y="980348"/>
                  </a:cubicBezTo>
                  <a:cubicBezTo>
                    <a:pt x="806615" y="974762"/>
                    <a:pt x="808243" y="967081"/>
                    <a:pt x="813826" y="963357"/>
                  </a:cubicBezTo>
                  <a:lnTo>
                    <a:pt x="820338" y="958935"/>
                  </a:lnTo>
                  <a:cubicBezTo>
                    <a:pt x="825920" y="955211"/>
                    <a:pt x="833596" y="956608"/>
                    <a:pt x="837317" y="962194"/>
                  </a:cubicBezTo>
                  <a:cubicBezTo>
                    <a:pt x="841038" y="967780"/>
                    <a:pt x="839643" y="975460"/>
                    <a:pt x="834061" y="979184"/>
                  </a:cubicBezTo>
                  <a:lnTo>
                    <a:pt x="827083" y="983839"/>
                  </a:lnTo>
                  <a:cubicBezTo>
                    <a:pt x="824990" y="985235"/>
                    <a:pt x="822664" y="985934"/>
                    <a:pt x="820338" y="985934"/>
                  </a:cubicBezTo>
                  <a:moveTo>
                    <a:pt x="287014" y="1008277"/>
                  </a:moveTo>
                  <a:cubicBezTo>
                    <a:pt x="285153" y="1008277"/>
                    <a:pt x="283060" y="1007812"/>
                    <a:pt x="281199" y="1006881"/>
                  </a:cubicBezTo>
                  <a:lnTo>
                    <a:pt x="273989" y="1002924"/>
                  </a:lnTo>
                  <a:cubicBezTo>
                    <a:pt x="268174" y="999666"/>
                    <a:pt x="266081" y="992218"/>
                    <a:pt x="269337" y="986399"/>
                  </a:cubicBezTo>
                  <a:cubicBezTo>
                    <a:pt x="272593" y="980581"/>
                    <a:pt x="280036" y="978486"/>
                    <a:pt x="285851" y="981744"/>
                  </a:cubicBezTo>
                  <a:lnTo>
                    <a:pt x="292828" y="985468"/>
                  </a:lnTo>
                  <a:cubicBezTo>
                    <a:pt x="298643" y="988727"/>
                    <a:pt x="300969" y="996174"/>
                    <a:pt x="297713" y="1001993"/>
                  </a:cubicBezTo>
                  <a:cubicBezTo>
                    <a:pt x="295387" y="1006182"/>
                    <a:pt x="291200" y="1008277"/>
                    <a:pt x="287014" y="1008277"/>
                  </a:cubicBezTo>
                  <a:moveTo>
                    <a:pt x="771262" y="1014328"/>
                  </a:moveTo>
                  <a:cubicBezTo>
                    <a:pt x="766843" y="1014328"/>
                    <a:pt x="762424" y="1011768"/>
                    <a:pt x="760330" y="1007579"/>
                  </a:cubicBezTo>
                  <a:cubicBezTo>
                    <a:pt x="757307" y="1001527"/>
                    <a:pt x="759633" y="994312"/>
                    <a:pt x="765680" y="991287"/>
                  </a:cubicBezTo>
                  <a:lnTo>
                    <a:pt x="772657" y="987563"/>
                  </a:lnTo>
                  <a:cubicBezTo>
                    <a:pt x="778705" y="984304"/>
                    <a:pt x="785915" y="986632"/>
                    <a:pt x="789171" y="992683"/>
                  </a:cubicBezTo>
                  <a:cubicBezTo>
                    <a:pt x="792195" y="998735"/>
                    <a:pt x="790102" y="1005950"/>
                    <a:pt x="784054" y="1009208"/>
                  </a:cubicBezTo>
                  <a:lnTo>
                    <a:pt x="776611" y="1012932"/>
                  </a:lnTo>
                  <a:cubicBezTo>
                    <a:pt x="774751" y="1013863"/>
                    <a:pt x="772890" y="1014328"/>
                    <a:pt x="771029" y="1014328"/>
                  </a:cubicBezTo>
                  <a:moveTo>
                    <a:pt x="338648" y="1032715"/>
                  </a:moveTo>
                  <a:cubicBezTo>
                    <a:pt x="337020" y="1032715"/>
                    <a:pt x="335625" y="1032483"/>
                    <a:pt x="333996" y="1031784"/>
                  </a:cubicBezTo>
                  <a:lnTo>
                    <a:pt x="326321" y="1028526"/>
                  </a:lnTo>
                  <a:cubicBezTo>
                    <a:pt x="320041" y="1025966"/>
                    <a:pt x="317250" y="1018751"/>
                    <a:pt x="319809" y="1012467"/>
                  </a:cubicBezTo>
                  <a:cubicBezTo>
                    <a:pt x="322367" y="1006182"/>
                    <a:pt x="329577" y="1003389"/>
                    <a:pt x="335857" y="1005950"/>
                  </a:cubicBezTo>
                  <a:lnTo>
                    <a:pt x="343300" y="1008975"/>
                  </a:lnTo>
                  <a:cubicBezTo>
                    <a:pt x="349580" y="1011536"/>
                    <a:pt x="352603" y="1018518"/>
                    <a:pt x="350045" y="1024802"/>
                  </a:cubicBezTo>
                  <a:cubicBezTo>
                    <a:pt x="348184" y="1029457"/>
                    <a:pt x="343533" y="1032483"/>
                    <a:pt x="338881" y="1032483"/>
                  </a:cubicBezTo>
                  <a:moveTo>
                    <a:pt x="719395" y="1037370"/>
                  </a:moveTo>
                  <a:cubicBezTo>
                    <a:pt x="714510" y="1037370"/>
                    <a:pt x="709859" y="1034345"/>
                    <a:pt x="707998" y="1029457"/>
                  </a:cubicBezTo>
                  <a:cubicBezTo>
                    <a:pt x="705672" y="1023173"/>
                    <a:pt x="708928" y="1016190"/>
                    <a:pt x="715208" y="1013863"/>
                  </a:cubicBezTo>
                  <a:lnTo>
                    <a:pt x="722651" y="1011070"/>
                  </a:lnTo>
                  <a:cubicBezTo>
                    <a:pt x="728931" y="1008510"/>
                    <a:pt x="735909" y="1011536"/>
                    <a:pt x="738467" y="1017820"/>
                  </a:cubicBezTo>
                  <a:cubicBezTo>
                    <a:pt x="741026" y="1024104"/>
                    <a:pt x="737769" y="1031086"/>
                    <a:pt x="731489" y="1033646"/>
                  </a:cubicBezTo>
                  <a:lnTo>
                    <a:pt x="723814" y="1036672"/>
                  </a:lnTo>
                  <a:cubicBezTo>
                    <a:pt x="722418" y="1037137"/>
                    <a:pt x="721023" y="1037370"/>
                    <a:pt x="719627" y="1037370"/>
                  </a:cubicBezTo>
                  <a:moveTo>
                    <a:pt x="392376" y="1051102"/>
                  </a:moveTo>
                  <a:cubicBezTo>
                    <a:pt x="392376" y="1051102"/>
                    <a:pt x="390283" y="1051102"/>
                    <a:pt x="389120" y="1050637"/>
                  </a:cubicBezTo>
                  <a:lnTo>
                    <a:pt x="381212" y="1048309"/>
                  </a:lnTo>
                  <a:cubicBezTo>
                    <a:pt x="374699" y="1046447"/>
                    <a:pt x="371211" y="1039465"/>
                    <a:pt x="373071" y="1033181"/>
                  </a:cubicBezTo>
                  <a:cubicBezTo>
                    <a:pt x="374932" y="1026664"/>
                    <a:pt x="381910" y="1023173"/>
                    <a:pt x="388189" y="1025035"/>
                  </a:cubicBezTo>
                  <a:lnTo>
                    <a:pt x="395865" y="1027362"/>
                  </a:lnTo>
                  <a:cubicBezTo>
                    <a:pt x="402377" y="1029224"/>
                    <a:pt x="406099" y="1035974"/>
                    <a:pt x="404238" y="1042491"/>
                  </a:cubicBezTo>
                  <a:cubicBezTo>
                    <a:pt x="402610" y="1047844"/>
                    <a:pt x="397726" y="1051335"/>
                    <a:pt x="392609" y="1051335"/>
                  </a:cubicBezTo>
                  <a:moveTo>
                    <a:pt x="665202" y="1054361"/>
                  </a:moveTo>
                  <a:cubicBezTo>
                    <a:pt x="659852" y="1054361"/>
                    <a:pt x="654735" y="1050637"/>
                    <a:pt x="653340" y="1045284"/>
                  </a:cubicBezTo>
                  <a:cubicBezTo>
                    <a:pt x="651712" y="1038767"/>
                    <a:pt x="655666" y="1032017"/>
                    <a:pt x="662178" y="1030388"/>
                  </a:cubicBezTo>
                  <a:lnTo>
                    <a:pt x="669854" y="1028293"/>
                  </a:lnTo>
                  <a:cubicBezTo>
                    <a:pt x="676366" y="1026664"/>
                    <a:pt x="683111" y="1030388"/>
                    <a:pt x="684739" y="1036905"/>
                  </a:cubicBezTo>
                  <a:cubicBezTo>
                    <a:pt x="686600" y="1043422"/>
                    <a:pt x="682646" y="1050171"/>
                    <a:pt x="676133" y="1051800"/>
                  </a:cubicBezTo>
                  <a:lnTo>
                    <a:pt x="667993" y="1053895"/>
                  </a:lnTo>
                  <a:cubicBezTo>
                    <a:pt x="667993" y="1053895"/>
                    <a:pt x="665900" y="1054361"/>
                    <a:pt x="664969" y="1054361"/>
                  </a:cubicBezTo>
                  <a:moveTo>
                    <a:pt x="447732" y="1063438"/>
                  </a:moveTo>
                  <a:cubicBezTo>
                    <a:pt x="447732" y="1063438"/>
                    <a:pt x="446336" y="1063438"/>
                    <a:pt x="445639" y="1063438"/>
                  </a:cubicBezTo>
                  <a:lnTo>
                    <a:pt x="437498" y="1062041"/>
                  </a:lnTo>
                  <a:cubicBezTo>
                    <a:pt x="430986" y="1060877"/>
                    <a:pt x="426566" y="1054361"/>
                    <a:pt x="427729" y="1047844"/>
                  </a:cubicBezTo>
                  <a:cubicBezTo>
                    <a:pt x="428892" y="1041094"/>
                    <a:pt x="435405" y="1036905"/>
                    <a:pt x="441917" y="1038068"/>
                  </a:cubicBezTo>
                  <a:lnTo>
                    <a:pt x="449825" y="1039465"/>
                  </a:lnTo>
                  <a:cubicBezTo>
                    <a:pt x="456570" y="1040629"/>
                    <a:pt x="460990" y="1046913"/>
                    <a:pt x="459827" y="1053430"/>
                  </a:cubicBezTo>
                  <a:cubicBezTo>
                    <a:pt x="458896" y="1059481"/>
                    <a:pt x="453779" y="1063670"/>
                    <a:pt x="447732" y="1063670"/>
                  </a:cubicBezTo>
                  <a:moveTo>
                    <a:pt x="609381" y="1065532"/>
                  </a:moveTo>
                  <a:cubicBezTo>
                    <a:pt x="603333" y="1065532"/>
                    <a:pt x="598216" y="1061110"/>
                    <a:pt x="597286" y="1055059"/>
                  </a:cubicBezTo>
                  <a:cubicBezTo>
                    <a:pt x="596356" y="1048309"/>
                    <a:pt x="601008" y="1042258"/>
                    <a:pt x="607753" y="1041327"/>
                  </a:cubicBezTo>
                  <a:lnTo>
                    <a:pt x="615661" y="1040163"/>
                  </a:lnTo>
                  <a:cubicBezTo>
                    <a:pt x="622406" y="1038999"/>
                    <a:pt x="628453" y="1043654"/>
                    <a:pt x="629616" y="1050404"/>
                  </a:cubicBezTo>
                  <a:cubicBezTo>
                    <a:pt x="630779" y="1057153"/>
                    <a:pt x="626127" y="1063205"/>
                    <a:pt x="619382" y="1064369"/>
                  </a:cubicBezTo>
                  <a:lnTo>
                    <a:pt x="611241" y="1065532"/>
                  </a:lnTo>
                  <a:cubicBezTo>
                    <a:pt x="611241" y="1065532"/>
                    <a:pt x="610078" y="1065532"/>
                    <a:pt x="609613" y="1065532"/>
                  </a:cubicBezTo>
                  <a:moveTo>
                    <a:pt x="504251" y="1069954"/>
                  </a:moveTo>
                  <a:cubicBezTo>
                    <a:pt x="504251" y="1069954"/>
                    <a:pt x="503786" y="1069954"/>
                    <a:pt x="503553" y="1069954"/>
                  </a:cubicBezTo>
                  <a:lnTo>
                    <a:pt x="495180" y="1069489"/>
                  </a:lnTo>
                  <a:cubicBezTo>
                    <a:pt x="488435" y="1069023"/>
                    <a:pt x="483551" y="1063205"/>
                    <a:pt x="484016" y="1056455"/>
                  </a:cubicBezTo>
                  <a:cubicBezTo>
                    <a:pt x="484481" y="1049706"/>
                    <a:pt x="490528" y="1044585"/>
                    <a:pt x="497041" y="1045284"/>
                  </a:cubicBezTo>
                  <a:lnTo>
                    <a:pt x="504949" y="1045749"/>
                  </a:lnTo>
                  <a:cubicBezTo>
                    <a:pt x="511694" y="1046215"/>
                    <a:pt x="516811" y="1051800"/>
                    <a:pt x="516345" y="1058550"/>
                  </a:cubicBezTo>
                  <a:cubicBezTo>
                    <a:pt x="516113" y="1065067"/>
                    <a:pt x="510531" y="1069954"/>
                    <a:pt x="504251" y="1069954"/>
                  </a:cubicBezTo>
                  <a:moveTo>
                    <a:pt x="552862" y="1070420"/>
                  </a:moveTo>
                  <a:cubicBezTo>
                    <a:pt x="546349" y="1070420"/>
                    <a:pt x="541000" y="1065300"/>
                    <a:pt x="540767" y="1058550"/>
                  </a:cubicBezTo>
                  <a:cubicBezTo>
                    <a:pt x="540767" y="1051800"/>
                    <a:pt x="545884" y="1046215"/>
                    <a:pt x="552629" y="1045982"/>
                  </a:cubicBezTo>
                  <a:lnTo>
                    <a:pt x="560537" y="1045982"/>
                  </a:lnTo>
                  <a:cubicBezTo>
                    <a:pt x="567050" y="1045284"/>
                    <a:pt x="572864" y="1050404"/>
                    <a:pt x="573330" y="1057153"/>
                  </a:cubicBezTo>
                  <a:cubicBezTo>
                    <a:pt x="573562" y="1063903"/>
                    <a:pt x="568445" y="1069489"/>
                    <a:pt x="561700" y="1069954"/>
                  </a:cubicBezTo>
                  <a:lnTo>
                    <a:pt x="553327" y="1070420"/>
                  </a:lnTo>
                  <a:lnTo>
                    <a:pt x="552862" y="1070420"/>
                  </a:ln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519AB81-3769-244A-6E5D-06AFA5A46A52}"/>
                </a:ext>
              </a:extLst>
            </p:cNvPr>
            <p:cNvSpPr/>
            <p:nvPr/>
          </p:nvSpPr>
          <p:spPr>
            <a:xfrm>
              <a:off x="14763981" y="4577547"/>
              <a:ext cx="1070602" cy="1070392"/>
            </a:xfrm>
            <a:custGeom>
              <a:avLst/>
              <a:gdLst>
                <a:gd name="connsiteX0" fmla="*/ 514020 w 1070602"/>
                <a:gd name="connsiteY0" fmla="*/ 24439 h 1070392"/>
                <a:gd name="connsiteX1" fmla="*/ 501925 w 1070602"/>
                <a:gd name="connsiteY1" fmla="*/ 12801 h 1070392"/>
                <a:gd name="connsiteX2" fmla="*/ 513555 w 1070602"/>
                <a:gd name="connsiteY2" fmla="*/ 0 h 1070392"/>
                <a:gd name="connsiteX3" fmla="*/ 521928 w 1070602"/>
                <a:gd name="connsiteY3" fmla="*/ 0 h 1070392"/>
                <a:gd name="connsiteX4" fmla="*/ 534488 w 1070602"/>
                <a:gd name="connsiteY4" fmla="*/ 11637 h 1070392"/>
                <a:gd name="connsiteX5" fmla="*/ 522625 w 1070602"/>
                <a:gd name="connsiteY5" fmla="*/ 24206 h 1070392"/>
                <a:gd name="connsiteX6" fmla="*/ 514717 w 1070602"/>
                <a:gd name="connsiteY6" fmla="*/ 24206 h 1070392"/>
                <a:gd name="connsiteX7" fmla="*/ 514253 w 1070602"/>
                <a:gd name="connsiteY7" fmla="*/ 24439 h 1070392"/>
                <a:gd name="connsiteX8" fmla="*/ 578912 w 1070602"/>
                <a:gd name="connsiteY8" fmla="*/ 25835 h 1070392"/>
                <a:gd name="connsiteX9" fmla="*/ 577981 w 1070602"/>
                <a:gd name="connsiteY9" fmla="*/ 25835 h 1070392"/>
                <a:gd name="connsiteX10" fmla="*/ 570074 w 1070602"/>
                <a:gd name="connsiteY10" fmla="*/ 25369 h 1070392"/>
                <a:gd name="connsiteX11" fmla="*/ 558677 w 1070602"/>
                <a:gd name="connsiteY11" fmla="*/ 12335 h 1070392"/>
                <a:gd name="connsiteX12" fmla="*/ 571702 w 1070602"/>
                <a:gd name="connsiteY12" fmla="*/ 931 h 1070392"/>
                <a:gd name="connsiteX13" fmla="*/ 579843 w 1070602"/>
                <a:gd name="connsiteY13" fmla="*/ 1629 h 1070392"/>
                <a:gd name="connsiteX14" fmla="*/ 591006 w 1070602"/>
                <a:gd name="connsiteY14" fmla="*/ 14663 h 1070392"/>
                <a:gd name="connsiteX15" fmla="*/ 578912 w 1070602"/>
                <a:gd name="connsiteY15" fmla="*/ 25835 h 1070392"/>
                <a:gd name="connsiteX16" fmla="*/ 457501 w 1070602"/>
                <a:gd name="connsiteY16" fmla="*/ 29791 h 1070392"/>
                <a:gd name="connsiteX17" fmla="*/ 445406 w 1070602"/>
                <a:gd name="connsiteY17" fmla="*/ 19318 h 1070392"/>
                <a:gd name="connsiteX18" fmla="*/ 455640 w 1070602"/>
                <a:gd name="connsiteY18" fmla="*/ 5353 h 1070392"/>
                <a:gd name="connsiteX19" fmla="*/ 463781 w 1070602"/>
                <a:gd name="connsiteY19" fmla="*/ 4189 h 1070392"/>
                <a:gd name="connsiteX20" fmla="*/ 477503 w 1070602"/>
                <a:gd name="connsiteY20" fmla="*/ 14663 h 1070392"/>
                <a:gd name="connsiteX21" fmla="*/ 467037 w 1070602"/>
                <a:gd name="connsiteY21" fmla="*/ 28395 h 1070392"/>
                <a:gd name="connsiteX22" fmla="*/ 459129 w 1070602"/>
                <a:gd name="connsiteY22" fmla="*/ 29559 h 1070392"/>
                <a:gd name="connsiteX23" fmla="*/ 457268 w 1070602"/>
                <a:gd name="connsiteY23" fmla="*/ 29559 h 1070392"/>
                <a:gd name="connsiteX24" fmla="*/ 635198 w 1070602"/>
                <a:gd name="connsiteY24" fmla="*/ 33515 h 1070392"/>
                <a:gd name="connsiteX25" fmla="*/ 632873 w 1070602"/>
                <a:gd name="connsiteY25" fmla="*/ 33515 h 1070392"/>
                <a:gd name="connsiteX26" fmla="*/ 624964 w 1070602"/>
                <a:gd name="connsiteY26" fmla="*/ 32119 h 1070392"/>
                <a:gd name="connsiteX27" fmla="*/ 615196 w 1070602"/>
                <a:gd name="connsiteY27" fmla="*/ 17922 h 1070392"/>
                <a:gd name="connsiteX28" fmla="*/ 629383 w 1070602"/>
                <a:gd name="connsiteY28" fmla="*/ 8146 h 1070392"/>
                <a:gd name="connsiteX29" fmla="*/ 637524 w 1070602"/>
                <a:gd name="connsiteY29" fmla="*/ 9776 h 1070392"/>
                <a:gd name="connsiteX30" fmla="*/ 647293 w 1070602"/>
                <a:gd name="connsiteY30" fmla="*/ 23973 h 1070392"/>
                <a:gd name="connsiteX31" fmla="*/ 635431 w 1070602"/>
                <a:gd name="connsiteY31" fmla="*/ 33980 h 1070392"/>
                <a:gd name="connsiteX32" fmla="*/ 401912 w 1070602"/>
                <a:gd name="connsiteY32" fmla="*/ 41196 h 1070392"/>
                <a:gd name="connsiteX33" fmla="*/ 390051 w 1070602"/>
                <a:gd name="connsiteY33" fmla="*/ 32119 h 1070392"/>
                <a:gd name="connsiteX34" fmla="*/ 398656 w 1070602"/>
                <a:gd name="connsiteY34" fmla="*/ 17224 h 1070392"/>
                <a:gd name="connsiteX35" fmla="*/ 406797 w 1070602"/>
                <a:gd name="connsiteY35" fmla="*/ 15128 h 1070392"/>
                <a:gd name="connsiteX36" fmla="*/ 421449 w 1070602"/>
                <a:gd name="connsiteY36" fmla="*/ 23973 h 1070392"/>
                <a:gd name="connsiteX37" fmla="*/ 412379 w 1070602"/>
                <a:gd name="connsiteY37" fmla="*/ 38636 h 1070392"/>
                <a:gd name="connsiteX38" fmla="*/ 404703 w 1070602"/>
                <a:gd name="connsiteY38" fmla="*/ 40498 h 1070392"/>
                <a:gd name="connsiteX39" fmla="*/ 401680 w 1070602"/>
                <a:gd name="connsiteY39" fmla="*/ 40963 h 1070392"/>
                <a:gd name="connsiteX40" fmla="*/ 690322 w 1070602"/>
                <a:gd name="connsiteY40" fmla="*/ 47480 h 1070392"/>
                <a:gd name="connsiteX41" fmla="*/ 686600 w 1070602"/>
                <a:gd name="connsiteY41" fmla="*/ 47015 h 1070392"/>
                <a:gd name="connsiteX42" fmla="*/ 679157 w 1070602"/>
                <a:gd name="connsiteY42" fmla="*/ 44687 h 1070392"/>
                <a:gd name="connsiteX43" fmla="*/ 670784 w 1070602"/>
                <a:gd name="connsiteY43" fmla="*/ 29559 h 1070392"/>
                <a:gd name="connsiteX44" fmla="*/ 685903 w 1070602"/>
                <a:gd name="connsiteY44" fmla="*/ 21180 h 1070392"/>
                <a:gd name="connsiteX45" fmla="*/ 693811 w 1070602"/>
                <a:gd name="connsiteY45" fmla="*/ 23507 h 1070392"/>
                <a:gd name="connsiteX46" fmla="*/ 701951 w 1070602"/>
                <a:gd name="connsiteY46" fmla="*/ 38636 h 1070392"/>
                <a:gd name="connsiteX47" fmla="*/ 690322 w 1070602"/>
                <a:gd name="connsiteY47" fmla="*/ 47247 h 1070392"/>
                <a:gd name="connsiteX48" fmla="*/ 347719 w 1070602"/>
                <a:gd name="connsiteY48" fmla="*/ 58652 h 1070392"/>
                <a:gd name="connsiteX49" fmla="*/ 336323 w 1070602"/>
                <a:gd name="connsiteY49" fmla="*/ 50738 h 1070392"/>
                <a:gd name="connsiteX50" fmla="*/ 343300 w 1070602"/>
                <a:gd name="connsiteY50" fmla="*/ 34912 h 1070392"/>
                <a:gd name="connsiteX51" fmla="*/ 351208 w 1070602"/>
                <a:gd name="connsiteY51" fmla="*/ 32119 h 1070392"/>
                <a:gd name="connsiteX52" fmla="*/ 366792 w 1070602"/>
                <a:gd name="connsiteY52" fmla="*/ 39334 h 1070392"/>
                <a:gd name="connsiteX53" fmla="*/ 359582 w 1070602"/>
                <a:gd name="connsiteY53" fmla="*/ 54928 h 1070392"/>
                <a:gd name="connsiteX54" fmla="*/ 352139 w 1070602"/>
                <a:gd name="connsiteY54" fmla="*/ 57721 h 1070392"/>
                <a:gd name="connsiteX55" fmla="*/ 347719 w 1070602"/>
                <a:gd name="connsiteY55" fmla="*/ 58419 h 1070392"/>
                <a:gd name="connsiteX56" fmla="*/ 743584 w 1070602"/>
                <a:gd name="connsiteY56" fmla="*/ 67263 h 1070392"/>
                <a:gd name="connsiteX57" fmla="*/ 738700 w 1070602"/>
                <a:gd name="connsiteY57" fmla="*/ 66332 h 1070392"/>
                <a:gd name="connsiteX58" fmla="*/ 731490 w 1070602"/>
                <a:gd name="connsiteY58" fmla="*/ 63307 h 1070392"/>
                <a:gd name="connsiteX59" fmla="*/ 724977 w 1070602"/>
                <a:gd name="connsiteY59" fmla="*/ 47480 h 1070392"/>
                <a:gd name="connsiteX60" fmla="*/ 740793 w 1070602"/>
                <a:gd name="connsiteY60" fmla="*/ 40963 h 1070392"/>
                <a:gd name="connsiteX61" fmla="*/ 748469 w 1070602"/>
                <a:gd name="connsiteY61" fmla="*/ 44221 h 1070392"/>
                <a:gd name="connsiteX62" fmla="*/ 754748 w 1070602"/>
                <a:gd name="connsiteY62" fmla="*/ 60281 h 1070392"/>
                <a:gd name="connsiteX63" fmla="*/ 743584 w 1070602"/>
                <a:gd name="connsiteY63" fmla="*/ 67496 h 1070392"/>
                <a:gd name="connsiteX64" fmla="*/ 296085 w 1070602"/>
                <a:gd name="connsiteY64" fmla="*/ 81926 h 1070392"/>
                <a:gd name="connsiteX65" fmla="*/ 285153 w 1070602"/>
                <a:gd name="connsiteY65" fmla="*/ 75177 h 1070392"/>
                <a:gd name="connsiteX66" fmla="*/ 290503 w 1070602"/>
                <a:gd name="connsiteY66" fmla="*/ 58884 h 1070392"/>
                <a:gd name="connsiteX67" fmla="*/ 297945 w 1070602"/>
                <a:gd name="connsiteY67" fmla="*/ 55160 h 1070392"/>
                <a:gd name="connsiteX68" fmla="*/ 314227 w 1070602"/>
                <a:gd name="connsiteY68" fmla="*/ 60747 h 1070392"/>
                <a:gd name="connsiteX69" fmla="*/ 308645 w 1070602"/>
                <a:gd name="connsiteY69" fmla="*/ 77038 h 1070392"/>
                <a:gd name="connsiteX70" fmla="*/ 301667 w 1070602"/>
                <a:gd name="connsiteY70" fmla="*/ 80529 h 1070392"/>
                <a:gd name="connsiteX71" fmla="*/ 296085 w 1070602"/>
                <a:gd name="connsiteY71" fmla="*/ 81926 h 1070392"/>
                <a:gd name="connsiteX72" fmla="*/ 794288 w 1070602"/>
                <a:gd name="connsiteY72" fmla="*/ 92633 h 1070392"/>
                <a:gd name="connsiteX73" fmla="*/ 788241 w 1070602"/>
                <a:gd name="connsiteY73" fmla="*/ 91003 h 1070392"/>
                <a:gd name="connsiteX74" fmla="*/ 781263 w 1070602"/>
                <a:gd name="connsiteY74" fmla="*/ 87047 h 1070392"/>
                <a:gd name="connsiteX75" fmla="*/ 776379 w 1070602"/>
                <a:gd name="connsiteY75" fmla="*/ 70522 h 1070392"/>
                <a:gd name="connsiteX76" fmla="*/ 792893 w 1070602"/>
                <a:gd name="connsiteY76" fmla="*/ 65634 h 1070392"/>
                <a:gd name="connsiteX77" fmla="*/ 800103 w 1070602"/>
                <a:gd name="connsiteY77" fmla="*/ 69591 h 1070392"/>
                <a:gd name="connsiteX78" fmla="*/ 804755 w 1070602"/>
                <a:gd name="connsiteY78" fmla="*/ 86116 h 1070392"/>
                <a:gd name="connsiteX79" fmla="*/ 794056 w 1070602"/>
                <a:gd name="connsiteY79" fmla="*/ 92400 h 1070392"/>
                <a:gd name="connsiteX80" fmla="*/ 247008 w 1070602"/>
                <a:gd name="connsiteY80" fmla="*/ 110554 h 1070392"/>
                <a:gd name="connsiteX81" fmla="*/ 236775 w 1070602"/>
                <a:gd name="connsiteY81" fmla="*/ 105201 h 1070392"/>
                <a:gd name="connsiteX82" fmla="*/ 240264 w 1070602"/>
                <a:gd name="connsiteY82" fmla="*/ 88210 h 1070392"/>
                <a:gd name="connsiteX83" fmla="*/ 247241 w 1070602"/>
                <a:gd name="connsiteY83" fmla="*/ 83555 h 1070392"/>
                <a:gd name="connsiteX84" fmla="*/ 263988 w 1070602"/>
                <a:gd name="connsiteY84" fmla="*/ 87279 h 1070392"/>
                <a:gd name="connsiteX85" fmla="*/ 260266 w 1070602"/>
                <a:gd name="connsiteY85" fmla="*/ 104037 h 1070392"/>
                <a:gd name="connsiteX86" fmla="*/ 253754 w 1070602"/>
                <a:gd name="connsiteY86" fmla="*/ 108226 h 1070392"/>
                <a:gd name="connsiteX87" fmla="*/ 247008 w 1070602"/>
                <a:gd name="connsiteY87" fmla="*/ 110321 h 1070392"/>
                <a:gd name="connsiteX88" fmla="*/ 842202 w 1070602"/>
                <a:gd name="connsiteY88" fmla="*/ 123587 h 1070392"/>
                <a:gd name="connsiteX89" fmla="*/ 834991 w 1070602"/>
                <a:gd name="connsiteY89" fmla="*/ 121260 h 1070392"/>
                <a:gd name="connsiteX90" fmla="*/ 828479 w 1070602"/>
                <a:gd name="connsiteY90" fmla="*/ 116605 h 1070392"/>
                <a:gd name="connsiteX91" fmla="*/ 825455 w 1070602"/>
                <a:gd name="connsiteY91" fmla="*/ 99615 h 1070392"/>
                <a:gd name="connsiteX92" fmla="*/ 842434 w 1070602"/>
                <a:gd name="connsiteY92" fmla="*/ 96589 h 1070392"/>
                <a:gd name="connsiteX93" fmla="*/ 849179 w 1070602"/>
                <a:gd name="connsiteY93" fmla="*/ 101477 h 1070392"/>
                <a:gd name="connsiteX94" fmla="*/ 851737 w 1070602"/>
                <a:gd name="connsiteY94" fmla="*/ 118467 h 1070392"/>
                <a:gd name="connsiteX95" fmla="*/ 841969 w 1070602"/>
                <a:gd name="connsiteY95" fmla="*/ 123355 h 1070392"/>
                <a:gd name="connsiteX96" fmla="*/ 201421 w 1070602"/>
                <a:gd name="connsiteY96" fmla="*/ 144534 h 1070392"/>
                <a:gd name="connsiteX97" fmla="*/ 192118 w 1070602"/>
                <a:gd name="connsiteY97" fmla="*/ 140113 h 1070392"/>
                <a:gd name="connsiteX98" fmla="*/ 193746 w 1070602"/>
                <a:gd name="connsiteY98" fmla="*/ 122889 h 1070392"/>
                <a:gd name="connsiteX99" fmla="*/ 200259 w 1070602"/>
                <a:gd name="connsiteY99" fmla="*/ 117536 h 1070392"/>
                <a:gd name="connsiteX100" fmla="*/ 217470 w 1070602"/>
                <a:gd name="connsiteY100" fmla="*/ 119398 h 1070392"/>
                <a:gd name="connsiteX101" fmla="*/ 215610 w 1070602"/>
                <a:gd name="connsiteY101" fmla="*/ 136621 h 1070392"/>
                <a:gd name="connsiteX102" fmla="*/ 209562 w 1070602"/>
                <a:gd name="connsiteY102" fmla="*/ 141509 h 1070392"/>
                <a:gd name="connsiteX103" fmla="*/ 201654 w 1070602"/>
                <a:gd name="connsiteY103" fmla="*/ 144302 h 1070392"/>
                <a:gd name="connsiteX104" fmla="*/ 886161 w 1070602"/>
                <a:gd name="connsiteY104" fmla="*/ 159430 h 1070392"/>
                <a:gd name="connsiteX105" fmla="*/ 878020 w 1070602"/>
                <a:gd name="connsiteY105" fmla="*/ 156171 h 1070392"/>
                <a:gd name="connsiteX106" fmla="*/ 871973 w 1070602"/>
                <a:gd name="connsiteY106" fmla="*/ 150819 h 1070392"/>
                <a:gd name="connsiteX107" fmla="*/ 870810 w 1070602"/>
                <a:gd name="connsiteY107" fmla="*/ 133596 h 1070392"/>
                <a:gd name="connsiteX108" fmla="*/ 888022 w 1070602"/>
                <a:gd name="connsiteY108" fmla="*/ 132432 h 1070392"/>
                <a:gd name="connsiteX109" fmla="*/ 894301 w 1070602"/>
                <a:gd name="connsiteY109" fmla="*/ 138017 h 1070392"/>
                <a:gd name="connsiteX110" fmla="*/ 895232 w 1070602"/>
                <a:gd name="connsiteY110" fmla="*/ 155241 h 1070392"/>
                <a:gd name="connsiteX111" fmla="*/ 886161 w 1070602"/>
                <a:gd name="connsiteY111" fmla="*/ 159197 h 1070392"/>
                <a:gd name="connsiteX112" fmla="*/ 159788 w 1070602"/>
                <a:gd name="connsiteY112" fmla="*/ 182937 h 1070392"/>
                <a:gd name="connsiteX113" fmla="*/ 151415 w 1070602"/>
                <a:gd name="connsiteY113" fmla="*/ 179446 h 1070392"/>
                <a:gd name="connsiteX114" fmla="*/ 151182 w 1070602"/>
                <a:gd name="connsiteY114" fmla="*/ 162223 h 1070392"/>
                <a:gd name="connsiteX115" fmla="*/ 156997 w 1070602"/>
                <a:gd name="connsiteY115" fmla="*/ 156171 h 1070392"/>
                <a:gd name="connsiteX116" fmla="*/ 174209 w 1070602"/>
                <a:gd name="connsiteY116" fmla="*/ 156171 h 1070392"/>
                <a:gd name="connsiteX117" fmla="*/ 174209 w 1070602"/>
                <a:gd name="connsiteY117" fmla="*/ 173395 h 1070392"/>
                <a:gd name="connsiteX118" fmla="*/ 168626 w 1070602"/>
                <a:gd name="connsiteY118" fmla="*/ 178981 h 1070392"/>
                <a:gd name="connsiteX119" fmla="*/ 159788 w 1070602"/>
                <a:gd name="connsiteY119" fmla="*/ 182705 h 1070392"/>
                <a:gd name="connsiteX120" fmla="*/ 926166 w 1070602"/>
                <a:gd name="connsiteY120" fmla="*/ 199695 h 1070392"/>
                <a:gd name="connsiteX121" fmla="*/ 917095 w 1070602"/>
                <a:gd name="connsiteY121" fmla="*/ 195505 h 1070392"/>
                <a:gd name="connsiteX122" fmla="*/ 911745 w 1070602"/>
                <a:gd name="connsiteY122" fmla="*/ 189687 h 1070392"/>
                <a:gd name="connsiteX123" fmla="*/ 912443 w 1070602"/>
                <a:gd name="connsiteY123" fmla="*/ 172464 h 1070392"/>
                <a:gd name="connsiteX124" fmla="*/ 929654 w 1070602"/>
                <a:gd name="connsiteY124" fmla="*/ 173162 h 1070392"/>
                <a:gd name="connsiteX125" fmla="*/ 935237 w 1070602"/>
                <a:gd name="connsiteY125" fmla="*/ 179446 h 1070392"/>
                <a:gd name="connsiteX126" fmla="*/ 934074 w 1070602"/>
                <a:gd name="connsiteY126" fmla="*/ 196669 h 1070392"/>
                <a:gd name="connsiteX127" fmla="*/ 925933 w 1070602"/>
                <a:gd name="connsiteY127" fmla="*/ 199695 h 1070392"/>
                <a:gd name="connsiteX128" fmla="*/ 122342 w 1070602"/>
                <a:gd name="connsiteY128" fmla="*/ 225995 h 1070392"/>
                <a:gd name="connsiteX129" fmla="*/ 114899 w 1070602"/>
                <a:gd name="connsiteY129" fmla="*/ 223435 h 1070392"/>
                <a:gd name="connsiteX130" fmla="*/ 112805 w 1070602"/>
                <a:gd name="connsiteY130" fmla="*/ 206212 h 1070392"/>
                <a:gd name="connsiteX131" fmla="*/ 117922 w 1070602"/>
                <a:gd name="connsiteY131" fmla="*/ 199695 h 1070392"/>
                <a:gd name="connsiteX132" fmla="*/ 135134 w 1070602"/>
                <a:gd name="connsiteY132" fmla="*/ 197833 h 1070392"/>
                <a:gd name="connsiteX133" fmla="*/ 136995 w 1070602"/>
                <a:gd name="connsiteY133" fmla="*/ 215056 h 1070392"/>
                <a:gd name="connsiteX134" fmla="*/ 132111 w 1070602"/>
                <a:gd name="connsiteY134" fmla="*/ 221340 h 1070392"/>
                <a:gd name="connsiteX135" fmla="*/ 122574 w 1070602"/>
                <a:gd name="connsiteY135" fmla="*/ 225995 h 1070392"/>
                <a:gd name="connsiteX136" fmla="*/ 961752 w 1070602"/>
                <a:gd name="connsiteY136" fmla="*/ 244149 h 1070392"/>
                <a:gd name="connsiteX137" fmla="*/ 951751 w 1070602"/>
                <a:gd name="connsiteY137" fmla="*/ 239029 h 1070392"/>
                <a:gd name="connsiteX138" fmla="*/ 947099 w 1070602"/>
                <a:gd name="connsiteY138" fmla="*/ 232512 h 1070392"/>
                <a:gd name="connsiteX139" fmla="*/ 949657 w 1070602"/>
                <a:gd name="connsiteY139" fmla="*/ 215522 h 1070392"/>
                <a:gd name="connsiteX140" fmla="*/ 966636 w 1070602"/>
                <a:gd name="connsiteY140" fmla="*/ 218081 h 1070392"/>
                <a:gd name="connsiteX141" fmla="*/ 971521 w 1070602"/>
                <a:gd name="connsiteY141" fmla="*/ 224831 h 1070392"/>
                <a:gd name="connsiteX142" fmla="*/ 968729 w 1070602"/>
                <a:gd name="connsiteY142" fmla="*/ 241822 h 1070392"/>
                <a:gd name="connsiteX143" fmla="*/ 961752 w 1070602"/>
                <a:gd name="connsiteY143" fmla="*/ 244149 h 1070392"/>
                <a:gd name="connsiteX144" fmla="*/ 90011 w 1070602"/>
                <a:gd name="connsiteY144" fmla="*/ 272544 h 1070392"/>
                <a:gd name="connsiteX145" fmla="*/ 83732 w 1070602"/>
                <a:gd name="connsiteY145" fmla="*/ 270682 h 1070392"/>
                <a:gd name="connsiteX146" fmla="*/ 79778 w 1070602"/>
                <a:gd name="connsiteY146" fmla="*/ 253924 h 1070392"/>
                <a:gd name="connsiteX147" fmla="*/ 84197 w 1070602"/>
                <a:gd name="connsiteY147" fmla="*/ 246942 h 1070392"/>
                <a:gd name="connsiteX148" fmla="*/ 100943 w 1070602"/>
                <a:gd name="connsiteY148" fmla="*/ 243218 h 1070392"/>
                <a:gd name="connsiteX149" fmla="*/ 104665 w 1070602"/>
                <a:gd name="connsiteY149" fmla="*/ 259976 h 1070392"/>
                <a:gd name="connsiteX150" fmla="*/ 100478 w 1070602"/>
                <a:gd name="connsiteY150" fmla="*/ 266725 h 1070392"/>
                <a:gd name="connsiteX151" fmla="*/ 90011 w 1070602"/>
                <a:gd name="connsiteY151" fmla="*/ 272544 h 1070392"/>
                <a:gd name="connsiteX152" fmla="*/ 991988 w 1070602"/>
                <a:gd name="connsiteY152" fmla="*/ 292095 h 1070392"/>
                <a:gd name="connsiteX153" fmla="*/ 981289 w 1070602"/>
                <a:gd name="connsiteY153" fmla="*/ 285810 h 1070392"/>
                <a:gd name="connsiteX154" fmla="*/ 977335 w 1070602"/>
                <a:gd name="connsiteY154" fmla="*/ 278828 h 1070392"/>
                <a:gd name="connsiteX155" fmla="*/ 981755 w 1070602"/>
                <a:gd name="connsiteY155" fmla="*/ 262070 h 1070392"/>
                <a:gd name="connsiteX156" fmla="*/ 998501 w 1070602"/>
                <a:gd name="connsiteY156" fmla="*/ 266493 h 1070392"/>
                <a:gd name="connsiteX157" fmla="*/ 1002687 w 1070602"/>
                <a:gd name="connsiteY157" fmla="*/ 273708 h 1070392"/>
                <a:gd name="connsiteX158" fmla="*/ 998035 w 1070602"/>
                <a:gd name="connsiteY158" fmla="*/ 290232 h 1070392"/>
                <a:gd name="connsiteX159" fmla="*/ 991988 w 1070602"/>
                <a:gd name="connsiteY159" fmla="*/ 291862 h 1070392"/>
                <a:gd name="connsiteX160" fmla="*/ 62799 w 1070602"/>
                <a:gd name="connsiteY160" fmla="*/ 322584 h 1070392"/>
                <a:gd name="connsiteX161" fmla="*/ 57449 w 1070602"/>
                <a:gd name="connsiteY161" fmla="*/ 321420 h 1070392"/>
                <a:gd name="connsiteX162" fmla="*/ 51635 w 1070602"/>
                <a:gd name="connsiteY162" fmla="*/ 305128 h 1070392"/>
                <a:gd name="connsiteX163" fmla="*/ 55356 w 1070602"/>
                <a:gd name="connsiteY163" fmla="*/ 297680 h 1070392"/>
                <a:gd name="connsiteX164" fmla="*/ 71638 w 1070602"/>
                <a:gd name="connsiteY164" fmla="*/ 292327 h 1070392"/>
                <a:gd name="connsiteX165" fmla="*/ 76987 w 1070602"/>
                <a:gd name="connsiteY165" fmla="*/ 308619 h 1070392"/>
                <a:gd name="connsiteX166" fmla="*/ 73498 w 1070602"/>
                <a:gd name="connsiteY166" fmla="*/ 315834 h 1070392"/>
                <a:gd name="connsiteX167" fmla="*/ 62566 w 1070602"/>
                <a:gd name="connsiteY167" fmla="*/ 322816 h 1070392"/>
                <a:gd name="connsiteX168" fmla="*/ 1016875 w 1070602"/>
                <a:gd name="connsiteY168" fmla="*/ 343298 h 1070392"/>
                <a:gd name="connsiteX169" fmla="*/ 1005711 w 1070602"/>
                <a:gd name="connsiteY169" fmla="*/ 335850 h 1070392"/>
                <a:gd name="connsiteX170" fmla="*/ 1002455 w 1070602"/>
                <a:gd name="connsiteY170" fmla="*/ 328635 h 1070392"/>
                <a:gd name="connsiteX171" fmla="*/ 1008734 w 1070602"/>
                <a:gd name="connsiteY171" fmla="*/ 312576 h 1070392"/>
                <a:gd name="connsiteX172" fmla="*/ 1024783 w 1070602"/>
                <a:gd name="connsiteY172" fmla="*/ 318860 h 1070392"/>
                <a:gd name="connsiteX173" fmla="*/ 1028039 w 1070602"/>
                <a:gd name="connsiteY173" fmla="*/ 326540 h 1070392"/>
                <a:gd name="connsiteX174" fmla="*/ 1021527 w 1070602"/>
                <a:gd name="connsiteY174" fmla="*/ 342600 h 1070392"/>
                <a:gd name="connsiteX175" fmla="*/ 1016875 w 1070602"/>
                <a:gd name="connsiteY175" fmla="*/ 343531 h 1070392"/>
                <a:gd name="connsiteX176" fmla="*/ 41169 w 1070602"/>
                <a:gd name="connsiteY176" fmla="*/ 375184 h 1070392"/>
                <a:gd name="connsiteX177" fmla="*/ 37214 w 1070602"/>
                <a:gd name="connsiteY177" fmla="*/ 374486 h 1070392"/>
                <a:gd name="connsiteX178" fmla="*/ 29771 w 1070602"/>
                <a:gd name="connsiteY178" fmla="*/ 358892 h 1070392"/>
                <a:gd name="connsiteX179" fmla="*/ 32562 w 1070602"/>
                <a:gd name="connsiteY179" fmla="*/ 350979 h 1070392"/>
                <a:gd name="connsiteX180" fmla="*/ 48146 w 1070602"/>
                <a:gd name="connsiteY180" fmla="*/ 343764 h 1070392"/>
                <a:gd name="connsiteX181" fmla="*/ 55356 w 1070602"/>
                <a:gd name="connsiteY181" fmla="*/ 359357 h 1070392"/>
                <a:gd name="connsiteX182" fmla="*/ 52798 w 1070602"/>
                <a:gd name="connsiteY182" fmla="*/ 366805 h 1070392"/>
                <a:gd name="connsiteX183" fmla="*/ 41401 w 1070602"/>
                <a:gd name="connsiteY183" fmla="*/ 374952 h 1070392"/>
                <a:gd name="connsiteX184" fmla="*/ 1036180 w 1070602"/>
                <a:gd name="connsiteY184" fmla="*/ 396597 h 1070392"/>
                <a:gd name="connsiteX185" fmla="*/ 1024551 w 1070602"/>
                <a:gd name="connsiteY185" fmla="*/ 387752 h 1070392"/>
                <a:gd name="connsiteX186" fmla="*/ 1022225 w 1070602"/>
                <a:gd name="connsiteY186" fmla="*/ 380304 h 1070392"/>
                <a:gd name="connsiteX187" fmla="*/ 1030133 w 1070602"/>
                <a:gd name="connsiteY187" fmla="*/ 364943 h 1070392"/>
                <a:gd name="connsiteX188" fmla="*/ 1045484 w 1070602"/>
                <a:gd name="connsiteY188" fmla="*/ 372857 h 1070392"/>
                <a:gd name="connsiteX189" fmla="*/ 1048042 w 1070602"/>
                <a:gd name="connsiteY189" fmla="*/ 380770 h 1070392"/>
                <a:gd name="connsiteX190" fmla="*/ 1039902 w 1070602"/>
                <a:gd name="connsiteY190" fmla="*/ 395899 h 1070392"/>
                <a:gd name="connsiteX191" fmla="*/ 1036412 w 1070602"/>
                <a:gd name="connsiteY191" fmla="*/ 396364 h 1070392"/>
                <a:gd name="connsiteX192" fmla="*/ 25352 w 1070602"/>
                <a:gd name="connsiteY192" fmla="*/ 429879 h 1070392"/>
                <a:gd name="connsiteX193" fmla="*/ 22561 w 1070602"/>
                <a:gd name="connsiteY193" fmla="*/ 429646 h 1070392"/>
                <a:gd name="connsiteX194" fmla="*/ 13491 w 1070602"/>
                <a:gd name="connsiteY194" fmla="*/ 414984 h 1070392"/>
                <a:gd name="connsiteX195" fmla="*/ 15351 w 1070602"/>
                <a:gd name="connsiteY195" fmla="*/ 406838 h 1070392"/>
                <a:gd name="connsiteX196" fmla="*/ 30004 w 1070602"/>
                <a:gd name="connsiteY196" fmla="*/ 397993 h 1070392"/>
                <a:gd name="connsiteX197" fmla="*/ 38843 w 1070602"/>
                <a:gd name="connsiteY197" fmla="*/ 412656 h 1070392"/>
                <a:gd name="connsiteX198" fmla="*/ 36981 w 1070602"/>
                <a:gd name="connsiteY198" fmla="*/ 420336 h 1070392"/>
                <a:gd name="connsiteX199" fmla="*/ 25120 w 1070602"/>
                <a:gd name="connsiteY199" fmla="*/ 429879 h 1070392"/>
                <a:gd name="connsiteX200" fmla="*/ 1049670 w 1070602"/>
                <a:gd name="connsiteY200" fmla="*/ 451990 h 1070392"/>
                <a:gd name="connsiteX201" fmla="*/ 1037576 w 1070602"/>
                <a:gd name="connsiteY201" fmla="*/ 441982 h 1070392"/>
                <a:gd name="connsiteX202" fmla="*/ 1036180 w 1070602"/>
                <a:gd name="connsiteY202" fmla="*/ 434301 h 1070392"/>
                <a:gd name="connsiteX203" fmla="*/ 1045716 w 1070602"/>
                <a:gd name="connsiteY203" fmla="*/ 419871 h 1070392"/>
                <a:gd name="connsiteX204" fmla="*/ 1060137 w 1070602"/>
                <a:gd name="connsiteY204" fmla="*/ 429414 h 1070392"/>
                <a:gd name="connsiteX205" fmla="*/ 1061764 w 1070602"/>
                <a:gd name="connsiteY205" fmla="*/ 437560 h 1070392"/>
                <a:gd name="connsiteX206" fmla="*/ 1051996 w 1070602"/>
                <a:gd name="connsiteY206" fmla="*/ 451757 h 1070392"/>
                <a:gd name="connsiteX207" fmla="*/ 1049670 w 1070602"/>
                <a:gd name="connsiteY207" fmla="*/ 451757 h 1070392"/>
                <a:gd name="connsiteX208" fmla="*/ 15817 w 1070602"/>
                <a:gd name="connsiteY208" fmla="*/ 485738 h 1070392"/>
                <a:gd name="connsiteX209" fmla="*/ 14420 w 1070602"/>
                <a:gd name="connsiteY209" fmla="*/ 485738 h 1070392"/>
                <a:gd name="connsiteX210" fmla="*/ 3721 w 1070602"/>
                <a:gd name="connsiteY210" fmla="*/ 472239 h 1070392"/>
                <a:gd name="connsiteX211" fmla="*/ 4652 w 1070602"/>
                <a:gd name="connsiteY211" fmla="*/ 463859 h 1070392"/>
                <a:gd name="connsiteX212" fmla="*/ 18375 w 1070602"/>
                <a:gd name="connsiteY212" fmla="*/ 453386 h 1070392"/>
                <a:gd name="connsiteX213" fmla="*/ 28841 w 1070602"/>
                <a:gd name="connsiteY213" fmla="*/ 467118 h 1070392"/>
                <a:gd name="connsiteX214" fmla="*/ 27911 w 1070602"/>
                <a:gd name="connsiteY214" fmla="*/ 475031 h 1070392"/>
                <a:gd name="connsiteX215" fmla="*/ 15817 w 1070602"/>
                <a:gd name="connsiteY215" fmla="*/ 485738 h 1070392"/>
                <a:gd name="connsiteX216" fmla="*/ 1056880 w 1070602"/>
                <a:gd name="connsiteY216" fmla="*/ 508314 h 1070392"/>
                <a:gd name="connsiteX217" fmla="*/ 1044786 w 1070602"/>
                <a:gd name="connsiteY217" fmla="*/ 496910 h 1070392"/>
                <a:gd name="connsiteX218" fmla="*/ 1044088 w 1070602"/>
                <a:gd name="connsiteY218" fmla="*/ 488996 h 1070392"/>
                <a:gd name="connsiteX219" fmla="*/ 1055020 w 1070602"/>
                <a:gd name="connsiteY219" fmla="*/ 475730 h 1070392"/>
                <a:gd name="connsiteX220" fmla="*/ 1068277 w 1070602"/>
                <a:gd name="connsiteY220" fmla="*/ 486669 h 1070392"/>
                <a:gd name="connsiteX221" fmla="*/ 1068975 w 1070602"/>
                <a:gd name="connsiteY221" fmla="*/ 495048 h 1070392"/>
                <a:gd name="connsiteX222" fmla="*/ 1057811 w 1070602"/>
                <a:gd name="connsiteY222" fmla="*/ 508081 h 1070392"/>
                <a:gd name="connsiteX223" fmla="*/ 1056880 w 1070602"/>
                <a:gd name="connsiteY223" fmla="*/ 508081 h 1070392"/>
                <a:gd name="connsiteX224" fmla="*/ 12095 w 1070602"/>
                <a:gd name="connsiteY224" fmla="*/ 542527 h 1070392"/>
                <a:gd name="connsiteX225" fmla="*/ 12095 w 1070602"/>
                <a:gd name="connsiteY225" fmla="*/ 542527 h 1070392"/>
                <a:gd name="connsiteX226" fmla="*/ 0 w 1070602"/>
                <a:gd name="connsiteY226" fmla="*/ 530192 h 1070392"/>
                <a:gd name="connsiteX227" fmla="*/ 0 w 1070602"/>
                <a:gd name="connsiteY227" fmla="*/ 522046 h 1070392"/>
                <a:gd name="connsiteX228" fmla="*/ 12560 w 1070602"/>
                <a:gd name="connsiteY228" fmla="*/ 510176 h 1070392"/>
                <a:gd name="connsiteX229" fmla="*/ 24422 w 1070602"/>
                <a:gd name="connsiteY229" fmla="*/ 522512 h 1070392"/>
                <a:gd name="connsiteX230" fmla="*/ 24422 w 1070602"/>
                <a:gd name="connsiteY230" fmla="*/ 530425 h 1070392"/>
                <a:gd name="connsiteX231" fmla="*/ 12095 w 1070602"/>
                <a:gd name="connsiteY231" fmla="*/ 542527 h 1070392"/>
                <a:gd name="connsiteX232" fmla="*/ 1058276 w 1070602"/>
                <a:gd name="connsiteY232" fmla="*/ 555561 h 1070392"/>
                <a:gd name="connsiteX233" fmla="*/ 1058276 w 1070602"/>
                <a:gd name="connsiteY233" fmla="*/ 555561 h 1070392"/>
                <a:gd name="connsiteX234" fmla="*/ 1046181 w 1070602"/>
                <a:gd name="connsiteY234" fmla="*/ 543225 h 1070392"/>
                <a:gd name="connsiteX235" fmla="*/ 1046181 w 1070602"/>
                <a:gd name="connsiteY235" fmla="*/ 535312 h 1070392"/>
                <a:gd name="connsiteX236" fmla="*/ 1058508 w 1070602"/>
                <a:gd name="connsiteY236" fmla="*/ 523210 h 1070392"/>
                <a:gd name="connsiteX237" fmla="*/ 1070603 w 1070602"/>
                <a:gd name="connsiteY237" fmla="*/ 535312 h 1070392"/>
                <a:gd name="connsiteX238" fmla="*/ 1070603 w 1070602"/>
                <a:gd name="connsiteY238" fmla="*/ 543691 h 1070392"/>
                <a:gd name="connsiteX239" fmla="*/ 1058276 w 1070602"/>
                <a:gd name="connsiteY239" fmla="*/ 555794 h 1070392"/>
                <a:gd name="connsiteX240" fmla="*/ 14653 w 1070602"/>
                <a:gd name="connsiteY240" fmla="*/ 599317 h 1070392"/>
                <a:gd name="connsiteX241" fmla="*/ 2559 w 1070602"/>
                <a:gd name="connsiteY241" fmla="*/ 588378 h 1070392"/>
                <a:gd name="connsiteX242" fmla="*/ 1861 w 1070602"/>
                <a:gd name="connsiteY242" fmla="*/ 580232 h 1070392"/>
                <a:gd name="connsiteX243" fmla="*/ 13025 w 1070602"/>
                <a:gd name="connsiteY243" fmla="*/ 566966 h 1070392"/>
                <a:gd name="connsiteX244" fmla="*/ 26283 w 1070602"/>
                <a:gd name="connsiteY244" fmla="*/ 578137 h 1070392"/>
                <a:gd name="connsiteX245" fmla="*/ 26980 w 1070602"/>
                <a:gd name="connsiteY245" fmla="*/ 586050 h 1070392"/>
                <a:gd name="connsiteX246" fmla="*/ 16049 w 1070602"/>
                <a:gd name="connsiteY246" fmla="*/ 599317 h 1070392"/>
                <a:gd name="connsiteX247" fmla="*/ 14886 w 1070602"/>
                <a:gd name="connsiteY247" fmla="*/ 599317 h 1070392"/>
                <a:gd name="connsiteX248" fmla="*/ 1054322 w 1070602"/>
                <a:gd name="connsiteY248" fmla="*/ 612118 h 1070392"/>
                <a:gd name="connsiteX249" fmla="*/ 1052694 w 1070602"/>
                <a:gd name="connsiteY249" fmla="*/ 612118 h 1070392"/>
                <a:gd name="connsiteX250" fmla="*/ 1042227 w 1070602"/>
                <a:gd name="connsiteY250" fmla="*/ 598619 h 1070392"/>
                <a:gd name="connsiteX251" fmla="*/ 1043158 w 1070602"/>
                <a:gd name="connsiteY251" fmla="*/ 590705 h 1070392"/>
                <a:gd name="connsiteX252" fmla="*/ 1056648 w 1070602"/>
                <a:gd name="connsiteY252" fmla="*/ 579999 h 1070392"/>
                <a:gd name="connsiteX253" fmla="*/ 1067579 w 1070602"/>
                <a:gd name="connsiteY253" fmla="*/ 593498 h 1070392"/>
                <a:gd name="connsiteX254" fmla="*/ 1066649 w 1070602"/>
                <a:gd name="connsiteY254" fmla="*/ 601877 h 1070392"/>
                <a:gd name="connsiteX255" fmla="*/ 1054554 w 1070602"/>
                <a:gd name="connsiteY255" fmla="*/ 612584 h 1070392"/>
                <a:gd name="connsiteX256" fmla="*/ 23259 w 1070602"/>
                <a:gd name="connsiteY256" fmla="*/ 655408 h 1070392"/>
                <a:gd name="connsiteX257" fmla="*/ 11397 w 1070602"/>
                <a:gd name="connsiteY257" fmla="*/ 645634 h 1070392"/>
                <a:gd name="connsiteX258" fmla="*/ 9769 w 1070602"/>
                <a:gd name="connsiteY258" fmla="*/ 637487 h 1070392"/>
                <a:gd name="connsiteX259" fmla="*/ 19537 w 1070602"/>
                <a:gd name="connsiteY259" fmla="*/ 623290 h 1070392"/>
                <a:gd name="connsiteX260" fmla="*/ 33726 w 1070602"/>
                <a:gd name="connsiteY260" fmla="*/ 633065 h 1070392"/>
                <a:gd name="connsiteX261" fmla="*/ 35354 w 1070602"/>
                <a:gd name="connsiteY261" fmla="*/ 640745 h 1070392"/>
                <a:gd name="connsiteX262" fmla="*/ 25818 w 1070602"/>
                <a:gd name="connsiteY262" fmla="*/ 655175 h 1070392"/>
                <a:gd name="connsiteX263" fmla="*/ 23259 w 1070602"/>
                <a:gd name="connsiteY263" fmla="*/ 655408 h 1070392"/>
                <a:gd name="connsiteX264" fmla="*/ 1044320 w 1070602"/>
                <a:gd name="connsiteY264" fmla="*/ 668209 h 1070392"/>
                <a:gd name="connsiteX265" fmla="*/ 1041529 w 1070602"/>
                <a:gd name="connsiteY265" fmla="*/ 667977 h 1070392"/>
                <a:gd name="connsiteX266" fmla="*/ 1032459 w 1070602"/>
                <a:gd name="connsiteY266" fmla="*/ 653314 h 1070392"/>
                <a:gd name="connsiteX267" fmla="*/ 1034319 w 1070602"/>
                <a:gd name="connsiteY267" fmla="*/ 645401 h 1070392"/>
                <a:gd name="connsiteX268" fmla="*/ 1048739 w 1070602"/>
                <a:gd name="connsiteY268" fmla="*/ 636091 h 1070392"/>
                <a:gd name="connsiteX269" fmla="*/ 1058044 w 1070602"/>
                <a:gd name="connsiteY269" fmla="*/ 650521 h 1070392"/>
                <a:gd name="connsiteX270" fmla="*/ 1056182 w 1070602"/>
                <a:gd name="connsiteY270" fmla="*/ 658667 h 1070392"/>
                <a:gd name="connsiteX271" fmla="*/ 1044320 w 1070602"/>
                <a:gd name="connsiteY271" fmla="*/ 668209 h 1070392"/>
                <a:gd name="connsiteX272" fmla="*/ 38145 w 1070602"/>
                <a:gd name="connsiteY272" fmla="*/ 710336 h 1070392"/>
                <a:gd name="connsiteX273" fmla="*/ 26515 w 1070602"/>
                <a:gd name="connsiteY273" fmla="*/ 701957 h 1070392"/>
                <a:gd name="connsiteX274" fmla="*/ 23957 w 1070602"/>
                <a:gd name="connsiteY274" fmla="*/ 694044 h 1070392"/>
                <a:gd name="connsiteX275" fmla="*/ 32097 w 1070602"/>
                <a:gd name="connsiteY275" fmla="*/ 678916 h 1070392"/>
                <a:gd name="connsiteX276" fmla="*/ 47448 w 1070602"/>
                <a:gd name="connsiteY276" fmla="*/ 687062 h 1070392"/>
                <a:gd name="connsiteX277" fmla="*/ 49774 w 1070602"/>
                <a:gd name="connsiteY277" fmla="*/ 694509 h 1070392"/>
                <a:gd name="connsiteX278" fmla="*/ 42098 w 1070602"/>
                <a:gd name="connsiteY278" fmla="*/ 709871 h 1070392"/>
                <a:gd name="connsiteX279" fmla="*/ 38377 w 1070602"/>
                <a:gd name="connsiteY279" fmla="*/ 710569 h 1070392"/>
                <a:gd name="connsiteX280" fmla="*/ 1028272 w 1070602"/>
                <a:gd name="connsiteY280" fmla="*/ 722672 h 1070392"/>
                <a:gd name="connsiteX281" fmla="*/ 1024318 w 1070602"/>
                <a:gd name="connsiteY281" fmla="*/ 721974 h 1070392"/>
                <a:gd name="connsiteX282" fmla="*/ 1016875 w 1070602"/>
                <a:gd name="connsiteY282" fmla="*/ 706380 h 1070392"/>
                <a:gd name="connsiteX283" fmla="*/ 1019434 w 1070602"/>
                <a:gd name="connsiteY283" fmla="*/ 698932 h 1070392"/>
                <a:gd name="connsiteX284" fmla="*/ 1034785 w 1070602"/>
                <a:gd name="connsiteY284" fmla="*/ 691251 h 1070392"/>
                <a:gd name="connsiteX285" fmla="*/ 1042460 w 1070602"/>
                <a:gd name="connsiteY285" fmla="*/ 706612 h 1070392"/>
                <a:gd name="connsiteX286" fmla="*/ 1039669 w 1070602"/>
                <a:gd name="connsiteY286" fmla="*/ 714526 h 1070392"/>
                <a:gd name="connsiteX287" fmla="*/ 1028272 w 1070602"/>
                <a:gd name="connsiteY287" fmla="*/ 722672 h 1070392"/>
                <a:gd name="connsiteX288" fmla="*/ 58613 w 1070602"/>
                <a:gd name="connsiteY288" fmla="*/ 763402 h 1070392"/>
                <a:gd name="connsiteX289" fmla="*/ 47448 w 1070602"/>
                <a:gd name="connsiteY289" fmla="*/ 756187 h 1070392"/>
                <a:gd name="connsiteX290" fmla="*/ 43959 w 1070602"/>
                <a:gd name="connsiteY290" fmla="*/ 748739 h 1070392"/>
                <a:gd name="connsiteX291" fmla="*/ 50239 w 1070602"/>
                <a:gd name="connsiteY291" fmla="*/ 732680 h 1070392"/>
                <a:gd name="connsiteX292" fmla="*/ 66288 w 1070602"/>
                <a:gd name="connsiteY292" fmla="*/ 738964 h 1070392"/>
                <a:gd name="connsiteX293" fmla="*/ 69544 w 1070602"/>
                <a:gd name="connsiteY293" fmla="*/ 746179 h 1070392"/>
                <a:gd name="connsiteX294" fmla="*/ 63497 w 1070602"/>
                <a:gd name="connsiteY294" fmla="*/ 762238 h 1070392"/>
                <a:gd name="connsiteX295" fmla="*/ 58380 w 1070602"/>
                <a:gd name="connsiteY295" fmla="*/ 763402 h 1070392"/>
                <a:gd name="connsiteX296" fmla="*/ 1006176 w 1070602"/>
                <a:gd name="connsiteY296" fmla="*/ 775272 h 1070392"/>
                <a:gd name="connsiteX297" fmla="*/ 1000826 w 1070602"/>
                <a:gd name="connsiteY297" fmla="*/ 774108 h 1070392"/>
                <a:gd name="connsiteX298" fmla="*/ 995244 w 1070602"/>
                <a:gd name="connsiteY298" fmla="*/ 757816 h 1070392"/>
                <a:gd name="connsiteX299" fmla="*/ 998733 w 1070602"/>
                <a:gd name="connsiteY299" fmla="*/ 750601 h 1070392"/>
                <a:gd name="connsiteX300" fmla="*/ 1015015 w 1070602"/>
                <a:gd name="connsiteY300" fmla="*/ 744550 h 1070392"/>
                <a:gd name="connsiteX301" fmla="*/ 1021061 w 1070602"/>
                <a:gd name="connsiteY301" fmla="*/ 760842 h 1070392"/>
                <a:gd name="connsiteX302" fmla="*/ 1017573 w 1070602"/>
                <a:gd name="connsiteY302" fmla="*/ 768290 h 1070392"/>
                <a:gd name="connsiteX303" fmla="*/ 1006641 w 1070602"/>
                <a:gd name="connsiteY303" fmla="*/ 775272 h 1070392"/>
                <a:gd name="connsiteX304" fmla="*/ 84894 w 1070602"/>
                <a:gd name="connsiteY304" fmla="*/ 813674 h 1070392"/>
                <a:gd name="connsiteX305" fmla="*/ 74428 w 1070602"/>
                <a:gd name="connsiteY305" fmla="*/ 807623 h 1070392"/>
                <a:gd name="connsiteX306" fmla="*/ 70242 w 1070602"/>
                <a:gd name="connsiteY306" fmla="*/ 800408 h 1070392"/>
                <a:gd name="connsiteX307" fmla="*/ 74661 w 1070602"/>
                <a:gd name="connsiteY307" fmla="*/ 783651 h 1070392"/>
                <a:gd name="connsiteX308" fmla="*/ 91408 w 1070602"/>
                <a:gd name="connsiteY308" fmla="*/ 788073 h 1070392"/>
                <a:gd name="connsiteX309" fmla="*/ 95361 w 1070602"/>
                <a:gd name="connsiteY309" fmla="*/ 795055 h 1070392"/>
                <a:gd name="connsiteX310" fmla="*/ 90942 w 1070602"/>
                <a:gd name="connsiteY310" fmla="*/ 811813 h 1070392"/>
                <a:gd name="connsiteX311" fmla="*/ 84662 w 1070602"/>
                <a:gd name="connsiteY311" fmla="*/ 813442 h 1070392"/>
                <a:gd name="connsiteX312" fmla="*/ 978731 w 1070602"/>
                <a:gd name="connsiteY312" fmla="*/ 824846 h 1070392"/>
                <a:gd name="connsiteX313" fmla="*/ 972218 w 1070602"/>
                <a:gd name="connsiteY313" fmla="*/ 822985 h 1070392"/>
                <a:gd name="connsiteX314" fmla="*/ 968497 w 1070602"/>
                <a:gd name="connsiteY314" fmla="*/ 806227 h 1070392"/>
                <a:gd name="connsiteX315" fmla="*/ 972683 w 1070602"/>
                <a:gd name="connsiteY315" fmla="*/ 799477 h 1070392"/>
                <a:gd name="connsiteX316" fmla="*/ 989430 w 1070602"/>
                <a:gd name="connsiteY316" fmla="*/ 795288 h 1070392"/>
                <a:gd name="connsiteX317" fmla="*/ 993616 w 1070602"/>
                <a:gd name="connsiteY317" fmla="*/ 812046 h 1070392"/>
                <a:gd name="connsiteX318" fmla="*/ 989197 w 1070602"/>
                <a:gd name="connsiteY318" fmla="*/ 819261 h 1070392"/>
                <a:gd name="connsiteX319" fmla="*/ 978963 w 1070602"/>
                <a:gd name="connsiteY319" fmla="*/ 825079 h 1070392"/>
                <a:gd name="connsiteX320" fmla="*/ 116527 w 1070602"/>
                <a:gd name="connsiteY320" fmla="*/ 860922 h 1070392"/>
                <a:gd name="connsiteX321" fmla="*/ 106758 w 1070602"/>
                <a:gd name="connsiteY321" fmla="*/ 856034 h 1070392"/>
                <a:gd name="connsiteX322" fmla="*/ 101874 w 1070602"/>
                <a:gd name="connsiteY322" fmla="*/ 849285 h 1070392"/>
                <a:gd name="connsiteX323" fmla="*/ 104433 w 1070602"/>
                <a:gd name="connsiteY323" fmla="*/ 832294 h 1070392"/>
                <a:gd name="connsiteX324" fmla="*/ 121411 w 1070602"/>
                <a:gd name="connsiteY324" fmla="*/ 834854 h 1070392"/>
                <a:gd name="connsiteX325" fmla="*/ 126063 w 1070602"/>
                <a:gd name="connsiteY325" fmla="*/ 841371 h 1070392"/>
                <a:gd name="connsiteX326" fmla="*/ 123737 w 1070602"/>
                <a:gd name="connsiteY326" fmla="*/ 858362 h 1070392"/>
                <a:gd name="connsiteX327" fmla="*/ 116527 w 1070602"/>
                <a:gd name="connsiteY327" fmla="*/ 860689 h 1070392"/>
                <a:gd name="connsiteX328" fmla="*/ 945936 w 1070602"/>
                <a:gd name="connsiteY328" fmla="*/ 871395 h 1070392"/>
                <a:gd name="connsiteX329" fmla="*/ 938260 w 1070602"/>
                <a:gd name="connsiteY329" fmla="*/ 868835 h 1070392"/>
                <a:gd name="connsiteX330" fmla="*/ 936167 w 1070602"/>
                <a:gd name="connsiteY330" fmla="*/ 851612 h 1070392"/>
                <a:gd name="connsiteX331" fmla="*/ 941052 w 1070602"/>
                <a:gd name="connsiteY331" fmla="*/ 845328 h 1070392"/>
                <a:gd name="connsiteX332" fmla="*/ 958030 w 1070602"/>
                <a:gd name="connsiteY332" fmla="*/ 843000 h 1070392"/>
                <a:gd name="connsiteX333" fmla="*/ 960356 w 1070602"/>
                <a:gd name="connsiteY333" fmla="*/ 860223 h 1070392"/>
                <a:gd name="connsiteX334" fmla="*/ 955239 w 1070602"/>
                <a:gd name="connsiteY334" fmla="*/ 866741 h 1070392"/>
                <a:gd name="connsiteX335" fmla="*/ 945703 w 1070602"/>
                <a:gd name="connsiteY335" fmla="*/ 871395 h 1070392"/>
                <a:gd name="connsiteX336" fmla="*/ 153043 w 1070602"/>
                <a:gd name="connsiteY336" fmla="*/ 904677 h 1070392"/>
                <a:gd name="connsiteX337" fmla="*/ 144205 w 1070602"/>
                <a:gd name="connsiteY337" fmla="*/ 900721 h 1070392"/>
                <a:gd name="connsiteX338" fmla="*/ 138623 w 1070602"/>
                <a:gd name="connsiteY338" fmla="*/ 894670 h 1070392"/>
                <a:gd name="connsiteX339" fmla="*/ 139553 w 1070602"/>
                <a:gd name="connsiteY339" fmla="*/ 877447 h 1070392"/>
                <a:gd name="connsiteX340" fmla="*/ 156765 w 1070602"/>
                <a:gd name="connsiteY340" fmla="*/ 878378 h 1070392"/>
                <a:gd name="connsiteX341" fmla="*/ 162114 w 1070602"/>
                <a:gd name="connsiteY341" fmla="*/ 884197 h 1070392"/>
                <a:gd name="connsiteX342" fmla="*/ 161649 w 1070602"/>
                <a:gd name="connsiteY342" fmla="*/ 901419 h 1070392"/>
                <a:gd name="connsiteX343" fmla="*/ 153275 w 1070602"/>
                <a:gd name="connsiteY343" fmla="*/ 904677 h 1070392"/>
                <a:gd name="connsiteX344" fmla="*/ 908489 w 1070602"/>
                <a:gd name="connsiteY344" fmla="*/ 913988 h 1070392"/>
                <a:gd name="connsiteX345" fmla="*/ 899883 w 1070602"/>
                <a:gd name="connsiteY345" fmla="*/ 910496 h 1070392"/>
                <a:gd name="connsiteX346" fmla="*/ 899883 w 1070602"/>
                <a:gd name="connsiteY346" fmla="*/ 893273 h 1070392"/>
                <a:gd name="connsiteX347" fmla="*/ 905466 w 1070602"/>
                <a:gd name="connsiteY347" fmla="*/ 887688 h 1070392"/>
                <a:gd name="connsiteX348" fmla="*/ 922677 w 1070602"/>
                <a:gd name="connsiteY348" fmla="*/ 887222 h 1070392"/>
                <a:gd name="connsiteX349" fmla="*/ 923142 w 1070602"/>
                <a:gd name="connsiteY349" fmla="*/ 904445 h 1070392"/>
                <a:gd name="connsiteX350" fmla="*/ 917327 w 1070602"/>
                <a:gd name="connsiteY350" fmla="*/ 910496 h 1070392"/>
                <a:gd name="connsiteX351" fmla="*/ 908722 w 1070602"/>
                <a:gd name="connsiteY351" fmla="*/ 914220 h 1070392"/>
                <a:gd name="connsiteX352" fmla="*/ 193978 w 1070602"/>
                <a:gd name="connsiteY352" fmla="*/ 944011 h 1070392"/>
                <a:gd name="connsiteX353" fmla="*/ 186070 w 1070602"/>
                <a:gd name="connsiteY353" fmla="*/ 940986 h 1070392"/>
                <a:gd name="connsiteX354" fmla="*/ 179791 w 1070602"/>
                <a:gd name="connsiteY354" fmla="*/ 935400 h 1070392"/>
                <a:gd name="connsiteX355" fmla="*/ 178860 w 1070602"/>
                <a:gd name="connsiteY355" fmla="*/ 918177 h 1070392"/>
                <a:gd name="connsiteX356" fmla="*/ 196072 w 1070602"/>
                <a:gd name="connsiteY356" fmla="*/ 917246 h 1070392"/>
                <a:gd name="connsiteX357" fmla="*/ 202119 w 1070602"/>
                <a:gd name="connsiteY357" fmla="*/ 922366 h 1070392"/>
                <a:gd name="connsiteX358" fmla="*/ 203282 w 1070602"/>
                <a:gd name="connsiteY358" fmla="*/ 939589 h 1070392"/>
                <a:gd name="connsiteX359" fmla="*/ 193978 w 1070602"/>
                <a:gd name="connsiteY359" fmla="*/ 943779 h 1070392"/>
                <a:gd name="connsiteX360" fmla="*/ 866623 w 1070602"/>
                <a:gd name="connsiteY360" fmla="*/ 952391 h 1070392"/>
                <a:gd name="connsiteX361" fmla="*/ 857320 w 1070602"/>
                <a:gd name="connsiteY361" fmla="*/ 947968 h 1070392"/>
                <a:gd name="connsiteX362" fmla="*/ 858948 w 1070602"/>
                <a:gd name="connsiteY362" fmla="*/ 930745 h 1070392"/>
                <a:gd name="connsiteX363" fmla="*/ 864995 w 1070602"/>
                <a:gd name="connsiteY363" fmla="*/ 925625 h 1070392"/>
                <a:gd name="connsiteX364" fmla="*/ 882207 w 1070602"/>
                <a:gd name="connsiteY364" fmla="*/ 927021 h 1070392"/>
                <a:gd name="connsiteX365" fmla="*/ 880811 w 1070602"/>
                <a:gd name="connsiteY365" fmla="*/ 944244 h 1070392"/>
                <a:gd name="connsiteX366" fmla="*/ 874531 w 1070602"/>
                <a:gd name="connsiteY366" fmla="*/ 949598 h 1070392"/>
                <a:gd name="connsiteX367" fmla="*/ 866856 w 1070602"/>
                <a:gd name="connsiteY367" fmla="*/ 952391 h 1070392"/>
                <a:gd name="connsiteX368" fmla="*/ 238868 w 1070602"/>
                <a:gd name="connsiteY368" fmla="*/ 978691 h 1070392"/>
                <a:gd name="connsiteX369" fmla="*/ 231890 w 1070602"/>
                <a:gd name="connsiteY369" fmla="*/ 976595 h 1070392"/>
                <a:gd name="connsiteX370" fmla="*/ 225146 w 1070602"/>
                <a:gd name="connsiteY370" fmla="*/ 971941 h 1070392"/>
                <a:gd name="connsiteX371" fmla="*/ 222354 w 1070602"/>
                <a:gd name="connsiteY371" fmla="*/ 954950 h 1070392"/>
                <a:gd name="connsiteX372" fmla="*/ 239333 w 1070602"/>
                <a:gd name="connsiteY372" fmla="*/ 952158 h 1070392"/>
                <a:gd name="connsiteX373" fmla="*/ 245846 w 1070602"/>
                <a:gd name="connsiteY373" fmla="*/ 956813 h 1070392"/>
                <a:gd name="connsiteX374" fmla="*/ 248869 w 1070602"/>
                <a:gd name="connsiteY374" fmla="*/ 973803 h 1070392"/>
                <a:gd name="connsiteX375" fmla="*/ 238868 w 1070602"/>
                <a:gd name="connsiteY375" fmla="*/ 979156 h 1070392"/>
                <a:gd name="connsiteX376" fmla="*/ 820803 w 1070602"/>
                <a:gd name="connsiteY376" fmla="*/ 985906 h 1070392"/>
                <a:gd name="connsiteX377" fmla="*/ 810569 w 1070602"/>
                <a:gd name="connsiteY377" fmla="*/ 980319 h 1070392"/>
                <a:gd name="connsiteX378" fmla="*/ 814058 w 1070602"/>
                <a:gd name="connsiteY378" fmla="*/ 963330 h 1070392"/>
                <a:gd name="connsiteX379" fmla="*/ 820571 w 1070602"/>
                <a:gd name="connsiteY379" fmla="*/ 958907 h 1070392"/>
                <a:gd name="connsiteX380" fmla="*/ 837550 w 1070602"/>
                <a:gd name="connsiteY380" fmla="*/ 962165 h 1070392"/>
                <a:gd name="connsiteX381" fmla="*/ 834293 w 1070602"/>
                <a:gd name="connsiteY381" fmla="*/ 979156 h 1070392"/>
                <a:gd name="connsiteX382" fmla="*/ 827316 w 1070602"/>
                <a:gd name="connsiteY382" fmla="*/ 983811 h 1070392"/>
                <a:gd name="connsiteX383" fmla="*/ 820571 w 1070602"/>
                <a:gd name="connsiteY383" fmla="*/ 985906 h 1070392"/>
                <a:gd name="connsiteX384" fmla="*/ 287246 w 1070602"/>
                <a:gd name="connsiteY384" fmla="*/ 1008482 h 1070392"/>
                <a:gd name="connsiteX385" fmla="*/ 281432 w 1070602"/>
                <a:gd name="connsiteY385" fmla="*/ 1007086 h 1070392"/>
                <a:gd name="connsiteX386" fmla="*/ 274222 w 1070602"/>
                <a:gd name="connsiteY386" fmla="*/ 1003129 h 1070392"/>
                <a:gd name="connsiteX387" fmla="*/ 269569 w 1070602"/>
                <a:gd name="connsiteY387" fmla="*/ 986604 h 1070392"/>
                <a:gd name="connsiteX388" fmla="*/ 286084 w 1070602"/>
                <a:gd name="connsiteY388" fmla="*/ 981949 h 1070392"/>
                <a:gd name="connsiteX389" fmla="*/ 293061 w 1070602"/>
                <a:gd name="connsiteY389" fmla="*/ 985906 h 1070392"/>
                <a:gd name="connsiteX390" fmla="*/ 297945 w 1070602"/>
                <a:gd name="connsiteY390" fmla="*/ 1002430 h 1070392"/>
                <a:gd name="connsiteX391" fmla="*/ 287246 w 1070602"/>
                <a:gd name="connsiteY391" fmla="*/ 1008714 h 1070392"/>
                <a:gd name="connsiteX392" fmla="*/ 771495 w 1070602"/>
                <a:gd name="connsiteY392" fmla="*/ 1014533 h 1070392"/>
                <a:gd name="connsiteX393" fmla="*/ 760563 w 1070602"/>
                <a:gd name="connsiteY393" fmla="*/ 1007784 h 1070392"/>
                <a:gd name="connsiteX394" fmla="*/ 765913 w 1070602"/>
                <a:gd name="connsiteY394" fmla="*/ 991491 h 1070392"/>
                <a:gd name="connsiteX395" fmla="*/ 772890 w 1070602"/>
                <a:gd name="connsiteY395" fmla="*/ 987767 h 1070392"/>
                <a:gd name="connsiteX396" fmla="*/ 789404 w 1070602"/>
                <a:gd name="connsiteY396" fmla="*/ 992888 h 1070392"/>
                <a:gd name="connsiteX397" fmla="*/ 784287 w 1070602"/>
                <a:gd name="connsiteY397" fmla="*/ 1009412 h 1070392"/>
                <a:gd name="connsiteX398" fmla="*/ 776844 w 1070602"/>
                <a:gd name="connsiteY398" fmla="*/ 1013136 h 1070392"/>
                <a:gd name="connsiteX399" fmla="*/ 771262 w 1070602"/>
                <a:gd name="connsiteY399" fmla="*/ 1014533 h 1070392"/>
                <a:gd name="connsiteX400" fmla="*/ 338881 w 1070602"/>
                <a:gd name="connsiteY400" fmla="*/ 1032687 h 1070392"/>
                <a:gd name="connsiteX401" fmla="*/ 334229 w 1070602"/>
                <a:gd name="connsiteY401" fmla="*/ 1031756 h 1070392"/>
                <a:gd name="connsiteX402" fmla="*/ 326554 w 1070602"/>
                <a:gd name="connsiteY402" fmla="*/ 1028498 h 1070392"/>
                <a:gd name="connsiteX403" fmla="*/ 320041 w 1070602"/>
                <a:gd name="connsiteY403" fmla="*/ 1012438 h 1070392"/>
                <a:gd name="connsiteX404" fmla="*/ 336090 w 1070602"/>
                <a:gd name="connsiteY404" fmla="*/ 1005921 h 1070392"/>
                <a:gd name="connsiteX405" fmla="*/ 343300 w 1070602"/>
                <a:gd name="connsiteY405" fmla="*/ 1008947 h 1070392"/>
                <a:gd name="connsiteX406" fmla="*/ 350045 w 1070602"/>
                <a:gd name="connsiteY406" fmla="*/ 1024774 h 1070392"/>
                <a:gd name="connsiteX407" fmla="*/ 338881 w 1070602"/>
                <a:gd name="connsiteY407" fmla="*/ 1032455 h 1070392"/>
                <a:gd name="connsiteX408" fmla="*/ 719627 w 1070602"/>
                <a:gd name="connsiteY408" fmla="*/ 1037342 h 1070392"/>
                <a:gd name="connsiteX409" fmla="*/ 708231 w 1070602"/>
                <a:gd name="connsiteY409" fmla="*/ 1029429 h 1070392"/>
                <a:gd name="connsiteX410" fmla="*/ 715441 w 1070602"/>
                <a:gd name="connsiteY410" fmla="*/ 1013835 h 1070392"/>
                <a:gd name="connsiteX411" fmla="*/ 722884 w 1070602"/>
                <a:gd name="connsiteY411" fmla="*/ 1011042 h 1070392"/>
                <a:gd name="connsiteX412" fmla="*/ 738700 w 1070602"/>
                <a:gd name="connsiteY412" fmla="*/ 1017792 h 1070392"/>
                <a:gd name="connsiteX413" fmla="*/ 731955 w 1070602"/>
                <a:gd name="connsiteY413" fmla="*/ 1033618 h 1070392"/>
                <a:gd name="connsiteX414" fmla="*/ 724047 w 1070602"/>
                <a:gd name="connsiteY414" fmla="*/ 1036644 h 1070392"/>
                <a:gd name="connsiteX415" fmla="*/ 719860 w 1070602"/>
                <a:gd name="connsiteY415" fmla="*/ 1037342 h 1070392"/>
                <a:gd name="connsiteX416" fmla="*/ 392609 w 1070602"/>
                <a:gd name="connsiteY416" fmla="*/ 1051074 h 1070392"/>
                <a:gd name="connsiteX417" fmla="*/ 389353 w 1070602"/>
                <a:gd name="connsiteY417" fmla="*/ 1050609 h 1070392"/>
                <a:gd name="connsiteX418" fmla="*/ 381444 w 1070602"/>
                <a:gd name="connsiteY418" fmla="*/ 1048281 h 1070392"/>
                <a:gd name="connsiteX419" fmla="*/ 373304 w 1070602"/>
                <a:gd name="connsiteY419" fmla="*/ 1033153 h 1070392"/>
                <a:gd name="connsiteX420" fmla="*/ 388422 w 1070602"/>
                <a:gd name="connsiteY420" fmla="*/ 1025007 h 1070392"/>
                <a:gd name="connsiteX421" fmla="*/ 396097 w 1070602"/>
                <a:gd name="connsiteY421" fmla="*/ 1027334 h 1070392"/>
                <a:gd name="connsiteX422" fmla="*/ 404471 w 1070602"/>
                <a:gd name="connsiteY422" fmla="*/ 1042463 h 1070392"/>
                <a:gd name="connsiteX423" fmla="*/ 392842 w 1070602"/>
                <a:gd name="connsiteY423" fmla="*/ 1051307 h 1070392"/>
                <a:gd name="connsiteX424" fmla="*/ 665435 w 1070602"/>
                <a:gd name="connsiteY424" fmla="*/ 1054333 h 1070392"/>
                <a:gd name="connsiteX425" fmla="*/ 653573 w 1070602"/>
                <a:gd name="connsiteY425" fmla="*/ 1045255 h 1070392"/>
                <a:gd name="connsiteX426" fmla="*/ 662411 w 1070602"/>
                <a:gd name="connsiteY426" fmla="*/ 1030360 h 1070392"/>
                <a:gd name="connsiteX427" fmla="*/ 670086 w 1070602"/>
                <a:gd name="connsiteY427" fmla="*/ 1028265 h 1070392"/>
                <a:gd name="connsiteX428" fmla="*/ 684972 w 1070602"/>
                <a:gd name="connsiteY428" fmla="*/ 1036877 h 1070392"/>
                <a:gd name="connsiteX429" fmla="*/ 676366 w 1070602"/>
                <a:gd name="connsiteY429" fmla="*/ 1051772 h 1070392"/>
                <a:gd name="connsiteX430" fmla="*/ 668226 w 1070602"/>
                <a:gd name="connsiteY430" fmla="*/ 1053867 h 1070392"/>
                <a:gd name="connsiteX431" fmla="*/ 665202 w 1070602"/>
                <a:gd name="connsiteY431" fmla="*/ 1054333 h 1070392"/>
                <a:gd name="connsiteX432" fmla="*/ 447965 w 1070602"/>
                <a:gd name="connsiteY432" fmla="*/ 1063409 h 1070392"/>
                <a:gd name="connsiteX433" fmla="*/ 445872 w 1070602"/>
                <a:gd name="connsiteY433" fmla="*/ 1063409 h 1070392"/>
                <a:gd name="connsiteX434" fmla="*/ 437498 w 1070602"/>
                <a:gd name="connsiteY434" fmla="*/ 1062013 h 1070392"/>
                <a:gd name="connsiteX435" fmla="*/ 427730 w 1070602"/>
                <a:gd name="connsiteY435" fmla="*/ 1047816 h 1070392"/>
                <a:gd name="connsiteX436" fmla="*/ 441917 w 1070602"/>
                <a:gd name="connsiteY436" fmla="*/ 1038040 h 1070392"/>
                <a:gd name="connsiteX437" fmla="*/ 449593 w 1070602"/>
                <a:gd name="connsiteY437" fmla="*/ 1039437 h 1070392"/>
                <a:gd name="connsiteX438" fmla="*/ 459594 w 1070602"/>
                <a:gd name="connsiteY438" fmla="*/ 1053402 h 1070392"/>
                <a:gd name="connsiteX439" fmla="*/ 447500 w 1070602"/>
                <a:gd name="connsiteY439" fmla="*/ 1063642 h 1070392"/>
                <a:gd name="connsiteX440" fmla="*/ 609614 w 1070602"/>
                <a:gd name="connsiteY440" fmla="*/ 1065504 h 1070392"/>
                <a:gd name="connsiteX441" fmla="*/ 597519 w 1070602"/>
                <a:gd name="connsiteY441" fmla="*/ 1055031 h 1070392"/>
                <a:gd name="connsiteX442" fmla="*/ 607753 w 1070602"/>
                <a:gd name="connsiteY442" fmla="*/ 1041299 h 1070392"/>
                <a:gd name="connsiteX443" fmla="*/ 615661 w 1070602"/>
                <a:gd name="connsiteY443" fmla="*/ 1040135 h 1070392"/>
                <a:gd name="connsiteX444" fmla="*/ 629616 w 1070602"/>
                <a:gd name="connsiteY444" fmla="*/ 1050376 h 1070392"/>
                <a:gd name="connsiteX445" fmla="*/ 619382 w 1070602"/>
                <a:gd name="connsiteY445" fmla="*/ 1064341 h 1070392"/>
                <a:gd name="connsiteX446" fmla="*/ 611241 w 1070602"/>
                <a:gd name="connsiteY446" fmla="*/ 1065504 h 1070392"/>
                <a:gd name="connsiteX447" fmla="*/ 609381 w 1070602"/>
                <a:gd name="connsiteY447" fmla="*/ 1065504 h 1070392"/>
                <a:gd name="connsiteX448" fmla="*/ 504484 w 1070602"/>
                <a:gd name="connsiteY448" fmla="*/ 1069926 h 1070392"/>
                <a:gd name="connsiteX449" fmla="*/ 503786 w 1070602"/>
                <a:gd name="connsiteY449" fmla="*/ 1069926 h 1070392"/>
                <a:gd name="connsiteX450" fmla="*/ 495413 w 1070602"/>
                <a:gd name="connsiteY450" fmla="*/ 1069461 h 1070392"/>
                <a:gd name="connsiteX451" fmla="*/ 484248 w 1070602"/>
                <a:gd name="connsiteY451" fmla="*/ 1056427 h 1070392"/>
                <a:gd name="connsiteX452" fmla="*/ 497273 w 1070602"/>
                <a:gd name="connsiteY452" fmla="*/ 1045255 h 1070392"/>
                <a:gd name="connsiteX453" fmla="*/ 505181 w 1070602"/>
                <a:gd name="connsiteY453" fmla="*/ 1045721 h 1070392"/>
                <a:gd name="connsiteX454" fmla="*/ 516579 w 1070602"/>
                <a:gd name="connsiteY454" fmla="*/ 1058522 h 1070392"/>
                <a:gd name="connsiteX455" fmla="*/ 504484 w 1070602"/>
                <a:gd name="connsiteY455" fmla="*/ 1069926 h 1070392"/>
                <a:gd name="connsiteX456" fmla="*/ 553094 w 1070602"/>
                <a:gd name="connsiteY456" fmla="*/ 1070392 h 1070392"/>
                <a:gd name="connsiteX457" fmla="*/ 541000 w 1070602"/>
                <a:gd name="connsiteY457" fmla="*/ 1058522 h 1070392"/>
                <a:gd name="connsiteX458" fmla="*/ 552862 w 1070602"/>
                <a:gd name="connsiteY458" fmla="*/ 1045954 h 1070392"/>
                <a:gd name="connsiteX459" fmla="*/ 560770 w 1070602"/>
                <a:gd name="connsiteY459" fmla="*/ 1045954 h 1070392"/>
                <a:gd name="connsiteX460" fmla="*/ 573562 w 1070602"/>
                <a:gd name="connsiteY460" fmla="*/ 1057126 h 1070392"/>
                <a:gd name="connsiteX461" fmla="*/ 562166 w 1070602"/>
                <a:gd name="connsiteY461" fmla="*/ 1069926 h 1070392"/>
                <a:gd name="connsiteX462" fmla="*/ 553792 w 1070602"/>
                <a:gd name="connsiteY462" fmla="*/ 1069926 h 1070392"/>
                <a:gd name="connsiteX463" fmla="*/ 553327 w 1070602"/>
                <a:gd name="connsiteY463" fmla="*/ 1070392 h 107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602" h="1070392">
                  <a:moveTo>
                    <a:pt x="514020" y="24439"/>
                  </a:moveTo>
                  <a:cubicBezTo>
                    <a:pt x="507507" y="24439"/>
                    <a:pt x="502158" y="19318"/>
                    <a:pt x="501925" y="12801"/>
                  </a:cubicBezTo>
                  <a:cubicBezTo>
                    <a:pt x="501693" y="6052"/>
                    <a:pt x="506810" y="466"/>
                    <a:pt x="513555" y="0"/>
                  </a:cubicBezTo>
                  <a:lnTo>
                    <a:pt x="521928" y="0"/>
                  </a:lnTo>
                  <a:cubicBezTo>
                    <a:pt x="528906" y="0"/>
                    <a:pt x="534255" y="4887"/>
                    <a:pt x="534488" y="11637"/>
                  </a:cubicBezTo>
                  <a:cubicBezTo>
                    <a:pt x="534488" y="18387"/>
                    <a:pt x="529371" y="23973"/>
                    <a:pt x="522625" y="24206"/>
                  </a:cubicBezTo>
                  <a:lnTo>
                    <a:pt x="514717" y="24206"/>
                  </a:lnTo>
                  <a:cubicBezTo>
                    <a:pt x="514717" y="24206"/>
                    <a:pt x="514485" y="24439"/>
                    <a:pt x="514253" y="24439"/>
                  </a:cubicBezTo>
                  <a:moveTo>
                    <a:pt x="578912" y="25835"/>
                  </a:moveTo>
                  <a:cubicBezTo>
                    <a:pt x="578912" y="25835"/>
                    <a:pt x="578214" y="25835"/>
                    <a:pt x="577981" y="25835"/>
                  </a:cubicBezTo>
                  <a:lnTo>
                    <a:pt x="570074" y="25369"/>
                  </a:lnTo>
                  <a:cubicBezTo>
                    <a:pt x="563328" y="24904"/>
                    <a:pt x="558211" y="19085"/>
                    <a:pt x="558677" y="12335"/>
                  </a:cubicBezTo>
                  <a:cubicBezTo>
                    <a:pt x="559142" y="5586"/>
                    <a:pt x="565189" y="698"/>
                    <a:pt x="571702" y="931"/>
                  </a:cubicBezTo>
                  <a:lnTo>
                    <a:pt x="579843" y="1629"/>
                  </a:lnTo>
                  <a:cubicBezTo>
                    <a:pt x="586587" y="2095"/>
                    <a:pt x="591472" y="8146"/>
                    <a:pt x="591006" y="14663"/>
                  </a:cubicBezTo>
                  <a:cubicBezTo>
                    <a:pt x="590541" y="20947"/>
                    <a:pt x="585192" y="25835"/>
                    <a:pt x="578912" y="25835"/>
                  </a:cubicBezTo>
                  <a:moveTo>
                    <a:pt x="457501" y="29791"/>
                  </a:moveTo>
                  <a:cubicBezTo>
                    <a:pt x="451686" y="29791"/>
                    <a:pt x="446337" y="25369"/>
                    <a:pt x="445406" y="19318"/>
                  </a:cubicBezTo>
                  <a:cubicBezTo>
                    <a:pt x="444476" y="12568"/>
                    <a:pt x="448895" y="6517"/>
                    <a:pt x="455640" y="5353"/>
                  </a:cubicBezTo>
                  <a:lnTo>
                    <a:pt x="463781" y="4189"/>
                  </a:lnTo>
                  <a:cubicBezTo>
                    <a:pt x="470293" y="3491"/>
                    <a:pt x="476573" y="7913"/>
                    <a:pt x="477503" y="14663"/>
                  </a:cubicBezTo>
                  <a:cubicBezTo>
                    <a:pt x="478434" y="21413"/>
                    <a:pt x="473782" y="27464"/>
                    <a:pt x="467037" y="28395"/>
                  </a:cubicBezTo>
                  <a:lnTo>
                    <a:pt x="459129" y="29559"/>
                  </a:lnTo>
                  <a:cubicBezTo>
                    <a:pt x="459129" y="29559"/>
                    <a:pt x="457966" y="29559"/>
                    <a:pt x="457268" y="29559"/>
                  </a:cubicBezTo>
                  <a:moveTo>
                    <a:pt x="635198" y="33515"/>
                  </a:moveTo>
                  <a:cubicBezTo>
                    <a:pt x="635198" y="33515"/>
                    <a:pt x="633570" y="33515"/>
                    <a:pt x="632873" y="33515"/>
                  </a:cubicBezTo>
                  <a:lnTo>
                    <a:pt x="624964" y="32119"/>
                  </a:lnTo>
                  <a:cubicBezTo>
                    <a:pt x="618452" y="30955"/>
                    <a:pt x="614032" y="24671"/>
                    <a:pt x="615196" y="17922"/>
                  </a:cubicBezTo>
                  <a:cubicBezTo>
                    <a:pt x="616358" y="11172"/>
                    <a:pt x="622639" y="6750"/>
                    <a:pt x="629383" y="8146"/>
                  </a:cubicBezTo>
                  <a:lnTo>
                    <a:pt x="637524" y="9776"/>
                  </a:lnTo>
                  <a:cubicBezTo>
                    <a:pt x="644036" y="10939"/>
                    <a:pt x="648456" y="17456"/>
                    <a:pt x="647293" y="23973"/>
                  </a:cubicBezTo>
                  <a:cubicBezTo>
                    <a:pt x="646130" y="29791"/>
                    <a:pt x="641013" y="33980"/>
                    <a:pt x="635431" y="33980"/>
                  </a:cubicBezTo>
                  <a:moveTo>
                    <a:pt x="401912" y="41196"/>
                  </a:moveTo>
                  <a:cubicBezTo>
                    <a:pt x="396563" y="41196"/>
                    <a:pt x="391678" y="37704"/>
                    <a:pt x="390051" y="32119"/>
                  </a:cubicBezTo>
                  <a:cubicBezTo>
                    <a:pt x="388422" y="25602"/>
                    <a:pt x="392144" y="18852"/>
                    <a:pt x="398656" y="17224"/>
                  </a:cubicBezTo>
                  <a:cubicBezTo>
                    <a:pt x="401214" y="16525"/>
                    <a:pt x="404005" y="15826"/>
                    <a:pt x="406797" y="15128"/>
                  </a:cubicBezTo>
                  <a:cubicBezTo>
                    <a:pt x="413309" y="13500"/>
                    <a:pt x="420054" y="17456"/>
                    <a:pt x="421449" y="23973"/>
                  </a:cubicBezTo>
                  <a:cubicBezTo>
                    <a:pt x="423078" y="30489"/>
                    <a:pt x="419124" y="37006"/>
                    <a:pt x="412379" y="38636"/>
                  </a:cubicBezTo>
                  <a:lnTo>
                    <a:pt x="404703" y="40498"/>
                  </a:lnTo>
                  <a:cubicBezTo>
                    <a:pt x="404703" y="40498"/>
                    <a:pt x="402610" y="40963"/>
                    <a:pt x="401680" y="40963"/>
                  </a:cubicBezTo>
                  <a:moveTo>
                    <a:pt x="690322" y="47480"/>
                  </a:moveTo>
                  <a:cubicBezTo>
                    <a:pt x="689158" y="47480"/>
                    <a:pt x="687996" y="47480"/>
                    <a:pt x="686600" y="47015"/>
                  </a:cubicBezTo>
                  <a:lnTo>
                    <a:pt x="679157" y="44687"/>
                  </a:lnTo>
                  <a:cubicBezTo>
                    <a:pt x="672645" y="42825"/>
                    <a:pt x="668923" y="36076"/>
                    <a:pt x="670784" y="29559"/>
                  </a:cubicBezTo>
                  <a:cubicBezTo>
                    <a:pt x="672645" y="23042"/>
                    <a:pt x="679390" y="19318"/>
                    <a:pt x="685903" y="21180"/>
                  </a:cubicBezTo>
                  <a:lnTo>
                    <a:pt x="693811" y="23507"/>
                  </a:lnTo>
                  <a:cubicBezTo>
                    <a:pt x="700323" y="25369"/>
                    <a:pt x="703812" y="32352"/>
                    <a:pt x="701951" y="38636"/>
                  </a:cubicBezTo>
                  <a:cubicBezTo>
                    <a:pt x="700323" y="43756"/>
                    <a:pt x="695438" y="47247"/>
                    <a:pt x="690322" y="47247"/>
                  </a:cubicBezTo>
                  <a:moveTo>
                    <a:pt x="347719" y="58652"/>
                  </a:moveTo>
                  <a:cubicBezTo>
                    <a:pt x="342835" y="58652"/>
                    <a:pt x="338183" y="55626"/>
                    <a:pt x="336323" y="50738"/>
                  </a:cubicBezTo>
                  <a:cubicBezTo>
                    <a:pt x="333997" y="44454"/>
                    <a:pt x="337021" y="37472"/>
                    <a:pt x="343300" y="34912"/>
                  </a:cubicBezTo>
                  <a:lnTo>
                    <a:pt x="351208" y="32119"/>
                  </a:lnTo>
                  <a:cubicBezTo>
                    <a:pt x="357488" y="29791"/>
                    <a:pt x="364466" y="33050"/>
                    <a:pt x="366792" y="39334"/>
                  </a:cubicBezTo>
                  <a:cubicBezTo>
                    <a:pt x="369117" y="45618"/>
                    <a:pt x="365861" y="52600"/>
                    <a:pt x="359582" y="54928"/>
                  </a:cubicBezTo>
                  <a:lnTo>
                    <a:pt x="352139" y="57721"/>
                  </a:lnTo>
                  <a:cubicBezTo>
                    <a:pt x="350743" y="58186"/>
                    <a:pt x="349348" y="58419"/>
                    <a:pt x="347719" y="58419"/>
                  </a:cubicBezTo>
                  <a:moveTo>
                    <a:pt x="743584" y="67263"/>
                  </a:moveTo>
                  <a:cubicBezTo>
                    <a:pt x="741956" y="67263"/>
                    <a:pt x="740328" y="67031"/>
                    <a:pt x="738700" y="66332"/>
                  </a:cubicBezTo>
                  <a:lnTo>
                    <a:pt x="731490" y="63307"/>
                  </a:lnTo>
                  <a:cubicBezTo>
                    <a:pt x="725210" y="60747"/>
                    <a:pt x="722418" y="53532"/>
                    <a:pt x="724977" y="47480"/>
                  </a:cubicBezTo>
                  <a:cubicBezTo>
                    <a:pt x="727535" y="41196"/>
                    <a:pt x="734746" y="38403"/>
                    <a:pt x="740793" y="40963"/>
                  </a:cubicBezTo>
                  <a:lnTo>
                    <a:pt x="748469" y="44221"/>
                  </a:lnTo>
                  <a:cubicBezTo>
                    <a:pt x="754748" y="47015"/>
                    <a:pt x="757539" y="54230"/>
                    <a:pt x="754748" y="60281"/>
                  </a:cubicBezTo>
                  <a:cubicBezTo>
                    <a:pt x="752655" y="64936"/>
                    <a:pt x="748236" y="67496"/>
                    <a:pt x="743584" y="67496"/>
                  </a:cubicBezTo>
                  <a:moveTo>
                    <a:pt x="296085" y="81926"/>
                  </a:moveTo>
                  <a:cubicBezTo>
                    <a:pt x="291666" y="81926"/>
                    <a:pt x="287479" y="79599"/>
                    <a:pt x="285153" y="75177"/>
                  </a:cubicBezTo>
                  <a:cubicBezTo>
                    <a:pt x="282129" y="69125"/>
                    <a:pt x="284455" y="61910"/>
                    <a:pt x="290503" y="58884"/>
                  </a:cubicBezTo>
                  <a:lnTo>
                    <a:pt x="297945" y="55160"/>
                  </a:lnTo>
                  <a:cubicBezTo>
                    <a:pt x="303993" y="52135"/>
                    <a:pt x="311203" y="54695"/>
                    <a:pt x="314227" y="60747"/>
                  </a:cubicBezTo>
                  <a:cubicBezTo>
                    <a:pt x="317250" y="66798"/>
                    <a:pt x="314692" y="74013"/>
                    <a:pt x="308645" y="77038"/>
                  </a:cubicBezTo>
                  <a:lnTo>
                    <a:pt x="301667" y="80529"/>
                  </a:lnTo>
                  <a:cubicBezTo>
                    <a:pt x="299806" y="81461"/>
                    <a:pt x="297945" y="81926"/>
                    <a:pt x="296085" y="81926"/>
                  </a:cubicBezTo>
                  <a:moveTo>
                    <a:pt x="794288" y="92633"/>
                  </a:moveTo>
                  <a:cubicBezTo>
                    <a:pt x="792195" y="92633"/>
                    <a:pt x="790102" y="92167"/>
                    <a:pt x="788241" y="91003"/>
                  </a:cubicBezTo>
                  <a:lnTo>
                    <a:pt x="781263" y="87047"/>
                  </a:lnTo>
                  <a:cubicBezTo>
                    <a:pt x="775448" y="83788"/>
                    <a:pt x="773355" y="76340"/>
                    <a:pt x="776379" y="70522"/>
                  </a:cubicBezTo>
                  <a:cubicBezTo>
                    <a:pt x="779636" y="64703"/>
                    <a:pt x="787078" y="62375"/>
                    <a:pt x="792893" y="65634"/>
                  </a:cubicBezTo>
                  <a:lnTo>
                    <a:pt x="800103" y="69591"/>
                  </a:lnTo>
                  <a:cubicBezTo>
                    <a:pt x="805917" y="72849"/>
                    <a:pt x="808011" y="80297"/>
                    <a:pt x="804755" y="86116"/>
                  </a:cubicBezTo>
                  <a:cubicBezTo>
                    <a:pt x="802429" y="90072"/>
                    <a:pt x="798475" y="92400"/>
                    <a:pt x="794056" y="92400"/>
                  </a:cubicBezTo>
                  <a:moveTo>
                    <a:pt x="247008" y="110554"/>
                  </a:moveTo>
                  <a:cubicBezTo>
                    <a:pt x="243055" y="110554"/>
                    <a:pt x="239100" y="108692"/>
                    <a:pt x="236775" y="105201"/>
                  </a:cubicBezTo>
                  <a:cubicBezTo>
                    <a:pt x="233054" y="99615"/>
                    <a:pt x="234449" y="91934"/>
                    <a:pt x="240264" y="88210"/>
                  </a:cubicBezTo>
                  <a:cubicBezTo>
                    <a:pt x="242590" y="86581"/>
                    <a:pt x="244915" y="85185"/>
                    <a:pt x="247241" y="83555"/>
                  </a:cubicBezTo>
                  <a:cubicBezTo>
                    <a:pt x="252823" y="79831"/>
                    <a:pt x="260499" y="81694"/>
                    <a:pt x="263988" y="87279"/>
                  </a:cubicBezTo>
                  <a:cubicBezTo>
                    <a:pt x="267476" y="92866"/>
                    <a:pt x="265849" y="100546"/>
                    <a:pt x="260266" y="104037"/>
                  </a:cubicBezTo>
                  <a:cubicBezTo>
                    <a:pt x="258173" y="105433"/>
                    <a:pt x="255847" y="106830"/>
                    <a:pt x="253754" y="108226"/>
                  </a:cubicBezTo>
                  <a:cubicBezTo>
                    <a:pt x="251660" y="109622"/>
                    <a:pt x="249334" y="110321"/>
                    <a:pt x="247008" y="110321"/>
                  </a:cubicBezTo>
                  <a:moveTo>
                    <a:pt x="842202" y="123587"/>
                  </a:moveTo>
                  <a:cubicBezTo>
                    <a:pt x="839643" y="123587"/>
                    <a:pt x="837317" y="122889"/>
                    <a:pt x="834991" y="121260"/>
                  </a:cubicBezTo>
                  <a:lnTo>
                    <a:pt x="828479" y="116605"/>
                  </a:lnTo>
                  <a:cubicBezTo>
                    <a:pt x="822897" y="112648"/>
                    <a:pt x="821734" y="105201"/>
                    <a:pt x="825455" y="99615"/>
                  </a:cubicBezTo>
                  <a:cubicBezTo>
                    <a:pt x="829409" y="94029"/>
                    <a:pt x="836852" y="92866"/>
                    <a:pt x="842434" y="96589"/>
                  </a:cubicBezTo>
                  <a:lnTo>
                    <a:pt x="849179" y="101477"/>
                  </a:lnTo>
                  <a:cubicBezTo>
                    <a:pt x="854529" y="105433"/>
                    <a:pt x="855692" y="113114"/>
                    <a:pt x="851737" y="118467"/>
                  </a:cubicBezTo>
                  <a:cubicBezTo>
                    <a:pt x="849412" y="121726"/>
                    <a:pt x="845691" y="123355"/>
                    <a:pt x="841969" y="123355"/>
                  </a:cubicBezTo>
                  <a:moveTo>
                    <a:pt x="201421" y="144534"/>
                  </a:moveTo>
                  <a:cubicBezTo>
                    <a:pt x="197933" y="144534"/>
                    <a:pt x="194444" y="142905"/>
                    <a:pt x="192118" y="140113"/>
                  </a:cubicBezTo>
                  <a:cubicBezTo>
                    <a:pt x="187932" y="134992"/>
                    <a:pt x="188629" y="127311"/>
                    <a:pt x="193746" y="122889"/>
                  </a:cubicBezTo>
                  <a:lnTo>
                    <a:pt x="200259" y="117536"/>
                  </a:lnTo>
                  <a:cubicBezTo>
                    <a:pt x="205376" y="113346"/>
                    <a:pt x="213051" y="114045"/>
                    <a:pt x="217470" y="119398"/>
                  </a:cubicBezTo>
                  <a:cubicBezTo>
                    <a:pt x="221656" y="124751"/>
                    <a:pt x="220959" y="132199"/>
                    <a:pt x="215610" y="136621"/>
                  </a:cubicBezTo>
                  <a:lnTo>
                    <a:pt x="209562" y="141509"/>
                  </a:lnTo>
                  <a:cubicBezTo>
                    <a:pt x="207236" y="143371"/>
                    <a:pt x="204445" y="144302"/>
                    <a:pt x="201654" y="144302"/>
                  </a:cubicBezTo>
                  <a:moveTo>
                    <a:pt x="886161" y="159430"/>
                  </a:moveTo>
                  <a:cubicBezTo>
                    <a:pt x="883370" y="159430"/>
                    <a:pt x="880346" y="158267"/>
                    <a:pt x="878020" y="156171"/>
                  </a:cubicBezTo>
                  <a:lnTo>
                    <a:pt x="871973" y="150819"/>
                  </a:lnTo>
                  <a:cubicBezTo>
                    <a:pt x="866856" y="146396"/>
                    <a:pt x="866390" y="138715"/>
                    <a:pt x="870810" y="133596"/>
                  </a:cubicBezTo>
                  <a:cubicBezTo>
                    <a:pt x="875229" y="128475"/>
                    <a:pt x="882905" y="128009"/>
                    <a:pt x="888022" y="132432"/>
                  </a:cubicBezTo>
                  <a:lnTo>
                    <a:pt x="894301" y="138017"/>
                  </a:lnTo>
                  <a:cubicBezTo>
                    <a:pt x="899185" y="142439"/>
                    <a:pt x="899651" y="150120"/>
                    <a:pt x="895232" y="155241"/>
                  </a:cubicBezTo>
                  <a:cubicBezTo>
                    <a:pt x="892906" y="158034"/>
                    <a:pt x="889417" y="159197"/>
                    <a:pt x="886161" y="159197"/>
                  </a:cubicBezTo>
                  <a:moveTo>
                    <a:pt x="159788" y="182937"/>
                  </a:moveTo>
                  <a:cubicBezTo>
                    <a:pt x="156765" y="182937"/>
                    <a:pt x="153741" y="181773"/>
                    <a:pt x="151415" y="179446"/>
                  </a:cubicBezTo>
                  <a:cubicBezTo>
                    <a:pt x="146531" y="174791"/>
                    <a:pt x="146531" y="167110"/>
                    <a:pt x="151182" y="162223"/>
                  </a:cubicBezTo>
                  <a:lnTo>
                    <a:pt x="156997" y="156171"/>
                  </a:lnTo>
                  <a:cubicBezTo>
                    <a:pt x="161882" y="151517"/>
                    <a:pt x="169557" y="151517"/>
                    <a:pt x="174209" y="156171"/>
                  </a:cubicBezTo>
                  <a:cubicBezTo>
                    <a:pt x="179093" y="160826"/>
                    <a:pt x="179093" y="168740"/>
                    <a:pt x="174209" y="173395"/>
                  </a:cubicBezTo>
                  <a:lnTo>
                    <a:pt x="168626" y="178981"/>
                  </a:lnTo>
                  <a:cubicBezTo>
                    <a:pt x="166300" y="181541"/>
                    <a:pt x="163044" y="182705"/>
                    <a:pt x="159788" y="182705"/>
                  </a:cubicBezTo>
                  <a:moveTo>
                    <a:pt x="926166" y="199695"/>
                  </a:moveTo>
                  <a:cubicBezTo>
                    <a:pt x="922910" y="199695"/>
                    <a:pt x="919421" y="198299"/>
                    <a:pt x="917095" y="195505"/>
                  </a:cubicBezTo>
                  <a:cubicBezTo>
                    <a:pt x="915234" y="193644"/>
                    <a:pt x="913606" y="191549"/>
                    <a:pt x="911745" y="189687"/>
                  </a:cubicBezTo>
                  <a:cubicBezTo>
                    <a:pt x="907326" y="184799"/>
                    <a:pt x="907559" y="177119"/>
                    <a:pt x="912443" y="172464"/>
                  </a:cubicBezTo>
                  <a:cubicBezTo>
                    <a:pt x="917327" y="168042"/>
                    <a:pt x="925003" y="168274"/>
                    <a:pt x="929654" y="173162"/>
                  </a:cubicBezTo>
                  <a:cubicBezTo>
                    <a:pt x="931516" y="175257"/>
                    <a:pt x="933376" y="177351"/>
                    <a:pt x="935237" y="179446"/>
                  </a:cubicBezTo>
                  <a:cubicBezTo>
                    <a:pt x="939656" y="184566"/>
                    <a:pt x="939191" y="192247"/>
                    <a:pt x="934074" y="196669"/>
                  </a:cubicBezTo>
                  <a:cubicBezTo>
                    <a:pt x="931748" y="198764"/>
                    <a:pt x="928957" y="199695"/>
                    <a:pt x="925933" y="199695"/>
                  </a:cubicBezTo>
                  <a:moveTo>
                    <a:pt x="122342" y="225995"/>
                  </a:moveTo>
                  <a:cubicBezTo>
                    <a:pt x="119783" y="225995"/>
                    <a:pt x="116992" y="225064"/>
                    <a:pt x="114899" y="223435"/>
                  </a:cubicBezTo>
                  <a:cubicBezTo>
                    <a:pt x="109549" y="219246"/>
                    <a:pt x="108619" y="211565"/>
                    <a:pt x="112805" y="206212"/>
                  </a:cubicBezTo>
                  <a:cubicBezTo>
                    <a:pt x="114434" y="203884"/>
                    <a:pt x="116294" y="201790"/>
                    <a:pt x="117922" y="199695"/>
                  </a:cubicBezTo>
                  <a:cubicBezTo>
                    <a:pt x="122109" y="194342"/>
                    <a:pt x="129785" y="193644"/>
                    <a:pt x="135134" y="197833"/>
                  </a:cubicBezTo>
                  <a:cubicBezTo>
                    <a:pt x="140251" y="202022"/>
                    <a:pt x="141181" y="209703"/>
                    <a:pt x="136995" y="215056"/>
                  </a:cubicBezTo>
                  <a:cubicBezTo>
                    <a:pt x="135366" y="217151"/>
                    <a:pt x="133738" y="219246"/>
                    <a:pt x="132111" y="221340"/>
                  </a:cubicBezTo>
                  <a:cubicBezTo>
                    <a:pt x="129785" y="224366"/>
                    <a:pt x="126063" y="225995"/>
                    <a:pt x="122574" y="225995"/>
                  </a:cubicBezTo>
                  <a:moveTo>
                    <a:pt x="961752" y="244149"/>
                  </a:moveTo>
                  <a:cubicBezTo>
                    <a:pt x="957798" y="244149"/>
                    <a:pt x="954077" y="242287"/>
                    <a:pt x="951751" y="239029"/>
                  </a:cubicBezTo>
                  <a:lnTo>
                    <a:pt x="947099" y="232512"/>
                  </a:lnTo>
                  <a:cubicBezTo>
                    <a:pt x="943145" y="227159"/>
                    <a:pt x="944308" y="219478"/>
                    <a:pt x="949657" y="215522"/>
                  </a:cubicBezTo>
                  <a:cubicBezTo>
                    <a:pt x="955006" y="211565"/>
                    <a:pt x="962682" y="212729"/>
                    <a:pt x="966636" y="218081"/>
                  </a:cubicBezTo>
                  <a:cubicBezTo>
                    <a:pt x="968264" y="220409"/>
                    <a:pt x="969892" y="222504"/>
                    <a:pt x="971521" y="224831"/>
                  </a:cubicBezTo>
                  <a:cubicBezTo>
                    <a:pt x="975474" y="230417"/>
                    <a:pt x="974079" y="237865"/>
                    <a:pt x="968729" y="241822"/>
                  </a:cubicBezTo>
                  <a:cubicBezTo>
                    <a:pt x="966636" y="243218"/>
                    <a:pt x="964078" y="244149"/>
                    <a:pt x="961752" y="244149"/>
                  </a:cubicBezTo>
                  <a:moveTo>
                    <a:pt x="90011" y="272544"/>
                  </a:moveTo>
                  <a:cubicBezTo>
                    <a:pt x="87918" y="272544"/>
                    <a:pt x="85593" y="272078"/>
                    <a:pt x="83732" y="270682"/>
                  </a:cubicBezTo>
                  <a:cubicBezTo>
                    <a:pt x="77917" y="267191"/>
                    <a:pt x="76289" y="259510"/>
                    <a:pt x="79778" y="253924"/>
                  </a:cubicBezTo>
                  <a:lnTo>
                    <a:pt x="84197" y="246942"/>
                  </a:lnTo>
                  <a:cubicBezTo>
                    <a:pt x="87686" y="241356"/>
                    <a:pt x="95361" y="239494"/>
                    <a:pt x="100943" y="243218"/>
                  </a:cubicBezTo>
                  <a:cubicBezTo>
                    <a:pt x="106526" y="246709"/>
                    <a:pt x="108386" y="254389"/>
                    <a:pt x="104665" y="259976"/>
                  </a:cubicBezTo>
                  <a:lnTo>
                    <a:pt x="100478" y="266725"/>
                  </a:lnTo>
                  <a:cubicBezTo>
                    <a:pt x="98152" y="270449"/>
                    <a:pt x="94199" y="272544"/>
                    <a:pt x="90011" y="272544"/>
                  </a:cubicBezTo>
                  <a:moveTo>
                    <a:pt x="991988" y="292095"/>
                  </a:moveTo>
                  <a:cubicBezTo>
                    <a:pt x="987801" y="292095"/>
                    <a:pt x="983615" y="289767"/>
                    <a:pt x="981289" y="285810"/>
                  </a:cubicBezTo>
                  <a:lnTo>
                    <a:pt x="977335" y="278828"/>
                  </a:lnTo>
                  <a:cubicBezTo>
                    <a:pt x="974079" y="273009"/>
                    <a:pt x="975940" y="265561"/>
                    <a:pt x="981755" y="262070"/>
                  </a:cubicBezTo>
                  <a:cubicBezTo>
                    <a:pt x="987569" y="258812"/>
                    <a:pt x="995012" y="260674"/>
                    <a:pt x="998501" y="266493"/>
                  </a:cubicBezTo>
                  <a:lnTo>
                    <a:pt x="1002687" y="273708"/>
                  </a:lnTo>
                  <a:cubicBezTo>
                    <a:pt x="1005943" y="279526"/>
                    <a:pt x="1003850" y="286974"/>
                    <a:pt x="998035" y="290232"/>
                  </a:cubicBezTo>
                  <a:cubicBezTo>
                    <a:pt x="996175" y="291396"/>
                    <a:pt x="994082" y="291862"/>
                    <a:pt x="991988" y="291862"/>
                  </a:cubicBezTo>
                  <a:moveTo>
                    <a:pt x="62799" y="322584"/>
                  </a:moveTo>
                  <a:cubicBezTo>
                    <a:pt x="60938" y="322584"/>
                    <a:pt x="59310" y="322118"/>
                    <a:pt x="57449" y="321420"/>
                  </a:cubicBezTo>
                  <a:cubicBezTo>
                    <a:pt x="51402" y="318627"/>
                    <a:pt x="48844" y="311179"/>
                    <a:pt x="51635" y="305128"/>
                  </a:cubicBezTo>
                  <a:lnTo>
                    <a:pt x="55356" y="297680"/>
                  </a:lnTo>
                  <a:cubicBezTo>
                    <a:pt x="58380" y="291629"/>
                    <a:pt x="65590" y="289301"/>
                    <a:pt x="71638" y="292327"/>
                  </a:cubicBezTo>
                  <a:cubicBezTo>
                    <a:pt x="77684" y="295353"/>
                    <a:pt x="80010" y="302568"/>
                    <a:pt x="76987" y="308619"/>
                  </a:cubicBezTo>
                  <a:lnTo>
                    <a:pt x="73498" y="315834"/>
                  </a:lnTo>
                  <a:cubicBezTo>
                    <a:pt x="71405" y="320257"/>
                    <a:pt x="66985" y="322816"/>
                    <a:pt x="62566" y="322816"/>
                  </a:cubicBezTo>
                  <a:moveTo>
                    <a:pt x="1016875" y="343298"/>
                  </a:moveTo>
                  <a:cubicBezTo>
                    <a:pt x="1012224" y="343298"/>
                    <a:pt x="1007572" y="340505"/>
                    <a:pt x="1005711" y="335850"/>
                  </a:cubicBezTo>
                  <a:lnTo>
                    <a:pt x="1002455" y="328635"/>
                  </a:lnTo>
                  <a:cubicBezTo>
                    <a:pt x="999664" y="322584"/>
                    <a:pt x="1002455" y="315369"/>
                    <a:pt x="1008734" y="312576"/>
                  </a:cubicBezTo>
                  <a:cubicBezTo>
                    <a:pt x="1014782" y="309783"/>
                    <a:pt x="1021992" y="312576"/>
                    <a:pt x="1024783" y="318860"/>
                  </a:cubicBezTo>
                  <a:lnTo>
                    <a:pt x="1028039" y="326540"/>
                  </a:lnTo>
                  <a:cubicBezTo>
                    <a:pt x="1030598" y="332825"/>
                    <a:pt x="1027807" y="339807"/>
                    <a:pt x="1021527" y="342600"/>
                  </a:cubicBezTo>
                  <a:cubicBezTo>
                    <a:pt x="1019899" y="343298"/>
                    <a:pt x="1018270" y="343531"/>
                    <a:pt x="1016875" y="343531"/>
                  </a:cubicBezTo>
                  <a:moveTo>
                    <a:pt x="41169" y="375184"/>
                  </a:moveTo>
                  <a:cubicBezTo>
                    <a:pt x="39773" y="375184"/>
                    <a:pt x="38377" y="375184"/>
                    <a:pt x="37214" y="374486"/>
                  </a:cubicBezTo>
                  <a:cubicBezTo>
                    <a:pt x="30935" y="372159"/>
                    <a:pt x="27446" y="365409"/>
                    <a:pt x="29771" y="358892"/>
                  </a:cubicBezTo>
                  <a:cubicBezTo>
                    <a:pt x="30702" y="356332"/>
                    <a:pt x="31632" y="353539"/>
                    <a:pt x="32562" y="350979"/>
                  </a:cubicBezTo>
                  <a:cubicBezTo>
                    <a:pt x="34888" y="344694"/>
                    <a:pt x="41866" y="341436"/>
                    <a:pt x="48146" y="343764"/>
                  </a:cubicBezTo>
                  <a:cubicBezTo>
                    <a:pt x="54426" y="346091"/>
                    <a:pt x="57682" y="353074"/>
                    <a:pt x="55356" y="359357"/>
                  </a:cubicBezTo>
                  <a:lnTo>
                    <a:pt x="52798" y="366805"/>
                  </a:lnTo>
                  <a:cubicBezTo>
                    <a:pt x="50937" y="371926"/>
                    <a:pt x="46286" y="374952"/>
                    <a:pt x="41401" y="374952"/>
                  </a:cubicBezTo>
                  <a:moveTo>
                    <a:pt x="1036180" y="396597"/>
                  </a:moveTo>
                  <a:cubicBezTo>
                    <a:pt x="1030830" y="396597"/>
                    <a:pt x="1026178" y="393106"/>
                    <a:pt x="1024551" y="387752"/>
                  </a:cubicBezTo>
                  <a:lnTo>
                    <a:pt x="1022225" y="380304"/>
                  </a:lnTo>
                  <a:cubicBezTo>
                    <a:pt x="1020132" y="373788"/>
                    <a:pt x="1023853" y="367038"/>
                    <a:pt x="1030133" y="364943"/>
                  </a:cubicBezTo>
                  <a:cubicBezTo>
                    <a:pt x="1036645" y="362848"/>
                    <a:pt x="1043390" y="366572"/>
                    <a:pt x="1045484" y="372857"/>
                  </a:cubicBezTo>
                  <a:cubicBezTo>
                    <a:pt x="1046414" y="375417"/>
                    <a:pt x="1047112" y="378210"/>
                    <a:pt x="1048042" y="380770"/>
                  </a:cubicBezTo>
                  <a:cubicBezTo>
                    <a:pt x="1049903" y="387287"/>
                    <a:pt x="1046181" y="394036"/>
                    <a:pt x="1039902" y="395899"/>
                  </a:cubicBezTo>
                  <a:cubicBezTo>
                    <a:pt x="1038738" y="396131"/>
                    <a:pt x="1037576" y="396364"/>
                    <a:pt x="1036412" y="396364"/>
                  </a:cubicBezTo>
                  <a:moveTo>
                    <a:pt x="25352" y="429879"/>
                  </a:moveTo>
                  <a:cubicBezTo>
                    <a:pt x="25352" y="429879"/>
                    <a:pt x="23492" y="429879"/>
                    <a:pt x="22561" y="429646"/>
                  </a:cubicBezTo>
                  <a:cubicBezTo>
                    <a:pt x="16049" y="428017"/>
                    <a:pt x="11862" y="421501"/>
                    <a:pt x="13491" y="414984"/>
                  </a:cubicBezTo>
                  <a:lnTo>
                    <a:pt x="15351" y="406838"/>
                  </a:lnTo>
                  <a:cubicBezTo>
                    <a:pt x="16979" y="400321"/>
                    <a:pt x="23492" y="396364"/>
                    <a:pt x="30004" y="397993"/>
                  </a:cubicBezTo>
                  <a:cubicBezTo>
                    <a:pt x="36516" y="399623"/>
                    <a:pt x="40471" y="406139"/>
                    <a:pt x="38843" y="412656"/>
                  </a:cubicBezTo>
                  <a:lnTo>
                    <a:pt x="36981" y="420336"/>
                  </a:lnTo>
                  <a:cubicBezTo>
                    <a:pt x="35819" y="425923"/>
                    <a:pt x="30702" y="429879"/>
                    <a:pt x="25120" y="429879"/>
                  </a:cubicBezTo>
                  <a:moveTo>
                    <a:pt x="1049670" y="451990"/>
                  </a:moveTo>
                  <a:cubicBezTo>
                    <a:pt x="1043855" y="451990"/>
                    <a:pt x="1038738" y="447801"/>
                    <a:pt x="1037576" y="441982"/>
                  </a:cubicBezTo>
                  <a:lnTo>
                    <a:pt x="1036180" y="434301"/>
                  </a:lnTo>
                  <a:cubicBezTo>
                    <a:pt x="1034785" y="427784"/>
                    <a:pt x="1038971" y="421268"/>
                    <a:pt x="1045716" y="419871"/>
                  </a:cubicBezTo>
                  <a:cubicBezTo>
                    <a:pt x="1052229" y="418475"/>
                    <a:pt x="1058741" y="422897"/>
                    <a:pt x="1060137" y="429414"/>
                  </a:cubicBezTo>
                  <a:lnTo>
                    <a:pt x="1061764" y="437560"/>
                  </a:lnTo>
                  <a:cubicBezTo>
                    <a:pt x="1062928" y="444077"/>
                    <a:pt x="1058741" y="450594"/>
                    <a:pt x="1051996" y="451757"/>
                  </a:cubicBezTo>
                  <a:cubicBezTo>
                    <a:pt x="1051298" y="451757"/>
                    <a:pt x="1050601" y="451757"/>
                    <a:pt x="1049670" y="451757"/>
                  </a:cubicBezTo>
                  <a:moveTo>
                    <a:pt x="15817" y="485738"/>
                  </a:moveTo>
                  <a:cubicBezTo>
                    <a:pt x="15817" y="485738"/>
                    <a:pt x="14886" y="485738"/>
                    <a:pt x="14420" y="485738"/>
                  </a:cubicBezTo>
                  <a:cubicBezTo>
                    <a:pt x="7676" y="485039"/>
                    <a:pt x="3024" y="478988"/>
                    <a:pt x="3721" y="472239"/>
                  </a:cubicBezTo>
                  <a:lnTo>
                    <a:pt x="4652" y="463859"/>
                  </a:lnTo>
                  <a:cubicBezTo>
                    <a:pt x="5583" y="457110"/>
                    <a:pt x="11862" y="452688"/>
                    <a:pt x="18375" y="453386"/>
                  </a:cubicBezTo>
                  <a:cubicBezTo>
                    <a:pt x="25120" y="454318"/>
                    <a:pt x="29771" y="460368"/>
                    <a:pt x="28841" y="467118"/>
                  </a:cubicBezTo>
                  <a:lnTo>
                    <a:pt x="27911" y="475031"/>
                  </a:lnTo>
                  <a:cubicBezTo>
                    <a:pt x="27213" y="481315"/>
                    <a:pt x="21863" y="485738"/>
                    <a:pt x="15817" y="485738"/>
                  </a:cubicBezTo>
                  <a:moveTo>
                    <a:pt x="1056880" y="508314"/>
                  </a:moveTo>
                  <a:cubicBezTo>
                    <a:pt x="1050601" y="508314"/>
                    <a:pt x="1045251" y="503426"/>
                    <a:pt x="1044786" y="496910"/>
                  </a:cubicBezTo>
                  <a:lnTo>
                    <a:pt x="1044088" y="488996"/>
                  </a:lnTo>
                  <a:cubicBezTo>
                    <a:pt x="1043390" y="482246"/>
                    <a:pt x="1048507" y="476428"/>
                    <a:pt x="1055020" y="475730"/>
                  </a:cubicBezTo>
                  <a:cubicBezTo>
                    <a:pt x="1061532" y="475264"/>
                    <a:pt x="1067579" y="480152"/>
                    <a:pt x="1068277" y="486669"/>
                  </a:cubicBezTo>
                  <a:lnTo>
                    <a:pt x="1068975" y="495048"/>
                  </a:lnTo>
                  <a:cubicBezTo>
                    <a:pt x="1069440" y="501797"/>
                    <a:pt x="1064323" y="507616"/>
                    <a:pt x="1057811" y="508081"/>
                  </a:cubicBezTo>
                  <a:cubicBezTo>
                    <a:pt x="1057578" y="508081"/>
                    <a:pt x="1057113" y="508081"/>
                    <a:pt x="1056880" y="508081"/>
                  </a:cubicBezTo>
                  <a:moveTo>
                    <a:pt x="12095" y="542527"/>
                  </a:moveTo>
                  <a:cubicBezTo>
                    <a:pt x="12095" y="542527"/>
                    <a:pt x="12095" y="542527"/>
                    <a:pt x="12095" y="542527"/>
                  </a:cubicBezTo>
                  <a:cubicBezTo>
                    <a:pt x="5350" y="542527"/>
                    <a:pt x="0" y="536942"/>
                    <a:pt x="0" y="530192"/>
                  </a:cubicBezTo>
                  <a:lnTo>
                    <a:pt x="0" y="522046"/>
                  </a:lnTo>
                  <a:cubicBezTo>
                    <a:pt x="233" y="515297"/>
                    <a:pt x="5350" y="509710"/>
                    <a:pt x="12560" y="510176"/>
                  </a:cubicBezTo>
                  <a:cubicBezTo>
                    <a:pt x="19305" y="510176"/>
                    <a:pt x="24654" y="515995"/>
                    <a:pt x="24422" y="522512"/>
                  </a:cubicBezTo>
                  <a:lnTo>
                    <a:pt x="24422" y="530425"/>
                  </a:lnTo>
                  <a:cubicBezTo>
                    <a:pt x="24422" y="537175"/>
                    <a:pt x="18840" y="542527"/>
                    <a:pt x="12095" y="542527"/>
                  </a:cubicBezTo>
                  <a:moveTo>
                    <a:pt x="1058276" y="555561"/>
                  </a:moveTo>
                  <a:cubicBezTo>
                    <a:pt x="1058276" y="555561"/>
                    <a:pt x="1058276" y="555561"/>
                    <a:pt x="1058276" y="555561"/>
                  </a:cubicBezTo>
                  <a:cubicBezTo>
                    <a:pt x="1051531" y="555561"/>
                    <a:pt x="1046181" y="549975"/>
                    <a:pt x="1046181" y="543225"/>
                  </a:cubicBezTo>
                  <a:lnTo>
                    <a:pt x="1046181" y="535312"/>
                  </a:lnTo>
                  <a:cubicBezTo>
                    <a:pt x="1046181" y="528562"/>
                    <a:pt x="1051763" y="523210"/>
                    <a:pt x="1058508" y="523210"/>
                  </a:cubicBezTo>
                  <a:cubicBezTo>
                    <a:pt x="1065254" y="523210"/>
                    <a:pt x="1070603" y="528795"/>
                    <a:pt x="1070603" y="535312"/>
                  </a:cubicBezTo>
                  <a:lnTo>
                    <a:pt x="1070603" y="543691"/>
                  </a:lnTo>
                  <a:cubicBezTo>
                    <a:pt x="1070603" y="550440"/>
                    <a:pt x="1065021" y="555794"/>
                    <a:pt x="1058276" y="555794"/>
                  </a:cubicBezTo>
                  <a:moveTo>
                    <a:pt x="14653" y="599317"/>
                  </a:moveTo>
                  <a:cubicBezTo>
                    <a:pt x="8374" y="599317"/>
                    <a:pt x="3257" y="594662"/>
                    <a:pt x="2559" y="588378"/>
                  </a:cubicBezTo>
                  <a:lnTo>
                    <a:pt x="1861" y="580232"/>
                  </a:lnTo>
                  <a:cubicBezTo>
                    <a:pt x="1163" y="573483"/>
                    <a:pt x="6280" y="567664"/>
                    <a:pt x="13025" y="566966"/>
                  </a:cubicBezTo>
                  <a:cubicBezTo>
                    <a:pt x="19537" y="566500"/>
                    <a:pt x="25585" y="571388"/>
                    <a:pt x="26283" y="578137"/>
                  </a:cubicBezTo>
                  <a:lnTo>
                    <a:pt x="26980" y="586050"/>
                  </a:lnTo>
                  <a:cubicBezTo>
                    <a:pt x="27678" y="592800"/>
                    <a:pt x="22794" y="598619"/>
                    <a:pt x="16049" y="599317"/>
                  </a:cubicBezTo>
                  <a:cubicBezTo>
                    <a:pt x="15584" y="599317"/>
                    <a:pt x="15351" y="599317"/>
                    <a:pt x="14886" y="599317"/>
                  </a:cubicBezTo>
                  <a:moveTo>
                    <a:pt x="1054322" y="612118"/>
                  </a:moveTo>
                  <a:cubicBezTo>
                    <a:pt x="1054322" y="612118"/>
                    <a:pt x="1053391" y="612118"/>
                    <a:pt x="1052694" y="612118"/>
                  </a:cubicBezTo>
                  <a:cubicBezTo>
                    <a:pt x="1045948" y="611187"/>
                    <a:pt x="1041297" y="605136"/>
                    <a:pt x="1042227" y="598619"/>
                  </a:cubicBezTo>
                  <a:lnTo>
                    <a:pt x="1043158" y="590705"/>
                  </a:lnTo>
                  <a:cubicBezTo>
                    <a:pt x="1043855" y="583956"/>
                    <a:pt x="1049903" y="579301"/>
                    <a:pt x="1056648" y="579999"/>
                  </a:cubicBezTo>
                  <a:cubicBezTo>
                    <a:pt x="1063393" y="580698"/>
                    <a:pt x="1068277" y="586749"/>
                    <a:pt x="1067579" y="593498"/>
                  </a:cubicBezTo>
                  <a:lnTo>
                    <a:pt x="1066649" y="601877"/>
                  </a:lnTo>
                  <a:cubicBezTo>
                    <a:pt x="1065951" y="607928"/>
                    <a:pt x="1060602" y="612584"/>
                    <a:pt x="1054554" y="612584"/>
                  </a:cubicBezTo>
                  <a:moveTo>
                    <a:pt x="23259" y="655408"/>
                  </a:moveTo>
                  <a:cubicBezTo>
                    <a:pt x="17677" y="655408"/>
                    <a:pt x="12560" y="651452"/>
                    <a:pt x="11397" y="645634"/>
                  </a:cubicBezTo>
                  <a:lnTo>
                    <a:pt x="9769" y="637487"/>
                  </a:lnTo>
                  <a:cubicBezTo>
                    <a:pt x="8606" y="630971"/>
                    <a:pt x="12793" y="624454"/>
                    <a:pt x="19537" y="623290"/>
                  </a:cubicBezTo>
                  <a:cubicBezTo>
                    <a:pt x="26283" y="621893"/>
                    <a:pt x="32562" y="626315"/>
                    <a:pt x="33726" y="633065"/>
                  </a:cubicBezTo>
                  <a:lnTo>
                    <a:pt x="35354" y="640745"/>
                  </a:lnTo>
                  <a:cubicBezTo>
                    <a:pt x="36749" y="647262"/>
                    <a:pt x="32562" y="653779"/>
                    <a:pt x="25818" y="655175"/>
                  </a:cubicBezTo>
                  <a:cubicBezTo>
                    <a:pt x="24887" y="655175"/>
                    <a:pt x="24189" y="655408"/>
                    <a:pt x="23259" y="655408"/>
                  </a:cubicBezTo>
                  <a:moveTo>
                    <a:pt x="1044320" y="668209"/>
                  </a:moveTo>
                  <a:cubicBezTo>
                    <a:pt x="1044320" y="668209"/>
                    <a:pt x="1042460" y="668209"/>
                    <a:pt x="1041529" y="667977"/>
                  </a:cubicBezTo>
                  <a:cubicBezTo>
                    <a:pt x="1035017" y="666347"/>
                    <a:pt x="1030830" y="659831"/>
                    <a:pt x="1032459" y="653314"/>
                  </a:cubicBezTo>
                  <a:lnTo>
                    <a:pt x="1034319" y="645401"/>
                  </a:lnTo>
                  <a:cubicBezTo>
                    <a:pt x="1035715" y="638884"/>
                    <a:pt x="1042227" y="634695"/>
                    <a:pt x="1048739" y="636091"/>
                  </a:cubicBezTo>
                  <a:cubicBezTo>
                    <a:pt x="1055252" y="637487"/>
                    <a:pt x="1059439" y="644004"/>
                    <a:pt x="1058044" y="650521"/>
                  </a:cubicBezTo>
                  <a:lnTo>
                    <a:pt x="1056182" y="658667"/>
                  </a:lnTo>
                  <a:cubicBezTo>
                    <a:pt x="1054787" y="664253"/>
                    <a:pt x="1049903" y="668209"/>
                    <a:pt x="1044320" y="668209"/>
                  </a:cubicBezTo>
                  <a:moveTo>
                    <a:pt x="38145" y="710336"/>
                  </a:moveTo>
                  <a:cubicBezTo>
                    <a:pt x="33028" y="710336"/>
                    <a:pt x="28376" y="707078"/>
                    <a:pt x="26515" y="701957"/>
                  </a:cubicBezTo>
                  <a:lnTo>
                    <a:pt x="23957" y="694044"/>
                  </a:lnTo>
                  <a:cubicBezTo>
                    <a:pt x="22096" y="687527"/>
                    <a:pt x="25585" y="680777"/>
                    <a:pt x="32097" y="678916"/>
                  </a:cubicBezTo>
                  <a:cubicBezTo>
                    <a:pt x="38610" y="676821"/>
                    <a:pt x="45355" y="680545"/>
                    <a:pt x="47448" y="687062"/>
                  </a:cubicBezTo>
                  <a:lnTo>
                    <a:pt x="49774" y="694509"/>
                  </a:lnTo>
                  <a:cubicBezTo>
                    <a:pt x="51867" y="701026"/>
                    <a:pt x="48379" y="707776"/>
                    <a:pt x="42098" y="709871"/>
                  </a:cubicBezTo>
                  <a:cubicBezTo>
                    <a:pt x="40936" y="710336"/>
                    <a:pt x="39540" y="710569"/>
                    <a:pt x="38377" y="710569"/>
                  </a:cubicBezTo>
                  <a:moveTo>
                    <a:pt x="1028272" y="722672"/>
                  </a:moveTo>
                  <a:cubicBezTo>
                    <a:pt x="1026876" y="722672"/>
                    <a:pt x="1025481" y="722672"/>
                    <a:pt x="1024318" y="721974"/>
                  </a:cubicBezTo>
                  <a:cubicBezTo>
                    <a:pt x="1018038" y="719646"/>
                    <a:pt x="1014549" y="712663"/>
                    <a:pt x="1016875" y="706380"/>
                  </a:cubicBezTo>
                  <a:lnTo>
                    <a:pt x="1019434" y="698932"/>
                  </a:lnTo>
                  <a:cubicBezTo>
                    <a:pt x="1021527" y="692648"/>
                    <a:pt x="1028504" y="689157"/>
                    <a:pt x="1034785" y="691251"/>
                  </a:cubicBezTo>
                  <a:cubicBezTo>
                    <a:pt x="1041064" y="693346"/>
                    <a:pt x="1044553" y="700328"/>
                    <a:pt x="1042460" y="706612"/>
                  </a:cubicBezTo>
                  <a:lnTo>
                    <a:pt x="1039669" y="714526"/>
                  </a:lnTo>
                  <a:cubicBezTo>
                    <a:pt x="1037808" y="719413"/>
                    <a:pt x="1033156" y="722672"/>
                    <a:pt x="1028272" y="722672"/>
                  </a:cubicBezTo>
                  <a:moveTo>
                    <a:pt x="58613" y="763402"/>
                  </a:moveTo>
                  <a:cubicBezTo>
                    <a:pt x="53961" y="763402"/>
                    <a:pt x="49541" y="760842"/>
                    <a:pt x="47448" y="756187"/>
                  </a:cubicBezTo>
                  <a:lnTo>
                    <a:pt x="43959" y="748739"/>
                  </a:lnTo>
                  <a:cubicBezTo>
                    <a:pt x="41401" y="742688"/>
                    <a:pt x="43959" y="735473"/>
                    <a:pt x="50239" y="732680"/>
                  </a:cubicBezTo>
                  <a:cubicBezTo>
                    <a:pt x="56287" y="729887"/>
                    <a:pt x="63497" y="732680"/>
                    <a:pt x="66288" y="738964"/>
                  </a:cubicBezTo>
                  <a:lnTo>
                    <a:pt x="69544" y="746179"/>
                  </a:lnTo>
                  <a:cubicBezTo>
                    <a:pt x="72335" y="752230"/>
                    <a:pt x="69544" y="759678"/>
                    <a:pt x="63497" y="762238"/>
                  </a:cubicBezTo>
                  <a:cubicBezTo>
                    <a:pt x="61869" y="762936"/>
                    <a:pt x="60240" y="763402"/>
                    <a:pt x="58380" y="763402"/>
                  </a:cubicBezTo>
                  <a:moveTo>
                    <a:pt x="1006176" y="775272"/>
                  </a:moveTo>
                  <a:cubicBezTo>
                    <a:pt x="1004316" y="775272"/>
                    <a:pt x="1002687" y="774806"/>
                    <a:pt x="1000826" y="774108"/>
                  </a:cubicBezTo>
                  <a:cubicBezTo>
                    <a:pt x="994780" y="771082"/>
                    <a:pt x="992221" y="763867"/>
                    <a:pt x="995244" y="757816"/>
                  </a:cubicBezTo>
                  <a:lnTo>
                    <a:pt x="998733" y="750601"/>
                  </a:lnTo>
                  <a:cubicBezTo>
                    <a:pt x="1001524" y="744550"/>
                    <a:pt x="1008734" y="741756"/>
                    <a:pt x="1015015" y="744550"/>
                  </a:cubicBezTo>
                  <a:cubicBezTo>
                    <a:pt x="1021061" y="747343"/>
                    <a:pt x="1023853" y="754558"/>
                    <a:pt x="1021061" y="760842"/>
                  </a:cubicBezTo>
                  <a:lnTo>
                    <a:pt x="1017573" y="768290"/>
                  </a:lnTo>
                  <a:cubicBezTo>
                    <a:pt x="1015479" y="772712"/>
                    <a:pt x="1011060" y="775272"/>
                    <a:pt x="1006641" y="775272"/>
                  </a:cubicBezTo>
                  <a:moveTo>
                    <a:pt x="84894" y="813674"/>
                  </a:moveTo>
                  <a:cubicBezTo>
                    <a:pt x="80708" y="813674"/>
                    <a:pt x="76754" y="811580"/>
                    <a:pt x="74428" y="807623"/>
                  </a:cubicBezTo>
                  <a:lnTo>
                    <a:pt x="70242" y="800408"/>
                  </a:lnTo>
                  <a:cubicBezTo>
                    <a:pt x="66985" y="794590"/>
                    <a:pt x="68847" y="787142"/>
                    <a:pt x="74661" y="783651"/>
                  </a:cubicBezTo>
                  <a:cubicBezTo>
                    <a:pt x="80476" y="780392"/>
                    <a:pt x="87918" y="782254"/>
                    <a:pt x="91408" y="788073"/>
                  </a:cubicBezTo>
                  <a:lnTo>
                    <a:pt x="95361" y="795055"/>
                  </a:lnTo>
                  <a:cubicBezTo>
                    <a:pt x="98850" y="800874"/>
                    <a:pt x="96757" y="808322"/>
                    <a:pt x="90942" y="811813"/>
                  </a:cubicBezTo>
                  <a:cubicBezTo>
                    <a:pt x="89082" y="812976"/>
                    <a:pt x="86756" y="813442"/>
                    <a:pt x="84662" y="813442"/>
                  </a:cubicBezTo>
                  <a:moveTo>
                    <a:pt x="978731" y="824846"/>
                  </a:moveTo>
                  <a:cubicBezTo>
                    <a:pt x="976405" y="824846"/>
                    <a:pt x="974312" y="824148"/>
                    <a:pt x="972218" y="822985"/>
                  </a:cubicBezTo>
                  <a:cubicBezTo>
                    <a:pt x="966636" y="819493"/>
                    <a:pt x="964775" y="811813"/>
                    <a:pt x="968497" y="806227"/>
                  </a:cubicBezTo>
                  <a:cubicBezTo>
                    <a:pt x="969892" y="803899"/>
                    <a:pt x="971288" y="801805"/>
                    <a:pt x="972683" y="799477"/>
                  </a:cubicBezTo>
                  <a:cubicBezTo>
                    <a:pt x="976172" y="793659"/>
                    <a:pt x="983615" y="791797"/>
                    <a:pt x="989430" y="795288"/>
                  </a:cubicBezTo>
                  <a:cubicBezTo>
                    <a:pt x="995244" y="798779"/>
                    <a:pt x="997105" y="806227"/>
                    <a:pt x="993616" y="812046"/>
                  </a:cubicBezTo>
                  <a:cubicBezTo>
                    <a:pt x="992221" y="814373"/>
                    <a:pt x="990825" y="816933"/>
                    <a:pt x="989197" y="819261"/>
                  </a:cubicBezTo>
                  <a:cubicBezTo>
                    <a:pt x="986872" y="822985"/>
                    <a:pt x="982917" y="825079"/>
                    <a:pt x="978963" y="825079"/>
                  </a:cubicBezTo>
                  <a:moveTo>
                    <a:pt x="116527" y="860922"/>
                  </a:moveTo>
                  <a:cubicBezTo>
                    <a:pt x="112805" y="860922"/>
                    <a:pt x="109084" y="859293"/>
                    <a:pt x="106758" y="856034"/>
                  </a:cubicBezTo>
                  <a:lnTo>
                    <a:pt x="101874" y="849285"/>
                  </a:lnTo>
                  <a:cubicBezTo>
                    <a:pt x="97920" y="843699"/>
                    <a:pt x="99083" y="836251"/>
                    <a:pt x="104433" y="832294"/>
                  </a:cubicBezTo>
                  <a:cubicBezTo>
                    <a:pt x="109782" y="828337"/>
                    <a:pt x="117457" y="829502"/>
                    <a:pt x="121411" y="834854"/>
                  </a:cubicBezTo>
                  <a:lnTo>
                    <a:pt x="126063" y="841371"/>
                  </a:lnTo>
                  <a:cubicBezTo>
                    <a:pt x="130017" y="846724"/>
                    <a:pt x="129087" y="854405"/>
                    <a:pt x="123737" y="858362"/>
                  </a:cubicBezTo>
                  <a:cubicBezTo>
                    <a:pt x="121644" y="859991"/>
                    <a:pt x="119085" y="860689"/>
                    <a:pt x="116527" y="860689"/>
                  </a:cubicBezTo>
                  <a:moveTo>
                    <a:pt x="945936" y="871395"/>
                  </a:moveTo>
                  <a:cubicBezTo>
                    <a:pt x="943377" y="871395"/>
                    <a:pt x="940586" y="870464"/>
                    <a:pt x="938260" y="868835"/>
                  </a:cubicBezTo>
                  <a:cubicBezTo>
                    <a:pt x="932911" y="864645"/>
                    <a:pt x="932213" y="856965"/>
                    <a:pt x="936167" y="851612"/>
                  </a:cubicBezTo>
                  <a:lnTo>
                    <a:pt x="941052" y="845328"/>
                  </a:lnTo>
                  <a:cubicBezTo>
                    <a:pt x="945005" y="839975"/>
                    <a:pt x="952681" y="839044"/>
                    <a:pt x="958030" y="843000"/>
                  </a:cubicBezTo>
                  <a:cubicBezTo>
                    <a:pt x="963380" y="847190"/>
                    <a:pt x="964311" y="854871"/>
                    <a:pt x="960356" y="860223"/>
                  </a:cubicBezTo>
                  <a:lnTo>
                    <a:pt x="955239" y="866741"/>
                  </a:lnTo>
                  <a:cubicBezTo>
                    <a:pt x="952913" y="869766"/>
                    <a:pt x="949192" y="871395"/>
                    <a:pt x="945703" y="871395"/>
                  </a:cubicBezTo>
                  <a:moveTo>
                    <a:pt x="153043" y="904677"/>
                  </a:moveTo>
                  <a:cubicBezTo>
                    <a:pt x="149787" y="904677"/>
                    <a:pt x="146531" y="903281"/>
                    <a:pt x="144205" y="900721"/>
                  </a:cubicBezTo>
                  <a:cubicBezTo>
                    <a:pt x="142344" y="898627"/>
                    <a:pt x="140483" y="896532"/>
                    <a:pt x="138623" y="894670"/>
                  </a:cubicBezTo>
                  <a:cubicBezTo>
                    <a:pt x="134204" y="889549"/>
                    <a:pt x="134436" y="881869"/>
                    <a:pt x="139553" y="877447"/>
                  </a:cubicBezTo>
                  <a:cubicBezTo>
                    <a:pt x="144438" y="873025"/>
                    <a:pt x="152346" y="873258"/>
                    <a:pt x="156765" y="878378"/>
                  </a:cubicBezTo>
                  <a:lnTo>
                    <a:pt x="162114" y="884197"/>
                  </a:lnTo>
                  <a:cubicBezTo>
                    <a:pt x="166766" y="889084"/>
                    <a:pt x="166533" y="896764"/>
                    <a:pt x="161649" y="901419"/>
                  </a:cubicBezTo>
                  <a:cubicBezTo>
                    <a:pt x="159323" y="903747"/>
                    <a:pt x="156299" y="904677"/>
                    <a:pt x="153275" y="904677"/>
                  </a:cubicBezTo>
                  <a:moveTo>
                    <a:pt x="908489" y="913988"/>
                  </a:moveTo>
                  <a:cubicBezTo>
                    <a:pt x="905466" y="913988"/>
                    <a:pt x="902209" y="912824"/>
                    <a:pt x="899883" y="910496"/>
                  </a:cubicBezTo>
                  <a:cubicBezTo>
                    <a:pt x="894999" y="905842"/>
                    <a:pt x="894999" y="897928"/>
                    <a:pt x="899883" y="893273"/>
                  </a:cubicBezTo>
                  <a:lnTo>
                    <a:pt x="905466" y="887688"/>
                  </a:lnTo>
                  <a:cubicBezTo>
                    <a:pt x="910117" y="882799"/>
                    <a:pt x="917793" y="882567"/>
                    <a:pt x="922677" y="887222"/>
                  </a:cubicBezTo>
                  <a:cubicBezTo>
                    <a:pt x="927561" y="891877"/>
                    <a:pt x="927794" y="899557"/>
                    <a:pt x="923142" y="904445"/>
                  </a:cubicBezTo>
                  <a:lnTo>
                    <a:pt x="917327" y="910496"/>
                  </a:lnTo>
                  <a:cubicBezTo>
                    <a:pt x="915001" y="912824"/>
                    <a:pt x="911745" y="914220"/>
                    <a:pt x="908722" y="914220"/>
                  </a:cubicBezTo>
                  <a:moveTo>
                    <a:pt x="193978" y="944011"/>
                  </a:moveTo>
                  <a:cubicBezTo>
                    <a:pt x="191187" y="944011"/>
                    <a:pt x="188396" y="943081"/>
                    <a:pt x="186070" y="940986"/>
                  </a:cubicBezTo>
                  <a:lnTo>
                    <a:pt x="179791" y="935400"/>
                  </a:lnTo>
                  <a:cubicBezTo>
                    <a:pt x="174674" y="930978"/>
                    <a:pt x="174209" y="923297"/>
                    <a:pt x="178860" y="918177"/>
                  </a:cubicBezTo>
                  <a:cubicBezTo>
                    <a:pt x="183512" y="913057"/>
                    <a:pt x="190955" y="912591"/>
                    <a:pt x="196072" y="917246"/>
                  </a:cubicBezTo>
                  <a:lnTo>
                    <a:pt x="202119" y="922366"/>
                  </a:lnTo>
                  <a:cubicBezTo>
                    <a:pt x="207236" y="926789"/>
                    <a:pt x="207702" y="934469"/>
                    <a:pt x="203282" y="939589"/>
                  </a:cubicBezTo>
                  <a:cubicBezTo>
                    <a:pt x="200956" y="942383"/>
                    <a:pt x="197468" y="943779"/>
                    <a:pt x="193978" y="943779"/>
                  </a:cubicBezTo>
                  <a:moveTo>
                    <a:pt x="866623" y="952391"/>
                  </a:moveTo>
                  <a:cubicBezTo>
                    <a:pt x="863135" y="952391"/>
                    <a:pt x="859646" y="950761"/>
                    <a:pt x="857320" y="947968"/>
                  </a:cubicBezTo>
                  <a:cubicBezTo>
                    <a:pt x="853133" y="942848"/>
                    <a:pt x="853831" y="935167"/>
                    <a:pt x="858948" y="930745"/>
                  </a:cubicBezTo>
                  <a:lnTo>
                    <a:pt x="864995" y="925625"/>
                  </a:lnTo>
                  <a:cubicBezTo>
                    <a:pt x="870112" y="921435"/>
                    <a:pt x="877788" y="921901"/>
                    <a:pt x="882207" y="927021"/>
                  </a:cubicBezTo>
                  <a:cubicBezTo>
                    <a:pt x="886626" y="932142"/>
                    <a:pt x="885928" y="939822"/>
                    <a:pt x="880811" y="944244"/>
                  </a:cubicBezTo>
                  <a:lnTo>
                    <a:pt x="874531" y="949598"/>
                  </a:lnTo>
                  <a:cubicBezTo>
                    <a:pt x="872205" y="951459"/>
                    <a:pt x="869414" y="952391"/>
                    <a:pt x="866856" y="952391"/>
                  </a:cubicBezTo>
                  <a:moveTo>
                    <a:pt x="238868" y="978691"/>
                  </a:moveTo>
                  <a:cubicBezTo>
                    <a:pt x="236542" y="978691"/>
                    <a:pt x="233984" y="977993"/>
                    <a:pt x="231890" y="976595"/>
                  </a:cubicBezTo>
                  <a:lnTo>
                    <a:pt x="225146" y="971941"/>
                  </a:lnTo>
                  <a:cubicBezTo>
                    <a:pt x="219796" y="967984"/>
                    <a:pt x="218401" y="960537"/>
                    <a:pt x="222354" y="954950"/>
                  </a:cubicBezTo>
                  <a:cubicBezTo>
                    <a:pt x="226308" y="949365"/>
                    <a:pt x="233751" y="948201"/>
                    <a:pt x="239333" y="952158"/>
                  </a:cubicBezTo>
                  <a:lnTo>
                    <a:pt x="245846" y="956813"/>
                  </a:lnTo>
                  <a:cubicBezTo>
                    <a:pt x="251428" y="960769"/>
                    <a:pt x="252823" y="968217"/>
                    <a:pt x="248869" y="973803"/>
                  </a:cubicBezTo>
                  <a:cubicBezTo>
                    <a:pt x="246543" y="977294"/>
                    <a:pt x="242822" y="979156"/>
                    <a:pt x="238868" y="979156"/>
                  </a:cubicBezTo>
                  <a:moveTo>
                    <a:pt x="820803" y="985906"/>
                  </a:moveTo>
                  <a:cubicBezTo>
                    <a:pt x="816849" y="985906"/>
                    <a:pt x="812896" y="984043"/>
                    <a:pt x="810569" y="980319"/>
                  </a:cubicBezTo>
                  <a:cubicBezTo>
                    <a:pt x="806848" y="974734"/>
                    <a:pt x="808476" y="967054"/>
                    <a:pt x="814058" y="963330"/>
                  </a:cubicBezTo>
                  <a:lnTo>
                    <a:pt x="820571" y="958907"/>
                  </a:lnTo>
                  <a:cubicBezTo>
                    <a:pt x="826153" y="955183"/>
                    <a:pt x="833595" y="956580"/>
                    <a:pt x="837550" y="962165"/>
                  </a:cubicBezTo>
                  <a:cubicBezTo>
                    <a:pt x="841271" y="967752"/>
                    <a:pt x="839876" y="975432"/>
                    <a:pt x="834293" y="979156"/>
                  </a:cubicBezTo>
                  <a:lnTo>
                    <a:pt x="827316" y="983811"/>
                  </a:lnTo>
                  <a:cubicBezTo>
                    <a:pt x="825223" y="985208"/>
                    <a:pt x="822897" y="985906"/>
                    <a:pt x="820571" y="985906"/>
                  </a:cubicBezTo>
                  <a:moveTo>
                    <a:pt x="287246" y="1008482"/>
                  </a:moveTo>
                  <a:cubicBezTo>
                    <a:pt x="285386" y="1008482"/>
                    <a:pt x="283293" y="1008016"/>
                    <a:pt x="281432" y="1007086"/>
                  </a:cubicBezTo>
                  <a:lnTo>
                    <a:pt x="274222" y="1003129"/>
                  </a:lnTo>
                  <a:cubicBezTo>
                    <a:pt x="268407" y="999870"/>
                    <a:pt x="266314" y="992423"/>
                    <a:pt x="269569" y="986604"/>
                  </a:cubicBezTo>
                  <a:cubicBezTo>
                    <a:pt x="272826" y="980785"/>
                    <a:pt x="280269" y="978458"/>
                    <a:pt x="286084" y="981949"/>
                  </a:cubicBezTo>
                  <a:lnTo>
                    <a:pt x="293061" y="985906"/>
                  </a:lnTo>
                  <a:cubicBezTo>
                    <a:pt x="298876" y="989164"/>
                    <a:pt x="301202" y="996612"/>
                    <a:pt x="297945" y="1002430"/>
                  </a:cubicBezTo>
                  <a:cubicBezTo>
                    <a:pt x="295852" y="1006620"/>
                    <a:pt x="291666" y="1008714"/>
                    <a:pt x="287246" y="1008714"/>
                  </a:cubicBezTo>
                  <a:moveTo>
                    <a:pt x="771495" y="1014533"/>
                  </a:moveTo>
                  <a:cubicBezTo>
                    <a:pt x="767076" y="1014533"/>
                    <a:pt x="762656" y="1012206"/>
                    <a:pt x="760563" y="1007784"/>
                  </a:cubicBezTo>
                  <a:cubicBezTo>
                    <a:pt x="757539" y="1001732"/>
                    <a:pt x="759865" y="994517"/>
                    <a:pt x="765913" y="991491"/>
                  </a:cubicBezTo>
                  <a:lnTo>
                    <a:pt x="772890" y="987767"/>
                  </a:lnTo>
                  <a:cubicBezTo>
                    <a:pt x="778938" y="984509"/>
                    <a:pt x="786148" y="986836"/>
                    <a:pt x="789404" y="992888"/>
                  </a:cubicBezTo>
                  <a:cubicBezTo>
                    <a:pt x="792660" y="998939"/>
                    <a:pt x="790334" y="1006154"/>
                    <a:pt x="784287" y="1009412"/>
                  </a:cubicBezTo>
                  <a:lnTo>
                    <a:pt x="776844" y="1013136"/>
                  </a:lnTo>
                  <a:cubicBezTo>
                    <a:pt x="774984" y="1014068"/>
                    <a:pt x="773123" y="1014533"/>
                    <a:pt x="771262" y="1014533"/>
                  </a:cubicBezTo>
                  <a:moveTo>
                    <a:pt x="338881" y="1032687"/>
                  </a:moveTo>
                  <a:cubicBezTo>
                    <a:pt x="337253" y="1032687"/>
                    <a:pt x="335857" y="1032455"/>
                    <a:pt x="334229" y="1031756"/>
                  </a:cubicBezTo>
                  <a:cubicBezTo>
                    <a:pt x="331671" y="1030825"/>
                    <a:pt x="329112" y="1029662"/>
                    <a:pt x="326554" y="1028498"/>
                  </a:cubicBezTo>
                  <a:cubicBezTo>
                    <a:pt x="320274" y="1025938"/>
                    <a:pt x="317483" y="1018723"/>
                    <a:pt x="320041" y="1012438"/>
                  </a:cubicBezTo>
                  <a:cubicBezTo>
                    <a:pt x="322600" y="1006154"/>
                    <a:pt x="329810" y="1003362"/>
                    <a:pt x="336090" y="1005921"/>
                  </a:cubicBezTo>
                  <a:cubicBezTo>
                    <a:pt x="338416" y="1006853"/>
                    <a:pt x="340974" y="1008016"/>
                    <a:pt x="343300" y="1008947"/>
                  </a:cubicBezTo>
                  <a:cubicBezTo>
                    <a:pt x="349580" y="1011507"/>
                    <a:pt x="352604" y="1018490"/>
                    <a:pt x="350045" y="1024774"/>
                  </a:cubicBezTo>
                  <a:cubicBezTo>
                    <a:pt x="348184" y="1029429"/>
                    <a:pt x="343533" y="1032455"/>
                    <a:pt x="338881" y="1032455"/>
                  </a:cubicBezTo>
                  <a:moveTo>
                    <a:pt x="719627" y="1037342"/>
                  </a:moveTo>
                  <a:cubicBezTo>
                    <a:pt x="714743" y="1037342"/>
                    <a:pt x="710091" y="1034316"/>
                    <a:pt x="708231" y="1029429"/>
                  </a:cubicBezTo>
                  <a:cubicBezTo>
                    <a:pt x="705905" y="1023144"/>
                    <a:pt x="709161" y="1016162"/>
                    <a:pt x="715441" y="1013835"/>
                  </a:cubicBezTo>
                  <a:lnTo>
                    <a:pt x="722884" y="1011042"/>
                  </a:lnTo>
                  <a:cubicBezTo>
                    <a:pt x="729164" y="1008482"/>
                    <a:pt x="736141" y="1011507"/>
                    <a:pt x="738700" y="1017792"/>
                  </a:cubicBezTo>
                  <a:cubicBezTo>
                    <a:pt x="741258" y="1024076"/>
                    <a:pt x="738235" y="1031058"/>
                    <a:pt x="731955" y="1033618"/>
                  </a:cubicBezTo>
                  <a:cubicBezTo>
                    <a:pt x="729396" y="1034549"/>
                    <a:pt x="726838" y="1035713"/>
                    <a:pt x="724047" y="1036644"/>
                  </a:cubicBezTo>
                  <a:cubicBezTo>
                    <a:pt x="722651" y="1037109"/>
                    <a:pt x="721256" y="1037342"/>
                    <a:pt x="719860" y="1037342"/>
                  </a:cubicBezTo>
                  <a:moveTo>
                    <a:pt x="392609" y="1051074"/>
                  </a:moveTo>
                  <a:cubicBezTo>
                    <a:pt x="392609" y="1051074"/>
                    <a:pt x="390283" y="1051074"/>
                    <a:pt x="389353" y="1050609"/>
                  </a:cubicBezTo>
                  <a:lnTo>
                    <a:pt x="381444" y="1048281"/>
                  </a:lnTo>
                  <a:cubicBezTo>
                    <a:pt x="374932" y="1046419"/>
                    <a:pt x="371443" y="1039437"/>
                    <a:pt x="373304" y="1033153"/>
                  </a:cubicBezTo>
                  <a:cubicBezTo>
                    <a:pt x="375165" y="1026636"/>
                    <a:pt x="381910" y="1022912"/>
                    <a:pt x="388422" y="1025007"/>
                  </a:cubicBezTo>
                  <a:lnTo>
                    <a:pt x="396097" y="1027334"/>
                  </a:lnTo>
                  <a:cubicBezTo>
                    <a:pt x="402610" y="1029196"/>
                    <a:pt x="406331" y="1035946"/>
                    <a:pt x="404471" y="1042463"/>
                  </a:cubicBezTo>
                  <a:cubicBezTo>
                    <a:pt x="402843" y="1047816"/>
                    <a:pt x="398191" y="1051307"/>
                    <a:pt x="392842" y="1051307"/>
                  </a:cubicBezTo>
                  <a:moveTo>
                    <a:pt x="665435" y="1054333"/>
                  </a:moveTo>
                  <a:cubicBezTo>
                    <a:pt x="660085" y="1054333"/>
                    <a:pt x="654968" y="1050609"/>
                    <a:pt x="653573" y="1045255"/>
                  </a:cubicBezTo>
                  <a:cubicBezTo>
                    <a:pt x="651944" y="1038739"/>
                    <a:pt x="655899" y="1031989"/>
                    <a:pt x="662411" y="1030360"/>
                  </a:cubicBezTo>
                  <a:lnTo>
                    <a:pt x="670086" y="1028265"/>
                  </a:lnTo>
                  <a:cubicBezTo>
                    <a:pt x="676599" y="1026403"/>
                    <a:pt x="683344" y="1030360"/>
                    <a:pt x="684972" y="1036877"/>
                  </a:cubicBezTo>
                  <a:cubicBezTo>
                    <a:pt x="686832" y="1043394"/>
                    <a:pt x="682879" y="1050143"/>
                    <a:pt x="676366" y="1051772"/>
                  </a:cubicBezTo>
                  <a:lnTo>
                    <a:pt x="668226" y="1053867"/>
                  </a:lnTo>
                  <a:cubicBezTo>
                    <a:pt x="668226" y="1053867"/>
                    <a:pt x="666133" y="1054333"/>
                    <a:pt x="665202" y="1054333"/>
                  </a:cubicBezTo>
                  <a:moveTo>
                    <a:pt x="447965" y="1063409"/>
                  </a:moveTo>
                  <a:cubicBezTo>
                    <a:pt x="447965" y="1063409"/>
                    <a:pt x="446569" y="1063409"/>
                    <a:pt x="445872" y="1063409"/>
                  </a:cubicBezTo>
                  <a:cubicBezTo>
                    <a:pt x="443081" y="1062944"/>
                    <a:pt x="440290" y="1062478"/>
                    <a:pt x="437498" y="1062013"/>
                  </a:cubicBezTo>
                  <a:cubicBezTo>
                    <a:pt x="430986" y="1060850"/>
                    <a:pt x="426566" y="1054333"/>
                    <a:pt x="427730" y="1047816"/>
                  </a:cubicBezTo>
                  <a:cubicBezTo>
                    <a:pt x="428892" y="1041299"/>
                    <a:pt x="435405" y="1036644"/>
                    <a:pt x="441917" y="1038040"/>
                  </a:cubicBezTo>
                  <a:cubicBezTo>
                    <a:pt x="444476" y="1038506"/>
                    <a:pt x="447034" y="1038971"/>
                    <a:pt x="449593" y="1039437"/>
                  </a:cubicBezTo>
                  <a:cubicBezTo>
                    <a:pt x="456106" y="1040600"/>
                    <a:pt x="460757" y="1046885"/>
                    <a:pt x="459594" y="1053402"/>
                  </a:cubicBezTo>
                  <a:cubicBezTo>
                    <a:pt x="458664" y="1059453"/>
                    <a:pt x="453547" y="1063642"/>
                    <a:pt x="447500" y="1063642"/>
                  </a:cubicBezTo>
                  <a:moveTo>
                    <a:pt x="609614" y="1065504"/>
                  </a:moveTo>
                  <a:cubicBezTo>
                    <a:pt x="603566" y="1065504"/>
                    <a:pt x="598449" y="1061082"/>
                    <a:pt x="597519" y="1055031"/>
                  </a:cubicBezTo>
                  <a:cubicBezTo>
                    <a:pt x="596588" y="1048281"/>
                    <a:pt x="601240" y="1042230"/>
                    <a:pt x="607753" y="1041299"/>
                  </a:cubicBezTo>
                  <a:lnTo>
                    <a:pt x="615661" y="1040135"/>
                  </a:lnTo>
                  <a:cubicBezTo>
                    <a:pt x="622173" y="1039204"/>
                    <a:pt x="628453" y="1043626"/>
                    <a:pt x="629616" y="1050376"/>
                  </a:cubicBezTo>
                  <a:cubicBezTo>
                    <a:pt x="630547" y="1057126"/>
                    <a:pt x="626127" y="1063176"/>
                    <a:pt x="619382" y="1064341"/>
                  </a:cubicBezTo>
                  <a:lnTo>
                    <a:pt x="611241" y="1065504"/>
                  </a:lnTo>
                  <a:cubicBezTo>
                    <a:pt x="611241" y="1065504"/>
                    <a:pt x="610079" y="1065504"/>
                    <a:pt x="609381" y="1065504"/>
                  </a:cubicBezTo>
                  <a:moveTo>
                    <a:pt x="504484" y="1069926"/>
                  </a:moveTo>
                  <a:cubicBezTo>
                    <a:pt x="504484" y="1069926"/>
                    <a:pt x="504019" y="1069926"/>
                    <a:pt x="503786" y="1069926"/>
                  </a:cubicBezTo>
                  <a:lnTo>
                    <a:pt x="495413" y="1069461"/>
                  </a:lnTo>
                  <a:cubicBezTo>
                    <a:pt x="488668" y="1068995"/>
                    <a:pt x="483551" y="1063176"/>
                    <a:pt x="484248" y="1056427"/>
                  </a:cubicBezTo>
                  <a:cubicBezTo>
                    <a:pt x="484713" y="1049678"/>
                    <a:pt x="490761" y="1044557"/>
                    <a:pt x="497273" y="1045255"/>
                  </a:cubicBezTo>
                  <a:lnTo>
                    <a:pt x="505181" y="1045721"/>
                  </a:lnTo>
                  <a:cubicBezTo>
                    <a:pt x="511927" y="1046187"/>
                    <a:pt x="517043" y="1051772"/>
                    <a:pt x="516579" y="1058522"/>
                  </a:cubicBezTo>
                  <a:cubicBezTo>
                    <a:pt x="516113" y="1065039"/>
                    <a:pt x="510764" y="1069926"/>
                    <a:pt x="504484" y="1069926"/>
                  </a:cubicBezTo>
                  <a:moveTo>
                    <a:pt x="553094" y="1070392"/>
                  </a:moveTo>
                  <a:cubicBezTo>
                    <a:pt x="546582" y="1070392"/>
                    <a:pt x="541233" y="1065272"/>
                    <a:pt x="541000" y="1058522"/>
                  </a:cubicBezTo>
                  <a:cubicBezTo>
                    <a:pt x="540767" y="1051772"/>
                    <a:pt x="546117" y="1046187"/>
                    <a:pt x="552862" y="1045954"/>
                  </a:cubicBezTo>
                  <a:lnTo>
                    <a:pt x="560770" y="1045954"/>
                  </a:lnTo>
                  <a:cubicBezTo>
                    <a:pt x="567283" y="1045255"/>
                    <a:pt x="573329" y="1050376"/>
                    <a:pt x="573562" y="1057126"/>
                  </a:cubicBezTo>
                  <a:cubicBezTo>
                    <a:pt x="574028" y="1063875"/>
                    <a:pt x="568678" y="1069693"/>
                    <a:pt x="562166" y="1069926"/>
                  </a:cubicBezTo>
                  <a:lnTo>
                    <a:pt x="553792" y="1069926"/>
                  </a:lnTo>
                  <a:cubicBezTo>
                    <a:pt x="553792" y="1069926"/>
                    <a:pt x="553560" y="1070392"/>
                    <a:pt x="553327" y="107039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F5E0AA9-7B58-EEDD-EB4B-296D53920688}"/>
                </a:ext>
              </a:extLst>
            </p:cNvPr>
            <p:cNvSpPr/>
            <p:nvPr/>
          </p:nvSpPr>
          <p:spPr>
            <a:xfrm>
              <a:off x="11596597" y="1442712"/>
              <a:ext cx="1046180" cy="1046884"/>
            </a:xfrm>
            <a:custGeom>
              <a:avLst/>
              <a:gdLst>
                <a:gd name="connsiteX0" fmla="*/ 1046181 w 1046180"/>
                <a:gd name="connsiteY0" fmla="*/ 523442 h 1046884"/>
                <a:gd name="connsiteX1" fmla="*/ 523091 w 1046180"/>
                <a:gd name="connsiteY1" fmla="*/ 1046884 h 1046884"/>
                <a:gd name="connsiteX2" fmla="*/ 0 w 1046180"/>
                <a:gd name="connsiteY2" fmla="*/ 523442 h 1046884"/>
                <a:gd name="connsiteX3" fmla="*/ 523091 w 1046180"/>
                <a:gd name="connsiteY3" fmla="*/ 0 h 1046884"/>
                <a:gd name="connsiteX4" fmla="*/ 1046181 w 1046180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0" h="1046884">
                  <a:moveTo>
                    <a:pt x="1046181" y="523442"/>
                  </a:moveTo>
                  <a:cubicBezTo>
                    <a:pt x="1046181" y="812511"/>
                    <a:pt x="811965" y="1046884"/>
                    <a:pt x="523091" y="1046884"/>
                  </a:cubicBezTo>
                  <a:cubicBezTo>
                    <a:pt x="234216" y="1046884"/>
                    <a:pt x="0" y="812511"/>
                    <a:pt x="0" y="523442"/>
                  </a:cubicBezTo>
                  <a:cubicBezTo>
                    <a:pt x="0" y="234373"/>
                    <a:pt x="234216" y="0"/>
                    <a:pt x="523091" y="0"/>
                  </a:cubicBezTo>
                  <a:cubicBezTo>
                    <a:pt x="811965" y="0"/>
                    <a:pt x="1046181" y="234373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535E661-18EA-A7DD-FA7B-5AAEC2C2E9F9}"/>
                </a:ext>
              </a:extLst>
            </p:cNvPr>
            <p:cNvSpPr/>
            <p:nvPr/>
          </p:nvSpPr>
          <p:spPr>
            <a:xfrm>
              <a:off x="11596597" y="2495648"/>
              <a:ext cx="1046180" cy="1046884"/>
            </a:xfrm>
            <a:custGeom>
              <a:avLst/>
              <a:gdLst>
                <a:gd name="connsiteX0" fmla="*/ 1046181 w 1046180"/>
                <a:gd name="connsiteY0" fmla="*/ 523442 h 1046884"/>
                <a:gd name="connsiteX1" fmla="*/ 523091 w 1046180"/>
                <a:gd name="connsiteY1" fmla="*/ 1046884 h 1046884"/>
                <a:gd name="connsiteX2" fmla="*/ 0 w 1046180"/>
                <a:gd name="connsiteY2" fmla="*/ 523442 h 1046884"/>
                <a:gd name="connsiteX3" fmla="*/ 523091 w 1046180"/>
                <a:gd name="connsiteY3" fmla="*/ 0 h 1046884"/>
                <a:gd name="connsiteX4" fmla="*/ 1046181 w 1046180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0" h="1046884">
                  <a:moveTo>
                    <a:pt x="1046181" y="523442"/>
                  </a:moveTo>
                  <a:cubicBezTo>
                    <a:pt x="1046181" y="812511"/>
                    <a:pt x="811965" y="1046884"/>
                    <a:pt x="523091" y="1046884"/>
                  </a:cubicBezTo>
                  <a:cubicBezTo>
                    <a:pt x="234216" y="1046884"/>
                    <a:pt x="0" y="812511"/>
                    <a:pt x="0" y="523442"/>
                  </a:cubicBezTo>
                  <a:cubicBezTo>
                    <a:pt x="0" y="234374"/>
                    <a:pt x="234216" y="0"/>
                    <a:pt x="523091" y="0"/>
                  </a:cubicBezTo>
                  <a:cubicBezTo>
                    <a:pt x="811965" y="0"/>
                    <a:pt x="1046181" y="234374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6A03399-EE2B-D6FE-C7E2-8DDCAFDA423E}"/>
                </a:ext>
              </a:extLst>
            </p:cNvPr>
            <p:cNvSpPr/>
            <p:nvPr/>
          </p:nvSpPr>
          <p:spPr>
            <a:xfrm>
              <a:off x="11585898" y="3544394"/>
              <a:ext cx="1046180" cy="1046884"/>
            </a:xfrm>
            <a:custGeom>
              <a:avLst/>
              <a:gdLst>
                <a:gd name="connsiteX0" fmla="*/ 1046181 w 1046180"/>
                <a:gd name="connsiteY0" fmla="*/ 523442 h 1046884"/>
                <a:gd name="connsiteX1" fmla="*/ 523091 w 1046180"/>
                <a:gd name="connsiteY1" fmla="*/ 1046885 h 1046884"/>
                <a:gd name="connsiteX2" fmla="*/ 0 w 1046180"/>
                <a:gd name="connsiteY2" fmla="*/ 523442 h 1046884"/>
                <a:gd name="connsiteX3" fmla="*/ 523091 w 1046180"/>
                <a:gd name="connsiteY3" fmla="*/ 0 h 1046884"/>
                <a:gd name="connsiteX4" fmla="*/ 1046181 w 1046180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0" h="1046884">
                  <a:moveTo>
                    <a:pt x="1046181" y="523442"/>
                  </a:moveTo>
                  <a:cubicBezTo>
                    <a:pt x="1046181" y="812511"/>
                    <a:pt x="811965" y="1046885"/>
                    <a:pt x="523091" y="1046885"/>
                  </a:cubicBezTo>
                  <a:cubicBezTo>
                    <a:pt x="234216" y="1046885"/>
                    <a:pt x="0" y="812511"/>
                    <a:pt x="0" y="523442"/>
                  </a:cubicBezTo>
                  <a:cubicBezTo>
                    <a:pt x="0" y="234374"/>
                    <a:pt x="234216" y="0"/>
                    <a:pt x="523091" y="0"/>
                  </a:cubicBezTo>
                  <a:cubicBezTo>
                    <a:pt x="811965" y="0"/>
                    <a:pt x="1046181" y="234374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EA02BDD-47EA-A718-88EC-435E9D357378}"/>
                </a:ext>
              </a:extLst>
            </p:cNvPr>
            <p:cNvSpPr/>
            <p:nvPr/>
          </p:nvSpPr>
          <p:spPr>
            <a:xfrm>
              <a:off x="10539252" y="1469245"/>
              <a:ext cx="1028504" cy="1028962"/>
            </a:xfrm>
            <a:custGeom>
              <a:avLst/>
              <a:gdLst>
                <a:gd name="connsiteX0" fmla="*/ 514252 w 1028504"/>
                <a:gd name="connsiteY0" fmla="*/ 0 h 1028962"/>
                <a:gd name="connsiteX1" fmla="*/ 0 w 1028504"/>
                <a:gd name="connsiteY1" fmla="*/ 514365 h 1028962"/>
                <a:gd name="connsiteX2" fmla="*/ 514252 w 1028504"/>
                <a:gd name="connsiteY2" fmla="*/ 1028963 h 1028962"/>
                <a:gd name="connsiteX3" fmla="*/ 1028504 w 1028504"/>
                <a:gd name="connsiteY3" fmla="*/ 514365 h 1028962"/>
                <a:gd name="connsiteX4" fmla="*/ 514252 w 1028504"/>
                <a:gd name="connsiteY4" fmla="*/ 0 h 1028962"/>
                <a:gd name="connsiteX5" fmla="*/ 514252 w 1028504"/>
                <a:gd name="connsiteY5" fmla="*/ 16059 h 1028962"/>
                <a:gd name="connsiteX6" fmla="*/ 1012456 w 1028504"/>
                <a:gd name="connsiteY6" fmla="*/ 514598 h 1028962"/>
                <a:gd name="connsiteX7" fmla="*/ 514252 w 1028504"/>
                <a:gd name="connsiteY7" fmla="*/ 1013136 h 1028962"/>
                <a:gd name="connsiteX8" fmla="*/ 16049 w 1028504"/>
                <a:gd name="connsiteY8" fmla="*/ 514598 h 1028962"/>
                <a:gd name="connsiteX9" fmla="*/ 514252 w 1028504"/>
                <a:gd name="connsiteY9" fmla="*/ 16059 h 1028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504" h="1028962">
                  <a:moveTo>
                    <a:pt x="514252" y="0"/>
                  </a:moveTo>
                  <a:cubicBezTo>
                    <a:pt x="230262" y="0"/>
                    <a:pt x="0" y="230417"/>
                    <a:pt x="0" y="514365"/>
                  </a:cubicBezTo>
                  <a:cubicBezTo>
                    <a:pt x="0" y="798313"/>
                    <a:pt x="230262" y="1028963"/>
                    <a:pt x="514252" y="1028963"/>
                  </a:cubicBezTo>
                  <a:cubicBezTo>
                    <a:pt x="798242" y="1028963"/>
                    <a:pt x="1028504" y="798546"/>
                    <a:pt x="1028504" y="514365"/>
                  </a:cubicBezTo>
                  <a:cubicBezTo>
                    <a:pt x="1028504" y="230184"/>
                    <a:pt x="798242" y="0"/>
                    <a:pt x="514252" y="0"/>
                  </a:cubicBezTo>
                  <a:moveTo>
                    <a:pt x="514252" y="16059"/>
                  </a:moveTo>
                  <a:cubicBezTo>
                    <a:pt x="788939" y="16059"/>
                    <a:pt x="1012456" y="239726"/>
                    <a:pt x="1012456" y="514598"/>
                  </a:cubicBezTo>
                  <a:cubicBezTo>
                    <a:pt x="1012456" y="789469"/>
                    <a:pt x="788939" y="1013136"/>
                    <a:pt x="514252" y="1013136"/>
                  </a:cubicBezTo>
                  <a:cubicBezTo>
                    <a:pt x="239566" y="1013136"/>
                    <a:pt x="16049" y="789469"/>
                    <a:pt x="16049" y="514598"/>
                  </a:cubicBezTo>
                  <a:cubicBezTo>
                    <a:pt x="16049" y="239726"/>
                    <a:pt x="239566" y="16059"/>
                    <a:pt x="514252" y="16059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03BF6CA-3405-18B9-AD69-EE013D86FEBA}"/>
                </a:ext>
              </a:extLst>
            </p:cNvPr>
            <p:cNvSpPr/>
            <p:nvPr/>
          </p:nvSpPr>
          <p:spPr>
            <a:xfrm>
              <a:off x="10532274" y="2517991"/>
              <a:ext cx="1046181" cy="1046884"/>
            </a:xfrm>
            <a:custGeom>
              <a:avLst/>
              <a:gdLst>
                <a:gd name="connsiteX0" fmla="*/ 523091 w 1046181"/>
                <a:gd name="connsiteY0" fmla="*/ 0 h 1046884"/>
                <a:gd name="connsiteX1" fmla="*/ 0 w 1046181"/>
                <a:gd name="connsiteY1" fmla="*/ 523442 h 1046884"/>
                <a:gd name="connsiteX2" fmla="*/ 523091 w 1046181"/>
                <a:gd name="connsiteY2" fmla="*/ 1046884 h 1046884"/>
                <a:gd name="connsiteX3" fmla="*/ 1046181 w 1046181"/>
                <a:gd name="connsiteY3" fmla="*/ 523442 h 1046884"/>
                <a:gd name="connsiteX4" fmla="*/ 523091 w 1046181"/>
                <a:gd name="connsiteY4" fmla="*/ 0 h 1046884"/>
                <a:gd name="connsiteX5" fmla="*/ 523091 w 1046181"/>
                <a:gd name="connsiteY5" fmla="*/ 211332 h 1046884"/>
                <a:gd name="connsiteX6" fmla="*/ 834991 w 1046181"/>
                <a:gd name="connsiteY6" fmla="*/ 523442 h 1046884"/>
                <a:gd name="connsiteX7" fmla="*/ 523091 w 1046181"/>
                <a:gd name="connsiteY7" fmla="*/ 835552 h 1046884"/>
                <a:gd name="connsiteX8" fmla="*/ 211190 w 1046181"/>
                <a:gd name="connsiteY8" fmla="*/ 523442 h 1046884"/>
                <a:gd name="connsiteX9" fmla="*/ 523091 w 1046181"/>
                <a:gd name="connsiteY9" fmla="*/ 21133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1" h="1046884">
                  <a:moveTo>
                    <a:pt x="523091" y="0"/>
                  </a:moveTo>
                  <a:cubicBezTo>
                    <a:pt x="234216" y="0"/>
                    <a:pt x="0" y="234373"/>
                    <a:pt x="0" y="523442"/>
                  </a:cubicBezTo>
                  <a:cubicBezTo>
                    <a:pt x="0" y="812511"/>
                    <a:pt x="234216" y="1046884"/>
                    <a:pt x="523091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3"/>
                    <a:pt x="811965" y="0"/>
                    <a:pt x="523091" y="0"/>
                  </a:cubicBezTo>
                  <a:moveTo>
                    <a:pt x="523091" y="211332"/>
                  </a:moveTo>
                  <a:cubicBezTo>
                    <a:pt x="694973" y="211332"/>
                    <a:pt x="834991" y="351444"/>
                    <a:pt x="834991" y="523442"/>
                  </a:cubicBezTo>
                  <a:cubicBezTo>
                    <a:pt x="834991" y="695440"/>
                    <a:pt x="695206" y="835552"/>
                    <a:pt x="523091" y="835552"/>
                  </a:cubicBezTo>
                  <a:cubicBezTo>
                    <a:pt x="350975" y="835552"/>
                    <a:pt x="211190" y="695673"/>
                    <a:pt x="211190" y="523442"/>
                  </a:cubicBezTo>
                  <a:cubicBezTo>
                    <a:pt x="211190" y="351211"/>
                    <a:pt x="350975" y="211332"/>
                    <a:pt x="523091" y="21133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8F9E82D-4FA3-989E-8A08-3C08FDA9858C}"/>
                </a:ext>
              </a:extLst>
            </p:cNvPr>
            <p:cNvSpPr/>
            <p:nvPr/>
          </p:nvSpPr>
          <p:spPr>
            <a:xfrm>
              <a:off x="10532274" y="3564876"/>
              <a:ext cx="1046181" cy="1046884"/>
            </a:xfrm>
            <a:custGeom>
              <a:avLst/>
              <a:gdLst>
                <a:gd name="connsiteX0" fmla="*/ 523091 w 1046181"/>
                <a:gd name="connsiteY0" fmla="*/ 0 h 1046884"/>
                <a:gd name="connsiteX1" fmla="*/ 0 w 1046181"/>
                <a:gd name="connsiteY1" fmla="*/ 523442 h 1046884"/>
                <a:gd name="connsiteX2" fmla="*/ 523091 w 1046181"/>
                <a:gd name="connsiteY2" fmla="*/ 1046884 h 1046884"/>
                <a:gd name="connsiteX3" fmla="*/ 1046181 w 1046181"/>
                <a:gd name="connsiteY3" fmla="*/ 523442 h 1046884"/>
                <a:gd name="connsiteX4" fmla="*/ 523091 w 1046181"/>
                <a:gd name="connsiteY4" fmla="*/ 0 h 1046884"/>
                <a:gd name="connsiteX5" fmla="*/ 523091 w 1046181"/>
                <a:gd name="connsiteY5" fmla="*/ 94727 h 1046884"/>
                <a:gd name="connsiteX6" fmla="*/ 951518 w 1046181"/>
                <a:gd name="connsiteY6" fmla="*/ 523442 h 1046884"/>
                <a:gd name="connsiteX7" fmla="*/ 523091 w 1046181"/>
                <a:gd name="connsiteY7" fmla="*/ 952157 h 1046884"/>
                <a:gd name="connsiteX8" fmla="*/ 94663 w 1046181"/>
                <a:gd name="connsiteY8" fmla="*/ 523442 h 1046884"/>
                <a:gd name="connsiteX9" fmla="*/ 523091 w 1046181"/>
                <a:gd name="connsiteY9" fmla="*/ 94727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1" h="1046884">
                  <a:moveTo>
                    <a:pt x="523091" y="0"/>
                  </a:moveTo>
                  <a:cubicBezTo>
                    <a:pt x="234216" y="0"/>
                    <a:pt x="0" y="234374"/>
                    <a:pt x="0" y="523442"/>
                  </a:cubicBezTo>
                  <a:cubicBezTo>
                    <a:pt x="0" y="812511"/>
                    <a:pt x="234216" y="1046884"/>
                    <a:pt x="523091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4"/>
                    <a:pt x="811965" y="0"/>
                    <a:pt x="523091" y="0"/>
                  </a:cubicBezTo>
                  <a:moveTo>
                    <a:pt x="523091" y="94727"/>
                  </a:moveTo>
                  <a:cubicBezTo>
                    <a:pt x="759400" y="94727"/>
                    <a:pt x="951518" y="286974"/>
                    <a:pt x="951518" y="523442"/>
                  </a:cubicBezTo>
                  <a:cubicBezTo>
                    <a:pt x="951518" y="759911"/>
                    <a:pt x="759400" y="952157"/>
                    <a:pt x="523091" y="952157"/>
                  </a:cubicBezTo>
                  <a:cubicBezTo>
                    <a:pt x="286781" y="952157"/>
                    <a:pt x="94663" y="759911"/>
                    <a:pt x="94663" y="523442"/>
                  </a:cubicBezTo>
                  <a:cubicBezTo>
                    <a:pt x="94663" y="286974"/>
                    <a:pt x="286781" y="94727"/>
                    <a:pt x="523091" y="94727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6637A27-E7D2-36BE-38BE-60FC986D8F0B}"/>
                </a:ext>
              </a:extLst>
            </p:cNvPr>
            <p:cNvSpPr/>
            <p:nvPr/>
          </p:nvSpPr>
          <p:spPr>
            <a:xfrm>
              <a:off x="10736078" y="1664109"/>
              <a:ext cx="638572" cy="639234"/>
            </a:xfrm>
            <a:custGeom>
              <a:avLst/>
              <a:gdLst>
                <a:gd name="connsiteX0" fmla="*/ 638164 w 638572"/>
                <a:gd name="connsiteY0" fmla="*/ 303907 h 639234"/>
                <a:gd name="connsiteX1" fmla="*/ 335102 w 638572"/>
                <a:gd name="connsiteY1" fmla="*/ 638826 h 639234"/>
                <a:gd name="connsiteX2" fmla="*/ 408 w 638572"/>
                <a:gd name="connsiteY2" fmla="*/ 335560 h 639234"/>
                <a:gd name="connsiteX3" fmla="*/ 303470 w 638572"/>
                <a:gd name="connsiteY3" fmla="*/ 408 h 639234"/>
                <a:gd name="connsiteX4" fmla="*/ 638397 w 638572"/>
                <a:gd name="connsiteY4" fmla="*/ 303674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572" h="639234">
                  <a:moveTo>
                    <a:pt x="638164" y="303907"/>
                  </a:moveTo>
                  <a:cubicBezTo>
                    <a:pt x="647003" y="480095"/>
                    <a:pt x="511171" y="630215"/>
                    <a:pt x="335102" y="638826"/>
                  </a:cubicBezTo>
                  <a:cubicBezTo>
                    <a:pt x="159033" y="647671"/>
                    <a:pt x="9014" y="511748"/>
                    <a:pt x="408" y="335560"/>
                  </a:cubicBezTo>
                  <a:cubicBezTo>
                    <a:pt x="-8430" y="159373"/>
                    <a:pt x="127401" y="9252"/>
                    <a:pt x="303470" y="408"/>
                  </a:cubicBezTo>
                  <a:cubicBezTo>
                    <a:pt x="479539" y="-8436"/>
                    <a:pt x="629559" y="127487"/>
                    <a:pt x="638397" y="303674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FE89B78-F1DF-A111-507B-4BDDE9A37D6B}"/>
                </a:ext>
              </a:extLst>
            </p:cNvPr>
            <p:cNvSpPr/>
            <p:nvPr/>
          </p:nvSpPr>
          <p:spPr>
            <a:xfrm>
              <a:off x="12646965" y="2501932"/>
              <a:ext cx="1046180" cy="1046884"/>
            </a:xfrm>
            <a:custGeom>
              <a:avLst/>
              <a:gdLst>
                <a:gd name="connsiteX0" fmla="*/ 523090 w 1046180"/>
                <a:gd name="connsiteY0" fmla="*/ 0 h 1046884"/>
                <a:gd name="connsiteX1" fmla="*/ 0 w 1046180"/>
                <a:gd name="connsiteY1" fmla="*/ 523442 h 1046884"/>
                <a:gd name="connsiteX2" fmla="*/ 523090 w 1046180"/>
                <a:gd name="connsiteY2" fmla="*/ 1046884 h 1046884"/>
                <a:gd name="connsiteX3" fmla="*/ 1046181 w 1046180"/>
                <a:gd name="connsiteY3" fmla="*/ 523442 h 1046884"/>
                <a:gd name="connsiteX4" fmla="*/ 523090 w 1046180"/>
                <a:gd name="connsiteY4" fmla="*/ 0 h 1046884"/>
                <a:gd name="connsiteX5" fmla="*/ 523090 w 1046180"/>
                <a:gd name="connsiteY5" fmla="*/ 16059 h 1046884"/>
                <a:gd name="connsiteX6" fmla="*/ 1029900 w 1046180"/>
                <a:gd name="connsiteY6" fmla="*/ 523209 h 1046884"/>
                <a:gd name="connsiteX7" fmla="*/ 523090 w 1046180"/>
                <a:gd name="connsiteY7" fmla="*/ 1030360 h 1046884"/>
                <a:gd name="connsiteX8" fmla="*/ 16281 w 1046180"/>
                <a:gd name="connsiteY8" fmla="*/ 523209 h 1046884"/>
                <a:gd name="connsiteX9" fmla="*/ 523090 w 1046180"/>
                <a:gd name="connsiteY9" fmla="*/ 16059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0" h="1046884">
                  <a:moveTo>
                    <a:pt x="523090" y="0"/>
                  </a:moveTo>
                  <a:cubicBezTo>
                    <a:pt x="234216" y="0"/>
                    <a:pt x="0" y="234373"/>
                    <a:pt x="0" y="523442"/>
                  </a:cubicBezTo>
                  <a:cubicBezTo>
                    <a:pt x="0" y="812511"/>
                    <a:pt x="234216" y="1046884"/>
                    <a:pt x="523090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3"/>
                    <a:pt x="811965" y="0"/>
                    <a:pt x="523090" y="0"/>
                  </a:cubicBezTo>
                  <a:moveTo>
                    <a:pt x="523090" y="16059"/>
                  </a:moveTo>
                  <a:cubicBezTo>
                    <a:pt x="802661" y="16059"/>
                    <a:pt x="1029900" y="243450"/>
                    <a:pt x="1029900" y="523209"/>
                  </a:cubicBezTo>
                  <a:cubicBezTo>
                    <a:pt x="1029900" y="802968"/>
                    <a:pt x="802661" y="1030360"/>
                    <a:pt x="523090" y="1030360"/>
                  </a:cubicBezTo>
                  <a:cubicBezTo>
                    <a:pt x="243520" y="1030360"/>
                    <a:pt x="16281" y="802968"/>
                    <a:pt x="16281" y="523209"/>
                  </a:cubicBezTo>
                  <a:cubicBezTo>
                    <a:pt x="16281" y="243450"/>
                    <a:pt x="243520" y="16059"/>
                    <a:pt x="523090" y="16059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25B689F-1EA4-80A6-8C40-8D1D7E0BDC5C}"/>
                </a:ext>
              </a:extLst>
            </p:cNvPr>
            <p:cNvSpPr/>
            <p:nvPr/>
          </p:nvSpPr>
          <p:spPr>
            <a:xfrm>
              <a:off x="12850536" y="2705641"/>
              <a:ext cx="638804" cy="639234"/>
            </a:xfrm>
            <a:custGeom>
              <a:avLst/>
              <a:gdLst>
                <a:gd name="connsiteX0" fmla="*/ 638397 w 638804"/>
                <a:gd name="connsiteY0" fmla="*/ 303674 h 639234"/>
                <a:gd name="connsiteX1" fmla="*/ 335335 w 638804"/>
                <a:gd name="connsiteY1" fmla="*/ 638826 h 639234"/>
                <a:gd name="connsiteX2" fmla="*/ 408 w 638804"/>
                <a:gd name="connsiteY2" fmla="*/ 335560 h 639234"/>
                <a:gd name="connsiteX3" fmla="*/ 303470 w 638804"/>
                <a:gd name="connsiteY3" fmla="*/ 408 h 639234"/>
                <a:gd name="connsiteX4" fmla="*/ 638397 w 638804"/>
                <a:gd name="connsiteY4" fmla="*/ 303674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804" h="639234">
                  <a:moveTo>
                    <a:pt x="638397" y="303674"/>
                  </a:moveTo>
                  <a:cubicBezTo>
                    <a:pt x="647235" y="479862"/>
                    <a:pt x="511404" y="629982"/>
                    <a:pt x="335335" y="638826"/>
                  </a:cubicBezTo>
                  <a:cubicBezTo>
                    <a:pt x="159265" y="647671"/>
                    <a:pt x="9246" y="511748"/>
                    <a:pt x="408" y="335560"/>
                  </a:cubicBezTo>
                  <a:cubicBezTo>
                    <a:pt x="-8430" y="159373"/>
                    <a:pt x="127401" y="9252"/>
                    <a:pt x="303470" y="408"/>
                  </a:cubicBezTo>
                  <a:cubicBezTo>
                    <a:pt x="479539" y="-8436"/>
                    <a:pt x="629558" y="127487"/>
                    <a:pt x="638397" y="303674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B677E7E-9FD1-499A-37A8-D3450DD8466E}"/>
                </a:ext>
              </a:extLst>
            </p:cNvPr>
            <p:cNvSpPr/>
            <p:nvPr/>
          </p:nvSpPr>
          <p:spPr>
            <a:xfrm>
              <a:off x="12646732" y="395362"/>
              <a:ext cx="1046181" cy="1046884"/>
            </a:xfrm>
            <a:custGeom>
              <a:avLst/>
              <a:gdLst>
                <a:gd name="connsiteX0" fmla="*/ 1046181 w 1046181"/>
                <a:gd name="connsiteY0" fmla="*/ 523442 h 1046884"/>
                <a:gd name="connsiteX1" fmla="*/ 523091 w 1046181"/>
                <a:gd name="connsiteY1" fmla="*/ 1046885 h 1046884"/>
                <a:gd name="connsiteX2" fmla="*/ 0 w 1046181"/>
                <a:gd name="connsiteY2" fmla="*/ 523442 h 1046884"/>
                <a:gd name="connsiteX3" fmla="*/ 523091 w 1046181"/>
                <a:gd name="connsiteY3" fmla="*/ 0 h 1046884"/>
                <a:gd name="connsiteX4" fmla="*/ 1046181 w 1046181"/>
                <a:gd name="connsiteY4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181" h="1046884">
                  <a:moveTo>
                    <a:pt x="1046181" y="523442"/>
                  </a:moveTo>
                  <a:cubicBezTo>
                    <a:pt x="1046181" y="812511"/>
                    <a:pt x="811965" y="1046885"/>
                    <a:pt x="523091" y="1046885"/>
                  </a:cubicBezTo>
                  <a:cubicBezTo>
                    <a:pt x="234216" y="1046885"/>
                    <a:pt x="0" y="812511"/>
                    <a:pt x="0" y="523442"/>
                  </a:cubicBezTo>
                  <a:cubicBezTo>
                    <a:pt x="0" y="234374"/>
                    <a:pt x="234216" y="0"/>
                    <a:pt x="523091" y="0"/>
                  </a:cubicBezTo>
                  <a:cubicBezTo>
                    <a:pt x="811965" y="0"/>
                    <a:pt x="1046181" y="234374"/>
                    <a:pt x="104618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AD68B23-860E-2D52-FA42-B6354F29BE9E}"/>
                </a:ext>
              </a:extLst>
            </p:cNvPr>
            <p:cNvSpPr/>
            <p:nvPr/>
          </p:nvSpPr>
          <p:spPr>
            <a:xfrm>
              <a:off x="12646965" y="1442712"/>
              <a:ext cx="1046180" cy="1046884"/>
            </a:xfrm>
            <a:custGeom>
              <a:avLst/>
              <a:gdLst>
                <a:gd name="connsiteX0" fmla="*/ 523090 w 1046180"/>
                <a:gd name="connsiteY0" fmla="*/ 0 h 1046884"/>
                <a:gd name="connsiteX1" fmla="*/ 0 w 1046180"/>
                <a:gd name="connsiteY1" fmla="*/ 523442 h 1046884"/>
                <a:gd name="connsiteX2" fmla="*/ 523090 w 1046180"/>
                <a:gd name="connsiteY2" fmla="*/ 1046884 h 1046884"/>
                <a:gd name="connsiteX3" fmla="*/ 1046181 w 1046180"/>
                <a:gd name="connsiteY3" fmla="*/ 523442 h 1046884"/>
                <a:gd name="connsiteX4" fmla="*/ 523090 w 1046180"/>
                <a:gd name="connsiteY4" fmla="*/ 0 h 1046884"/>
                <a:gd name="connsiteX5" fmla="*/ 523090 w 1046180"/>
                <a:gd name="connsiteY5" fmla="*/ 211332 h 1046884"/>
                <a:gd name="connsiteX6" fmla="*/ 834991 w 1046180"/>
                <a:gd name="connsiteY6" fmla="*/ 523442 h 1046884"/>
                <a:gd name="connsiteX7" fmla="*/ 523090 w 1046180"/>
                <a:gd name="connsiteY7" fmla="*/ 835552 h 1046884"/>
                <a:gd name="connsiteX8" fmla="*/ 211190 w 1046180"/>
                <a:gd name="connsiteY8" fmla="*/ 523442 h 1046884"/>
                <a:gd name="connsiteX9" fmla="*/ 523090 w 1046180"/>
                <a:gd name="connsiteY9" fmla="*/ 21133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0" h="1046884">
                  <a:moveTo>
                    <a:pt x="523090" y="0"/>
                  </a:moveTo>
                  <a:cubicBezTo>
                    <a:pt x="234216" y="0"/>
                    <a:pt x="0" y="234373"/>
                    <a:pt x="0" y="523442"/>
                  </a:cubicBezTo>
                  <a:cubicBezTo>
                    <a:pt x="0" y="812511"/>
                    <a:pt x="234216" y="1046884"/>
                    <a:pt x="523090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3"/>
                    <a:pt x="811965" y="0"/>
                    <a:pt x="523090" y="0"/>
                  </a:cubicBezTo>
                  <a:moveTo>
                    <a:pt x="523090" y="211332"/>
                  </a:moveTo>
                  <a:cubicBezTo>
                    <a:pt x="694973" y="211332"/>
                    <a:pt x="834991" y="351444"/>
                    <a:pt x="834991" y="523442"/>
                  </a:cubicBezTo>
                  <a:cubicBezTo>
                    <a:pt x="834991" y="695440"/>
                    <a:pt x="694973" y="835552"/>
                    <a:pt x="523090" y="835552"/>
                  </a:cubicBezTo>
                  <a:cubicBezTo>
                    <a:pt x="351208" y="835552"/>
                    <a:pt x="211190" y="695673"/>
                    <a:pt x="211190" y="523442"/>
                  </a:cubicBezTo>
                  <a:cubicBezTo>
                    <a:pt x="211190" y="351211"/>
                    <a:pt x="351208" y="211332"/>
                    <a:pt x="523090" y="21133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EA9A85-99DF-B530-214D-A12BA8F12723}"/>
                </a:ext>
              </a:extLst>
            </p:cNvPr>
            <p:cNvSpPr/>
            <p:nvPr/>
          </p:nvSpPr>
          <p:spPr>
            <a:xfrm>
              <a:off x="12646965" y="5658645"/>
              <a:ext cx="1046180" cy="1046883"/>
            </a:xfrm>
            <a:custGeom>
              <a:avLst/>
              <a:gdLst>
                <a:gd name="connsiteX0" fmla="*/ 523090 w 1046180"/>
                <a:gd name="connsiteY0" fmla="*/ 0 h 1046883"/>
                <a:gd name="connsiteX1" fmla="*/ 0 w 1046180"/>
                <a:gd name="connsiteY1" fmla="*/ 523442 h 1046883"/>
                <a:gd name="connsiteX2" fmla="*/ 523090 w 1046180"/>
                <a:gd name="connsiteY2" fmla="*/ 1046884 h 1046883"/>
                <a:gd name="connsiteX3" fmla="*/ 1046181 w 1046180"/>
                <a:gd name="connsiteY3" fmla="*/ 523442 h 1046883"/>
                <a:gd name="connsiteX4" fmla="*/ 523090 w 1046180"/>
                <a:gd name="connsiteY4" fmla="*/ 0 h 1046883"/>
                <a:gd name="connsiteX5" fmla="*/ 523090 w 1046180"/>
                <a:gd name="connsiteY5" fmla="*/ 211332 h 1046883"/>
                <a:gd name="connsiteX6" fmla="*/ 834991 w 1046180"/>
                <a:gd name="connsiteY6" fmla="*/ 523442 h 1046883"/>
                <a:gd name="connsiteX7" fmla="*/ 523090 w 1046180"/>
                <a:gd name="connsiteY7" fmla="*/ 835552 h 1046883"/>
                <a:gd name="connsiteX8" fmla="*/ 211190 w 1046180"/>
                <a:gd name="connsiteY8" fmla="*/ 523442 h 1046883"/>
                <a:gd name="connsiteX9" fmla="*/ 523090 w 1046180"/>
                <a:gd name="connsiteY9" fmla="*/ 211332 h 104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0" h="1046883">
                  <a:moveTo>
                    <a:pt x="523090" y="0"/>
                  </a:moveTo>
                  <a:cubicBezTo>
                    <a:pt x="234216" y="0"/>
                    <a:pt x="0" y="234374"/>
                    <a:pt x="0" y="523442"/>
                  </a:cubicBezTo>
                  <a:cubicBezTo>
                    <a:pt x="0" y="812511"/>
                    <a:pt x="234216" y="1046884"/>
                    <a:pt x="523090" y="1046884"/>
                  </a:cubicBezTo>
                  <a:cubicBezTo>
                    <a:pt x="811965" y="1046884"/>
                    <a:pt x="1046181" y="812511"/>
                    <a:pt x="1046181" y="523442"/>
                  </a:cubicBezTo>
                  <a:cubicBezTo>
                    <a:pt x="1046181" y="234374"/>
                    <a:pt x="811965" y="0"/>
                    <a:pt x="523090" y="0"/>
                  </a:cubicBezTo>
                  <a:moveTo>
                    <a:pt x="523090" y="211332"/>
                  </a:moveTo>
                  <a:cubicBezTo>
                    <a:pt x="694973" y="211332"/>
                    <a:pt x="834991" y="351211"/>
                    <a:pt x="834991" y="523442"/>
                  </a:cubicBezTo>
                  <a:cubicBezTo>
                    <a:pt x="834991" y="695673"/>
                    <a:pt x="694973" y="835552"/>
                    <a:pt x="523090" y="835552"/>
                  </a:cubicBezTo>
                  <a:cubicBezTo>
                    <a:pt x="351208" y="835552"/>
                    <a:pt x="211190" y="695673"/>
                    <a:pt x="211190" y="523442"/>
                  </a:cubicBezTo>
                  <a:cubicBezTo>
                    <a:pt x="211190" y="351211"/>
                    <a:pt x="351208" y="211332"/>
                    <a:pt x="523090" y="21133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57F5870-2092-FB23-141D-37989E975590}"/>
                </a:ext>
              </a:extLst>
            </p:cNvPr>
            <p:cNvSpPr/>
            <p:nvPr/>
          </p:nvSpPr>
          <p:spPr>
            <a:xfrm>
              <a:off x="12644406" y="-1762411"/>
              <a:ext cx="2145857" cy="2147300"/>
            </a:xfrm>
            <a:custGeom>
              <a:avLst/>
              <a:gdLst>
                <a:gd name="connsiteX0" fmla="*/ 1072929 w 2145857"/>
                <a:gd name="connsiteY0" fmla="*/ 0 h 2147300"/>
                <a:gd name="connsiteX1" fmla="*/ 0 w 2145857"/>
                <a:gd name="connsiteY1" fmla="*/ 1073650 h 2147300"/>
                <a:gd name="connsiteX2" fmla="*/ 1072929 w 2145857"/>
                <a:gd name="connsiteY2" fmla="*/ 2147300 h 2147300"/>
                <a:gd name="connsiteX3" fmla="*/ 2145857 w 2145857"/>
                <a:gd name="connsiteY3" fmla="*/ 1073650 h 2147300"/>
                <a:gd name="connsiteX4" fmla="*/ 1072929 w 2145857"/>
                <a:gd name="connsiteY4" fmla="*/ 0 h 2147300"/>
                <a:gd name="connsiteX5" fmla="*/ 1072929 w 2145857"/>
                <a:gd name="connsiteY5" fmla="*/ 433370 h 2147300"/>
                <a:gd name="connsiteX6" fmla="*/ 1712778 w 2145857"/>
                <a:gd name="connsiteY6" fmla="*/ 1073650 h 2147300"/>
                <a:gd name="connsiteX7" fmla="*/ 1072929 w 2145857"/>
                <a:gd name="connsiteY7" fmla="*/ 1713930 h 2147300"/>
                <a:gd name="connsiteX8" fmla="*/ 433079 w 2145857"/>
                <a:gd name="connsiteY8" fmla="*/ 1073650 h 2147300"/>
                <a:gd name="connsiteX9" fmla="*/ 1072929 w 2145857"/>
                <a:gd name="connsiteY9" fmla="*/ 433370 h 214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857" h="2147300">
                  <a:moveTo>
                    <a:pt x="1072929" y="0"/>
                  </a:moveTo>
                  <a:cubicBezTo>
                    <a:pt x="480294" y="0"/>
                    <a:pt x="0" y="480617"/>
                    <a:pt x="0" y="1073650"/>
                  </a:cubicBezTo>
                  <a:cubicBezTo>
                    <a:pt x="0" y="1666683"/>
                    <a:pt x="480294" y="2147300"/>
                    <a:pt x="1072929" y="2147300"/>
                  </a:cubicBezTo>
                  <a:cubicBezTo>
                    <a:pt x="1665563" y="2147300"/>
                    <a:pt x="2145857" y="1666683"/>
                    <a:pt x="2145857" y="1073650"/>
                  </a:cubicBezTo>
                  <a:cubicBezTo>
                    <a:pt x="2145857" y="480617"/>
                    <a:pt x="1665563" y="0"/>
                    <a:pt x="1072929" y="0"/>
                  </a:cubicBezTo>
                  <a:moveTo>
                    <a:pt x="1072929" y="433370"/>
                  </a:moveTo>
                  <a:cubicBezTo>
                    <a:pt x="1425765" y="433370"/>
                    <a:pt x="1712778" y="720577"/>
                    <a:pt x="1712778" y="1073650"/>
                  </a:cubicBezTo>
                  <a:cubicBezTo>
                    <a:pt x="1712778" y="1426723"/>
                    <a:pt x="1425765" y="1713930"/>
                    <a:pt x="1072929" y="1713930"/>
                  </a:cubicBezTo>
                  <a:cubicBezTo>
                    <a:pt x="720092" y="1713930"/>
                    <a:pt x="433079" y="1426723"/>
                    <a:pt x="433079" y="1073650"/>
                  </a:cubicBezTo>
                  <a:cubicBezTo>
                    <a:pt x="433079" y="720577"/>
                    <a:pt x="720092" y="433370"/>
                    <a:pt x="1072929" y="433370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0725800-0FF4-968B-25BA-F7E6D14750EC}"/>
                </a:ext>
              </a:extLst>
            </p:cNvPr>
            <p:cNvSpPr/>
            <p:nvPr/>
          </p:nvSpPr>
          <p:spPr>
            <a:xfrm>
              <a:off x="13677330" y="2499837"/>
              <a:ext cx="2145857" cy="2147300"/>
            </a:xfrm>
            <a:custGeom>
              <a:avLst/>
              <a:gdLst>
                <a:gd name="connsiteX0" fmla="*/ 1072928 w 2145857"/>
                <a:gd name="connsiteY0" fmla="*/ 0 h 2147300"/>
                <a:gd name="connsiteX1" fmla="*/ 0 w 2145857"/>
                <a:gd name="connsiteY1" fmla="*/ 1073650 h 2147300"/>
                <a:gd name="connsiteX2" fmla="*/ 1072928 w 2145857"/>
                <a:gd name="connsiteY2" fmla="*/ 2147300 h 2147300"/>
                <a:gd name="connsiteX3" fmla="*/ 2145857 w 2145857"/>
                <a:gd name="connsiteY3" fmla="*/ 1073650 h 2147300"/>
                <a:gd name="connsiteX4" fmla="*/ 1072928 w 2145857"/>
                <a:gd name="connsiteY4" fmla="*/ 0 h 2147300"/>
                <a:gd name="connsiteX5" fmla="*/ 1072928 w 2145857"/>
                <a:gd name="connsiteY5" fmla="*/ 433370 h 2147300"/>
                <a:gd name="connsiteX6" fmla="*/ 1712778 w 2145857"/>
                <a:gd name="connsiteY6" fmla="*/ 1073650 h 2147300"/>
                <a:gd name="connsiteX7" fmla="*/ 1072928 w 2145857"/>
                <a:gd name="connsiteY7" fmla="*/ 1713930 h 2147300"/>
                <a:gd name="connsiteX8" fmla="*/ 433079 w 2145857"/>
                <a:gd name="connsiteY8" fmla="*/ 1073650 h 2147300"/>
                <a:gd name="connsiteX9" fmla="*/ 1072928 w 2145857"/>
                <a:gd name="connsiteY9" fmla="*/ 433370 h 214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857" h="2147300">
                  <a:moveTo>
                    <a:pt x="1072928" y="0"/>
                  </a:moveTo>
                  <a:cubicBezTo>
                    <a:pt x="480294" y="0"/>
                    <a:pt x="0" y="480617"/>
                    <a:pt x="0" y="1073650"/>
                  </a:cubicBezTo>
                  <a:cubicBezTo>
                    <a:pt x="0" y="1666683"/>
                    <a:pt x="480294" y="2147300"/>
                    <a:pt x="1072928" y="2147300"/>
                  </a:cubicBezTo>
                  <a:cubicBezTo>
                    <a:pt x="1665563" y="2147300"/>
                    <a:pt x="2145857" y="1666683"/>
                    <a:pt x="2145857" y="1073650"/>
                  </a:cubicBezTo>
                  <a:cubicBezTo>
                    <a:pt x="2145857" y="480617"/>
                    <a:pt x="1665563" y="0"/>
                    <a:pt x="1072928" y="0"/>
                  </a:cubicBezTo>
                  <a:moveTo>
                    <a:pt x="1072928" y="433370"/>
                  </a:moveTo>
                  <a:cubicBezTo>
                    <a:pt x="1425765" y="433370"/>
                    <a:pt x="1712778" y="720577"/>
                    <a:pt x="1712778" y="1073650"/>
                  </a:cubicBezTo>
                  <a:cubicBezTo>
                    <a:pt x="1712778" y="1426723"/>
                    <a:pt x="1425765" y="1713930"/>
                    <a:pt x="1072928" y="1713930"/>
                  </a:cubicBezTo>
                  <a:cubicBezTo>
                    <a:pt x="720093" y="1713930"/>
                    <a:pt x="433079" y="1426723"/>
                    <a:pt x="433079" y="1073650"/>
                  </a:cubicBezTo>
                  <a:cubicBezTo>
                    <a:pt x="433079" y="720577"/>
                    <a:pt x="720093" y="433370"/>
                    <a:pt x="1072928" y="433370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502C491-8A2D-1F69-A1A2-B5FA638B13B0}"/>
                </a:ext>
              </a:extLst>
            </p:cNvPr>
            <p:cNvSpPr/>
            <p:nvPr/>
          </p:nvSpPr>
          <p:spPr>
            <a:xfrm>
              <a:off x="8362926" y="382794"/>
              <a:ext cx="2145857" cy="2147299"/>
            </a:xfrm>
            <a:custGeom>
              <a:avLst/>
              <a:gdLst>
                <a:gd name="connsiteX0" fmla="*/ 1072929 w 2145857"/>
                <a:gd name="connsiteY0" fmla="*/ 0 h 2147299"/>
                <a:gd name="connsiteX1" fmla="*/ 0 w 2145857"/>
                <a:gd name="connsiteY1" fmla="*/ 1073650 h 2147299"/>
                <a:gd name="connsiteX2" fmla="*/ 1072929 w 2145857"/>
                <a:gd name="connsiteY2" fmla="*/ 2147300 h 2147299"/>
                <a:gd name="connsiteX3" fmla="*/ 2145857 w 2145857"/>
                <a:gd name="connsiteY3" fmla="*/ 1073650 h 2147299"/>
                <a:gd name="connsiteX4" fmla="*/ 1072929 w 2145857"/>
                <a:gd name="connsiteY4" fmla="*/ 0 h 2147299"/>
                <a:gd name="connsiteX5" fmla="*/ 1072929 w 2145857"/>
                <a:gd name="connsiteY5" fmla="*/ 433603 h 2147299"/>
                <a:gd name="connsiteX6" fmla="*/ 1712778 w 2145857"/>
                <a:gd name="connsiteY6" fmla="*/ 1073883 h 2147299"/>
                <a:gd name="connsiteX7" fmla="*/ 1072929 w 2145857"/>
                <a:gd name="connsiteY7" fmla="*/ 1714163 h 2147299"/>
                <a:gd name="connsiteX8" fmla="*/ 433079 w 2145857"/>
                <a:gd name="connsiteY8" fmla="*/ 1073883 h 2147299"/>
                <a:gd name="connsiteX9" fmla="*/ 1072929 w 2145857"/>
                <a:gd name="connsiteY9" fmla="*/ 433603 h 214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857" h="2147299">
                  <a:moveTo>
                    <a:pt x="1072929" y="0"/>
                  </a:moveTo>
                  <a:cubicBezTo>
                    <a:pt x="480294" y="0"/>
                    <a:pt x="0" y="480850"/>
                    <a:pt x="0" y="1073650"/>
                  </a:cubicBezTo>
                  <a:cubicBezTo>
                    <a:pt x="0" y="1666450"/>
                    <a:pt x="480294" y="2147300"/>
                    <a:pt x="1072929" y="2147300"/>
                  </a:cubicBezTo>
                  <a:cubicBezTo>
                    <a:pt x="1665563" y="2147300"/>
                    <a:pt x="2145857" y="1666683"/>
                    <a:pt x="2145857" y="1073650"/>
                  </a:cubicBezTo>
                  <a:cubicBezTo>
                    <a:pt x="2145857" y="480617"/>
                    <a:pt x="1665563" y="0"/>
                    <a:pt x="1072929" y="0"/>
                  </a:cubicBezTo>
                  <a:moveTo>
                    <a:pt x="1072929" y="433603"/>
                  </a:moveTo>
                  <a:cubicBezTo>
                    <a:pt x="1425765" y="433603"/>
                    <a:pt x="1712778" y="720810"/>
                    <a:pt x="1712778" y="1073883"/>
                  </a:cubicBezTo>
                  <a:cubicBezTo>
                    <a:pt x="1712778" y="1426956"/>
                    <a:pt x="1425765" y="1714163"/>
                    <a:pt x="1072929" y="1714163"/>
                  </a:cubicBezTo>
                  <a:cubicBezTo>
                    <a:pt x="720093" y="1714163"/>
                    <a:pt x="433079" y="1426956"/>
                    <a:pt x="433079" y="1073883"/>
                  </a:cubicBezTo>
                  <a:cubicBezTo>
                    <a:pt x="433079" y="720810"/>
                    <a:pt x="720093" y="433603"/>
                    <a:pt x="1072929" y="433603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181E2E0-83F0-024D-FF77-E91B8DC70D19}"/>
                </a:ext>
              </a:extLst>
            </p:cNvPr>
            <p:cNvSpPr/>
            <p:nvPr/>
          </p:nvSpPr>
          <p:spPr>
            <a:xfrm>
              <a:off x="9445390" y="4558461"/>
              <a:ext cx="2145857" cy="2147300"/>
            </a:xfrm>
            <a:custGeom>
              <a:avLst/>
              <a:gdLst>
                <a:gd name="connsiteX0" fmla="*/ 1072929 w 2145857"/>
                <a:gd name="connsiteY0" fmla="*/ 0 h 2147300"/>
                <a:gd name="connsiteX1" fmla="*/ 0 w 2145857"/>
                <a:gd name="connsiteY1" fmla="*/ 1073650 h 2147300"/>
                <a:gd name="connsiteX2" fmla="*/ 1072929 w 2145857"/>
                <a:gd name="connsiteY2" fmla="*/ 2147300 h 2147300"/>
                <a:gd name="connsiteX3" fmla="*/ 2145857 w 2145857"/>
                <a:gd name="connsiteY3" fmla="*/ 1073650 h 2147300"/>
                <a:gd name="connsiteX4" fmla="*/ 1072929 w 2145857"/>
                <a:gd name="connsiteY4" fmla="*/ 0 h 2147300"/>
                <a:gd name="connsiteX5" fmla="*/ 1072929 w 2145857"/>
                <a:gd name="connsiteY5" fmla="*/ 433371 h 2147300"/>
                <a:gd name="connsiteX6" fmla="*/ 1712778 w 2145857"/>
                <a:gd name="connsiteY6" fmla="*/ 1073650 h 2147300"/>
                <a:gd name="connsiteX7" fmla="*/ 1072929 w 2145857"/>
                <a:gd name="connsiteY7" fmla="*/ 1713930 h 2147300"/>
                <a:gd name="connsiteX8" fmla="*/ 433079 w 2145857"/>
                <a:gd name="connsiteY8" fmla="*/ 1073650 h 2147300"/>
                <a:gd name="connsiteX9" fmla="*/ 1072929 w 2145857"/>
                <a:gd name="connsiteY9" fmla="*/ 433371 h 214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857" h="2147300">
                  <a:moveTo>
                    <a:pt x="1072929" y="0"/>
                  </a:moveTo>
                  <a:cubicBezTo>
                    <a:pt x="480294" y="0"/>
                    <a:pt x="0" y="480618"/>
                    <a:pt x="0" y="1073650"/>
                  </a:cubicBezTo>
                  <a:cubicBezTo>
                    <a:pt x="0" y="1666683"/>
                    <a:pt x="480294" y="2147300"/>
                    <a:pt x="1072929" y="2147300"/>
                  </a:cubicBezTo>
                  <a:cubicBezTo>
                    <a:pt x="1665563" y="2147300"/>
                    <a:pt x="2145857" y="1666683"/>
                    <a:pt x="2145857" y="1073650"/>
                  </a:cubicBezTo>
                  <a:cubicBezTo>
                    <a:pt x="2145857" y="480618"/>
                    <a:pt x="1665563" y="0"/>
                    <a:pt x="1072929" y="0"/>
                  </a:cubicBezTo>
                  <a:moveTo>
                    <a:pt x="1072929" y="433371"/>
                  </a:moveTo>
                  <a:cubicBezTo>
                    <a:pt x="1425765" y="433371"/>
                    <a:pt x="1712778" y="720577"/>
                    <a:pt x="1712778" y="1073650"/>
                  </a:cubicBezTo>
                  <a:cubicBezTo>
                    <a:pt x="1712778" y="1426724"/>
                    <a:pt x="1425765" y="1713930"/>
                    <a:pt x="1072929" y="1713930"/>
                  </a:cubicBezTo>
                  <a:cubicBezTo>
                    <a:pt x="720093" y="1713930"/>
                    <a:pt x="433079" y="1426724"/>
                    <a:pt x="433079" y="1073650"/>
                  </a:cubicBezTo>
                  <a:cubicBezTo>
                    <a:pt x="433079" y="720577"/>
                    <a:pt x="720093" y="433371"/>
                    <a:pt x="1072929" y="433371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A723A0B-8C7F-49B7-8F36-1C1B3E82A2F9}"/>
                </a:ext>
              </a:extLst>
            </p:cNvPr>
            <p:cNvSpPr/>
            <p:nvPr/>
          </p:nvSpPr>
          <p:spPr>
            <a:xfrm>
              <a:off x="11596597" y="-665253"/>
              <a:ext cx="1045948" cy="1046884"/>
            </a:xfrm>
            <a:custGeom>
              <a:avLst/>
              <a:gdLst>
                <a:gd name="connsiteX0" fmla="*/ 0 w 1045948"/>
                <a:gd name="connsiteY0" fmla="*/ 0 h 1046884"/>
                <a:gd name="connsiteX1" fmla="*/ 1045948 w 1045948"/>
                <a:gd name="connsiteY1" fmla="*/ 0 h 1046884"/>
                <a:gd name="connsiteX2" fmla="*/ 1045948 w 1045948"/>
                <a:gd name="connsiteY2" fmla="*/ 1046885 h 1046884"/>
                <a:gd name="connsiteX3" fmla="*/ 0 w 1045948"/>
                <a:gd name="connsiteY3" fmla="*/ 1046885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5948" h="1046884">
                  <a:moveTo>
                    <a:pt x="0" y="0"/>
                  </a:moveTo>
                  <a:lnTo>
                    <a:pt x="1045948" y="0"/>
                  </a:lnTo>
                  <a:lnTo>
                    <a:pt x="1045948" y="1046885"/>
                  </a:lnTo>
                  <a:lnTo>
                    <a:pt x="0" y="1046885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6436721-6E0E-7C82-29A1-3B4D2C18471C}"/>
                </a:ext>
              </a:extLst>
            </p:cNvPr>
            <p:cNvSpPr/>
            <p:nvPr/>
          </p:nvSpPr>
          <p:spPr>
            <a:xfrm>
              <a:off x="11596597" y="4589417"/>
              <a:ext cx="1045948" cy="1046651"/>
            </a:xfrm>
            <a:custGeom>
              <a:avLst/>
              <a:gdLst>
                <a:gd name="connsiteX0" fmla="*/ 0 w 1045948"/>
                <a:gd name="connsiteY0" fmla="*/ 0 h 1046651"/>
                <a:gd name="connsiteX1" fmla="*/ 1045948 w 1045948"/>
                <a:gd name="connsiteY1" fmla="*/ 0 h 1046651"/>
                <a:gd name="connsiteX2" fmla="*/ 1045948 w 1045948"/>
                <a:gd name="connsiteY2" fmla="*/ 1046652 h 1046651"/>
                <a:gd name="connsiteX3" fmla="*/ 0 w 1045948"/>
                <a:gd name="connsiteY3" fmla="*/ 1046652 h 1046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5948" h="1046651">
                  <a:moveTo>
                    <a:pt x="0" y="0"/>
                  </a:moveTo>
                  <a:lnTo>
                    <a:pt x="1045948" y="0"/>
                  </a:lnTo>
                  <a:lnTo>
                    <a:pt x="1045948" y="1046652"/>
                  </a:lnTo>
                  <a:lnTo>
                    <a:pt x="0" y="1046652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1F383CDC-15D4-50D2-949B-E0F08725EE43}"/>
                </a:ext>
              </a:extLst>
            </p:cNvPr>
            <p:cNvSpPr/>
            <p:nvPr/>
          </p:nvSpPr>
          <p:spPr>
            <a:xfrm>
              <a:off x="13691982" y="1441781"/>
              <a:ext cx="1045948" cy="1046884"/>
            </a:xfrm>
            <a:custGeom>
              <a:avLst/>
              <a:gdLst>
                <a:gd name="connsiteX0" fmla="*/ 1045948 w 1045948"/>
                <a:gd name="connsiteY0" fmla="*/ 0 h 1046884"/>
                <a:gd name="connsiteX1" fmla="*/ 0 w 1045948"/>
                <a:gd name="connsiteY1" fmla="*/ 0 h 1046884"/>
                <a:gd name="connsiteX2" fmla="*/ 0 w 1045948"/>
                <a:gd name="connsiteY2" fmla="*/ 1046884 h 1046884"/>
                <a:gd name="connsiteX3" fmla="*/ 1045948 w 1045948"/>
                <a:gd name="connsiteY3" fmla="*/ 1046884 h 1046884"/>
                <a:gd name="connsiteX4" fmla="*/ 1045948 w 1045948"/>
                <a:gd name="connsiteY4" fmla="*/ 0 h 1046884"/>
                <a:gd name="connsiteX5" fmla="*/ 834759 w 1045948"/>
                <a:gd name="connsiteY5" fmla="*/ 835553 h 1046884"/>
                <a:gd name="connsiteX6" fmla="*/ 210958 w 1045948"/>
                <a:gd name="connsiteY6" fmla="*/ 835553 h 1046884"/>
                <a:gd name="connsiteX7" fmla="*/ 210958 w 1045948"/>
                <a:gd name="connsiteY7" fmla="*/ 211332 h 1046884"/>
                <a:gd name="connsiteX8" fmla="*/ 834759 w 1045948"/>
                <a:gd name="connsiteY8" fmla="*/ 211332 h 1046884"/>
                <a:gd name="connsiteX9" fmla="*/ 834759 w 1045948"/>
                <a:gd name="connsiteY9" fmla="*/ 835553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5948" h="1046884">
                  <a:moveTo>
                    <a:pt x="1045948" y="0"/>
                  </a:moveTo>
                  <a:lnTo>
                    <a:pt x="0" y="0"/>
                  </a:lnTo>
                  <a:lnTo>
                    <a:pt x="0" y="1046884"/>
                  </a:lnTo>
                  <a:lnTo>
                    <a:pt x="1045948" y="1046884"/>
                  </a:lnTo>
                  <a:lnTo>
                    <a:pt x="1045948" y="0"/>
                  </a:lnTo>
                  <a:close/>
                  <a:moveTo>
                    <a:pt x="834759" y="835553"/>
                  </a:moveTo>
                  <a:lnTo>
                    <a:pt x="210958" y="835553"/>
                  </a:lnTo>
                  <a:lnTo>
                    <a:pt x="210958" y="211332"/>
                  </a:lnTo>
                  <a:lnTo>
                    <a:pt x="834759" y="211332"/>
                  </a:lnTo>
                  <a:lnTo>
                    <a:pt x="834759" y="835553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F081C045-27A7-CDEF-E2F9-2EA62F2FB2BD}"/>
                </a:ext>
              </a:extLst>
            </p:cNvPr>
            <p:cNvSpPr/>
            <p:nvPr/>
          </p:nvSpPr>
          <p:spPr>
            <a:xfrm>
              <a:off x="9486326" y="2530327"/>
              <a:ext cx="1046180" cy="1037109"/>
            </a:xfrm>
            <a:custGeom>
              <a:avLst/>
              <a:gdLst>
                <a:gd name="connsiteX0" fmla="*/ 1046181 w 1046180"/>
                <a:gd name="connsiteY0" fmla="*/ 0 h 1037109"/>
                <a:gd name="connsiteX1" fmla="*/ 0 w 1046180"/>
                <a:gd name="connsiteY1" fmla="*/ 0 h 1037109"/>
                <a:gd name="connsiteX2" fmla="*/ 0 w 1046180"/>
                <a:gd name="connsiteY2" fmla="*/ 1037109 h 1037109"/>
                <a:gd name="connsiteX3" fmla="*/ 1046181 w 1046180"/>
                <a:gd name="connsiteY3" fmla="*/ 1037109 h 1037109"/>
                <a:gd name="connsiteX4" fmla="*/ 1046181 w 1046180"/>
                <a:gd name="connsiteY4" fmla="*/ 0 h 1037109"/>
                <a:gd name="connsiteX5" fmla="*/ 835921 w 1046180"/>
                <a:gd name="connsiteY5" fmla="*/ 826708 h 1037109"/>
                <a:gd name="connsiteX6" fmla="*/ 210260 w 1046180"/>
                <a:gd name="connsiteY6" fmla="*/ 826708 h 1037109"/>
                <a:gd name="connsiteX7" fmla="*/ 210260 w 1046180"/>
                <a:gd name="connsiteY7" fmla="*/ 210168 h 1037109"/>
                <a:gd name="connsiteX8" fmla="*/ 835921 w 1046180"/>
                <a:gd name="connsiteY8" fmla="*/ 210168 h 1037109"/>
                <a:gd name="connsiteX9" fmla="*/ 835921 w 1046180"/>
                <a:gd name="connsiteY9" fmla="*/ 826708 h 103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6180" h="1037109">
                  <a:moveTo>
                    <a:pt x="1046181" y="0"/>
                  </a:moveTo>
                  <a:lnTo>
                    <a:pt x="0" y="0"/>
                  </a:lnTo>
                  <a:lnTo>
                    <a:pt x="0" y="1037109"/>
                  </a:lnTo>
                  <a:lnTo>
                    <a:pt x="1046181" y="1037109"/>
                  </a:lnTo>
                  <a:lnTo>
                    <a:pt x="1046181" y="0"/>
                  </a:lnTo>
                  <a:close/>
                  <a:moveTo>
                    <a:pt x="835921" y="826708"/>
                  </a:moveTo>
                  <a:lnTo>
                    <a:pt x="210260" y="826708"/>
                  </a:lnTo>
                  <a:lnTo>
                    <a:pt x="210260" y="210168"/>
                  </a:lnTo>
                  <a:lnTo>
                    <a:pt x="835921" y="210168"/>
                  </a:lnTo>
                  <a:lnTo>
                    <a:pt x="835921" y="826708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2373C3B-1A95-34AF-9A41-312B298B8708}"/>
                </a:ext>
              </a:extLst>
            </p:cNvPr>
            <p:cNvSpPr/>
            <p:nvPr/>
          </p:nvSpPr>
          <p:spPr>
            <a:xfrm>
              <a:off x="11584502" y="6714839"/>
              <a:ext cx="1045948" cy="1037109"/>
            </a:xfrm>
            <a:custGeom>
              <a:avLst/>
              <a:gdLst>
                <a:gd name="connsiteX0" fmla="*/ 1045948 w 1045948"/>
                <a:gd name="connsiteY0" fmla="*/ 0 h 1037109"/>
                <a:gd name="connsiteX1" fmla="*/ 0 w 1045948"/>
                <a:gd name="connsiteY1" fmla="*/ 0 h 1037109"/>
                <a:gd name="connsiteX2" fmla="*/ 0 w 1045948"/>
                <a:gd name="connsiteY2" fmla="*/ 1037109 h 1037109"/>
                <a:gd name="connsiteX3" fmla="*/ 1045948 w 1045948"/>
                <a:gd name="connsiteY3" fmla="*/ 1037109 h 1037109"/>
                <a:gd name="connsiteX4" fmla="*/ 1045948 w 1045948"/>
                <a:gd name="connsiteY4" fmla="*/ 0 h 1037109"/>
                <a:gd name="connsiteX5" fmla="*/ 835921 w 1045948"/>
                <a:gd name="connsiteY5" fmla="*/ 826708 h 1037109"/>
                <a:gd name="connsiteX6" fmla="*/ 210260 w 1045948"/>
                <a:gd name="connsiteY6" fmla="*/ 826708 h 1037109"/>
                <a:gd name="connsiteX7" fmla="*/ 210260 w 1045948"/>
                <a:gd name="connsiteY7" fmla="*/ 210168 h 1037109"/>
                <a:gd name="connsiteX8" fmla="*/ 835921 w 1045948"/>
                <a:gd name="connsiteY8" fmla="*/ 210168 h 1037109"/>
                <a:gd name="connsiteX9" fmla="*/ 835921 w 1045948"/>
                <a:gd name="connsiteY9" fmla="*/ 826708 h 103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5948" h="1037109">
                  <a:moveTo>
                    <a:pt x="1045948" y="0"/>
                  </a:moveTo>
                  <a:lnTo>
                    <a:pt x="0" y="0"/>
                  </a:lnTo>
                  <a:lnTo>
                    <a:pt x="0" y="1037109"/>
                  </a:lnTo>
                  <a:lnTo>
                    <a:pt x="1045948" y="1037109"/>
                  </a:lnTo>
                  <a:lnTo>
                    <a:pt x="1045948" y="0"/>
                  </a:lnTo>
                  <a:close/>
                  <a:moveTo>
                    <a:pt x="835921" y="826708"/>
                  </a:moveTo>
                  <a:lnTo>
                    <a:pt x="210260" y="826708"/>
                  </a:lnTo>
                  <a:lnTo>
                    <a:pt x="210260" y="210168"/>
                  </a:lnTo>
                  <a:lnTo>
                    <a:pt x="835921" y="210168"/>
                  </a:lnTo>
                  <a:lnTo>
                    <a:pt x="835921" y="826708"/>
                  </a:ln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A023EF7-6261-2827-77A8-F7302B3E00E6}"/>
                </a:ext>
              </a:extLst>
            </p:cNvPr>
            <p:cNvSpPr/>
            <p:nvPr/>
          </p:nvSpPr>
          <p:spPr>
            <a:xfrm>
              <a:off x="14216934" y="389543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2C3F5FE-7EB9-01C2-61AF-6334A249CEA3}"/>
                </a:ext>
              </a:extLst>
            </p:cNvPr>
            <p:cNvSpPr/>
            <p:nvPr/>
          </p:nvSpPr>
          <p:spPr>
            <a:xfrm>
              <a:off x="13694541" y="386983"/>
              <a:ext cx="523090" cy="1046884"/>
            </a:xfrm>
            <a:custGeom>
              <a:avLst/>
              <a:gdLst>
                <a:gd name="connsiteX0" fmla="*/ 523091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1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1" y="523442"/>
                  </a:moveTo>
                  <a:cubicBezTo>
                    <a:pt x="523091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1" y="812511"/>
                    <a:pt x="52309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CC19F68-14AA-9742-BB7C-238321530EF6}"/>
                </a:ext>
              </a:extLst>
            </p:cNvPr>
            <p:cNvSpPr/>
            <p:nvPr/>
          </p:nvSpPr>
          <p:spPr>
            <a:xfrm>
              <a:off x="11071646" y="-668512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055077D-DF2D-0FB2-5BA3-BF7F4199FD67}"/>
                </a:ext>
              </a:extLst>
            </p:cNvPr>
            <p:cNvSpPr/>
            <p:nvPr/>
          </p:nvSpPr>
          <p:spPr>
            <a:xfrm>
              <a:off x="10549486" y="-671072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96D0054-D173-42CC-E865-3BBE09CD5981}"/>
                </a:ext>
              </a:extLst>
            </p:cNvPr>
            <p:cNvSpPr/>
            <p:nvPr/>
          </p:nvSpPr>
          <p:spPr>
            <a:xfrm>
              <a:off x="12643941" y="4586856"/>
              <a:ext cx="523090" cy="1046884"/>
            </a:xfrm>
            <a:custGeom>
              <a:avLst/>
              <a:gdLst>
                <a:gd name="connsiteX0" fmla="*/ 0 w 523090"/>
                <a:gd name="connsiteY0" fmla="*/ 523443 h 1046884"/>
                <a:gd name="connsiteX1" fmla="*/ 523091 w 523090"/>
                <a:gd name="connsiteY1" fmla="*/ 1046885 h 1046884"/>
                <a:gd name="connsiteX2" fmla="*/ 523091 w 523090"/>
                <a:gd name="connsiteY2" fmla="*/ 0 h 1046884"/>
                <a:gd name="connsiteX3" fmla="*/ 0 w 523090"/>
                <a:gd name="connsiteY3" fmla="*/ 523443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0" y="523443"/>
                  </a:moveTo>
                  <a:cubicBezTo>
                    <a:pt x="0" y="812511"/>
                    <a:pt x="234216" y="1046885"/>
                    <a:pt x="523091" y="1046885"/>
                  </a:cubicBezTo>
                  <a:lnTo>
                    <a:pt x="523091" y="0"/>
                  </a:lnTo>
                  <a:cubicBezTo>
                    <a:pt x="234216" y="0"/>
                    <a:pt x="0" y="234374"/>
                    <a:pt x="0" y="523443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6AD8A125-B261-A67C-D80A-5727645DF2F9}"/>
                </a:ext>
              </a:extLst>
            </p:cNvPr>
            <p:cNvSpPr/>
            <p:nvPr/>
          </p:nvSpPr>
          <p:spPr>
            <a:xfrm>
              <a:off x="10466684" y="6680626"/>
              <a:ext cx="1046180" cy="523441"/>
            </a:xfrm>
            <a:custGeom>
              <a:avLst/>
              <a:gdLst>
                <a:gd name="connsiteX0" fmla="*/ 523091 w 1046180"/>
                <a:gd name="connsiteY0" fmla="*/ 0 h 523441"/>
                <a:gd name="connsiteX1" fmla="*/ 0 w 1046180"/>
                <a:gd name="connsiteY1" fmla="*/ 523442 h 523441"/>
                <a:gd name="connsiteX2" fmla="*/ 1046181 w 1046180"/>
                <a:gd name="connsiteY2" fmla="*/ 523442 h 523441"/>
                <a:gd name="connsiteX3" fmla="*/ 523091 w 1046180"/>
                <a:gd name="connsiteY3" fmla="*/ 0 h 52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6180" h="523441">
                  <a:moveTo>
                    <a:pt x="523091" y="0"/>
                  </a:moveTo>
                  <a:cubicBezTo>
                    <a:pt x="234216" y="0"/>
                    <a:pt x="0" y="234373"/>
                    <a:pt x="0" y="523442"/>
                  </a:cubicBezTo>
                  <a:lnTo>
                    <a:pt x="1046181" y="523442"/>
                  </a:lnTo>
                  <a:cubicBezTo>
                    <a:pt x="1046181" y="234373"/>
                    <a:pt x="811965" y="0"/>
                    <a:pt x="523091" y="0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8246060-BE0E-130F-ACC5-C0F45BF3DF4C}"/>
                </a:ext>
              </a:extLst>
            </p:cNvPr>
            <p:cNvSpPr/>
            <p:nvPr/>
          </p:nvSpPr>
          <p:spPr>
            <a:xfrm>
              <a:off x="13166101" y="4589184"/>
              <a:ext cx="523090" cy="1046884"/>
            </a:xfrm>
            <a:custGeom>
              <a:avLst/>
              <a:gdLst>
                <a:gd name="connsiteX0" fmla="*/ 0 w 523090"/>
                <a:gd name="connsiteY0" fmla="*/ 523443 h 1046884"/>
                <a:gd name="connsiteX1" fmla="*/ 523091 w 523090"/>
                <a:gd name="connsiteY1" fmla="*/ 1046885 h 1046884"/>
                <a:gd name="connsiteX2" fmla="*/ 523091 w 523090"/>
                <a:gd name="connsiteY2" fmla="*/ 0 h 1046884"/>
                <a:gd name="connsiteX3" fmla="*/ 0 w 523090"/>
                <a:gd name="connsiteY3" fmla="*/ 523443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0" y="523443"/>
                  </a:moveTo>
                  <a:cubicBezTo>
                    <a:pt x="0" y="812511"/>
                    <a:pt x="234216" y="1046885"/>
                    <a:pt x="523091" y="1046885"/>
                  </a:cubicBezTo>
                  <a:lnTo>
                    <a:pt x="523091" y="0"/>
                  </a:lnTo>
                  <a:cubicBezTo>
                    <a:pt x="234216" y="0"/>
                    <a:pt x="0" y="234374"/>
                    <a:pt x="0" y="523443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7DC6970-C200-BAD8-A78B-288AA7E7EA77}"/>
                </a:ext>
              </a:extLst>
            </p:cNvPr>
            <p:cNvSpPr/>
            <p:nvPr/>
          </p:nvSpPr>
          <p:spPr>
            <a:xfrm>
              <a:off x="15262185" y="391871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4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4"/>
                  </a:lnTo>
                  <a:cubicBezTo>
                    <a:pt x="288874" y="1046884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F3F6EE0-AA08-4736-247A-7935BECF6E23}"/>
                </a:ext>
              </a:extLst>
            </p:cNvPr>
            <p:cNvSpPr/>
            <p:nvPr/>
          </p:nvSpPr>
          <p:spPr>
            <a:xfrm>
              <a:off x="14740024" y="389543"/>
              <a:ext cx="523090" cy="1046884"/>
            </a:xfrm>
            <a:custGeom>
              <a:avLst/>
              <a:gdLst>
                <a:gd name="connsiteX0" fmla="*/ 523091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1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1" y="523442"/>
                  </a:moveTo>
                  <a:cubicBezTo>
                    <a:pt x="523091" y="234374"/>
                    <a:pt x="288875" y="0"/>
                    <a:pt x="0" y="0"/>
                  </a:cubicBezTo>
                  <a:lnTo>
                    <a:pt x="0" y="1046885"/>
                  </a:lnTo>
                  <a:cubicBezTo>
                    <a:pt x="288875" y="1046885"/>
                    <a:pt x="523091" y="812511"/>
                    <a:pt x="52309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014EF1-CFF4-28ED-6925-0C62B2452ABC}"/>
                </a:ext>
              </a:extLst>
            </p:cNvPr>
            <p:cNvSpPr/>
            <p:nvPr/>
          </p:nvSpPr>
          <p:spPr>
            <a:xfrm>
              <a:off x="8963933" y="3564876"/>
              <a:ext cx="523090" cy="1046884"/>
            </a:xfrm>
            <a:custGeom>
              <a:avLst/>
              <a:gdLst>
                <a:gd name="connsiteX0" fmla="*/ 523091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4 h 1046884"/>
                <a:gd name="connsiteX3" fmla="*/ 523091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1" y="523442"/>
                  </a:moveTo>
                  <a:cubicBezTo>
                    <a:pt x="523091" y="234374"/>
                    <a:pt x="288874" y="0"/>
                    <a:pt x="0" y="0"/>
                  </a:cubicBezTo>
                  <a:lnTo>
                    <a:pt x="0" y="1046884"/>
                  </a:lnTo>
                  <a:cubicBezTo>
                    <a:pt x="288874" y="1046884"/>
                    <a:pt x="523091" y="812511"/>
                    <a:pt x="523091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84FA034-2D3A-2FEC-5EBB-744784FCFECB}"/>
                </a:ext>
              </a:extLst>
            </p:cNvPr>
            <p:cNvSpPr/>
            <p:nvPr/>
          </p:nvSpPr>
          <p:spPr>
            <a:xfrm>
              <a:off x="8441773" y="3562315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08FA2EF-59DD-D2E7-A598-E7B56BF9293C}"/>
                </a:ext>
              </a:extLst>
            </p:cNvPr>
            <p:cNvSpPr/>
            <p:nvPr/>
          </p:nvSpPr>
          <p:spPr>
            <a:xfrm>
              <a:off x="10009416" y="3567436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5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5"/>
                  </a:lnTo>
                  <a:cubicBezTo>
                    <a:pt x="288874" y="1046885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4863CDC-5A36-E3E8-1B26-4D0EDF817E65}"/>
                </a:ext>
              </a:extLst>
            </p:cNvPr>
            <p:cNvSpPr/>
            <p:nvPr/>
          </p:nvSpPr>
          <p:spPr>
            <a:xfrm>
              <a:off x="9487024" y="3564876"/>
              <a:ext cx="523090" cy="1046884"/>
            </a:xfrm>
            <a:custGeom>
              <a:avLst/>
              <a:gdLst>
                <a:gd name="connsiteX0" fmla="*/ 523090 w 523090"/>
                <a:gd name="connsiteY0" fmla="*/ 523442 h 1046884"/>
                <a:gd name="connsiteX1" fmla="*/ 0 w 523090"/>
                <a:gd name="connsiteY1" fmla="*/ 0 h 1046884"/>
                <a:gd name="connsiteX2" fmla="*/ 0 w 523090"/>
                <a:gd name="connsiteY2" fmla="*/ 1046884 h 1046884"/>
                <a:gd name="connsiteX3" fmla="*/ 523090 w 523090"/>
                <a:gd name="connsiteY3" fmla="*/ 523442 h 104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090" h="1046884">
                  <a:moveTo>
                    <a:pt x="523090" y="523442"/>
                  </a:moveTo>
                  <a:cubicBezTo>
                    <a:pt x="523090" y="234374"/>
                    <a:pt x="288874" y="0"/>
                    <a:pt x="0" y="0"/>
                  </a:cubicBezTo>
                  <a:lnTo>
                    <a:pt x="0" y="1046884"/>
                  </a:lnTo>
                  <a:cubicBezTo>
                    <a:pt x="288874" y="1046884"/>
                    <a:pt x="523090" y="812511"/>
                    <a:pt x="523090" y="52344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BCE689A-17D9-56BC-232C-2B3EBFD65588}"/>
                </a:ext>
              </a:extLst>
            </p:cNvPr>
            <p:cNvSpPr/>
            <p:nvPr/>
          </p:nvSpPr>
          <p:spPr>
            <a:xfrm>
              <a:off x="12647895" y="3564643"/>
              <a:ext cx="1028969" cy="1010808"/>
            </a:xfrm>
            <a:custGeom>
              <a:avLst/>
              <a:gdLst>
                <a:gd name="connsiteX0" fmla="*/ 22096 w 1028969"/>
                <a:gd name="connsiteY0" fmla="*/ 988466 h 1010808"/>
                <a:gd name="connsiteX1" fmla="*/ 11862 w 1028969"/>
                <a:gd name="connsiteY1" fmla="*/ 982647 h 1010808"/>
                <a:gd name="connsiteX2" fmla="*/ 0 w 1028969"/>
                <a:gd name="connsiteY2" fmla="*/ 994517 h 1010808"/>
                <a:gd name="connsiteX3" fmla="*/ 0 w 1028969"/>
                <a:gd name="connsiteY3" fmla="*/ 998473 h 1010808"/>
                <a:gd name="connsiteX4" fmla="*/ 11862 w 1028969"/>
                <a:gd name="connsiteY4" fmla="*/ 1010344 h 1010808"/>
                <a:gd name="connsiteX5" fmla="*/ 15816 w 1028969"/>
                <a:gd name="connsiteY5" fmla="*/ 1010344 h 1010808"/>
                <a:gd name="connsiteX6" fmla="*/ 27678 w 1028969"/>
                <a:gd name="connsiteY6" fmla="*/ 998473 h 1010808"/>
                <a:gd name="connsiteX7" fmla="*/ 21863 w 1028969"/>
                <a:gd name="connsiteY7" fmla="*/ 988233 h 1010808"/>
                <a:gd name="connsiteX8" fmla="*/ 741723 w 1028969"/>
                <a:gd name="connsiteY8" fmla="*/ 986836 h 1010808"/>
                <a:gd name="connsiteX9" fmla="*/ 733815 w 1028969"/>
                <a:gd name="connsiteY9" fmla="*/ 986836 h 1010808"/>
                <a:gd name="connsiteX10" fmla="*/ 721953 w 1028969"/>
                <a:gd name="connsiteY10" fmla="*/ 998706 h 1010808"/>
                <a:gd name="connsiteX11" fmla="*/ 733815 w 1028969"/>
                <a:gd name="connsiteY11" fmla="*/ 1010576 h 1010808"/>
                <a:gd name="connsiteX12" fmla="*/ 741723 w 1028969"/>
                <a:gd name="connsiteY12" fmla="*/ 1010576 h 1010808"/>
                <a:gd name="connsiteX13" fmla="*/ 753585 w 1028969"/>
                <a:gd name="connsiteY13" fmla="*/ 998706 h 1010808"/>
                <a:gd name="connsiteX14" fmla="*/ 741723 w 1028969"/>
                <a:gd name="connsiteY14" fmla="*/ 986836 h 1010808"/>
                <a:gd name="connsiteX15" fmla="*/ 685902 w 1028969"/>
                <a:gd name="connsiteY15" fmla="*/ 986836 h 1010808"/>
                <a:gd name="connsiteX16" fmla="*/ 677994 w 1028969"/>
                <a:gd name="connsiteY16" fmla="*/ 986836 h 1010808"/>
                <a:gd name="connsiteX17" fmla="*/ 666132 w 1028969"/>
                <a:gd name="connsiteY17" fmla="*/ 998706 h 1010808"/>
                <a:gd name="connsiteX18" fmla="*/ 677994 w 1028969"/>
                <a:gd name="connsiteY18" fmla="*/ 1010576 h 1010808"/>
                <a:gd name="connsiteX19" fmla="*/ 685902 w 1028969"/>
                <a:gd name="connsiteY19" fmla="*/ 1010576 h 1010808"/>
                <a:gd name="connsiteX20" fmla="*/ 697764 w 1028969"/>
                <a:gd name="connsiteY20" fmla="*/ 998706 h 1010808"/>
                <a:gd name="connsiteX21" fmla="*/ 685902 w 1028969"/>
                <a:gd name="connsiteY21" fmla="*/ 986836 h 1010808"/>
                <a:gd name="connsiteX22" fmla="*/ 71637 w 1028969"/>
                <a:gd name="connsiteY22" fmla="*/ 986836 h 1010808"/>
                <a:gd name="connsiteX23" fmla="*/ 63729 w 1028969"/>
                <a:gd name="connsiteY23" fmla="*/ 986836 h 1010808"/>
                <a:gd name="connsiteX24" fmla="*/ 51867 w 1028969"/>
                <a:gd name="connsiteY24" fmla="*/ 998706 h 1010808"/>
                <a:gd name="connsiteX25" fmla="*/ 63729 w 1028969"/>
                <a:gd name="connsiteY25" fmla="*/ 1010576 h 1010808"/>
                <a:gd name="connsiteX26" fmla="*/ 71637 w 1028969"/>
                <a:gd name="connsiteY26" fmla="*/ 1010576 h 1010808"/>
                <a:gd name="connsiteX27" fmla="*/ 83499 w 1028969"/>
                <a:gd name="connsiteY27" fmla="*/ 998706 h 1010808"/>
                <a:gd name="connsiteX28" fmla="*/ 71637 w 1028969"/>
                <a:gd name="connsiteY28" fmla="*/ 986836 h 1010808"/>
                <a:gd name="connsiteX29" fmla="*/ 909187 w 1028969"/>
                <a:gd name="connsiteY29" fmla="*/ 986836 h 1010808"/>
                <a:gd name="connsiteX30" fmla="*/ 901279 w 1028969"/>
                <a:gd name="connsiteY30" fmla="*/ 986836 h 1010808"/>
                <a:gd name="connsiteX31" fmla="*/ 889417 w 1028969"/>
                <a:gd name="connsiteY31" fmla="*/ 998706 h 1010808"/>
                <a:gd name="connsiteX32" fmla="*/ 901279 w 1028969"/>
                <a:gd name="connsiteY32" fmla="*/ 1010576 h 1010808"/>
                <a:gd name="connsiteX33" fmla="*/ 909187 w 1028969"/>
                <a:gd name="connsiteY33" fmla="*/ 1010576 h 1010808"/>
                <a:gd name="connsiteX34" fmla="*/ 921049 w 1028969"/>
                <a:gd name="connsiteY34" fmla="*/ 998706 h 1010808"/>
                <a:gd name="connsiteX35" fmla="*/ 909187 w 1028969"/>
                <a:gd name="connsiteY35" fmla="*/ 986836 h 1010808"/>
                <a:gd name="connsiteX36" fmla="*/ 630081 w 1028969"/>
                <a:gd name="connsiteY36" fmla="*/ 986836 h 1010808"/>
                <a:gd name="connsiteX37" fmla="*/ 622173 w 1028969"/>
                <a:gd name="connsiteY37" fmla="*/ 986836 h 1010808"/>
                <a:gd name="connsiteX38" fmla="*/ 610311 w 1028969"/>
                <a:gd name="connsiteY38" fmla="*/ 998706 h 1010808"/>
                <a:gd name="connsiteX39" fmla="*/ 622173 w 1028969"/>
                <a:gd name="connsiteY39" fmla="*/ 1010576 h 1010808"/>
                <a:gd name="connsiteX40" fmla="*/ 630081 w 1028969"/>
                <a:gd name="connsiteY40" fmla="*/ 1010576 h 1010808"/>
                <a:gd name="connsiteX41" fmla="*/ 641943 w 1028969"/>
                <a:gd name="connsiteY41" fmla="*/ 998706 h 1010808"/>
                <a:gd name="connsiteX42" fmla="*/ 630081 w 1028969"/>
                <a:gd name="connsiteY42" fmla="*/ 986836 h 1010808"/>
                <a:gd name="connsiteX43" fmla="*/ 965240 w 1028969"/>
                <a:gd name="connsiteY43" fmla="*/ 986836 h 1010808"/>
                <a:gd name="connsiteX44" fmla="*/ 957332 w 1028969"/>
                <a:gd name="connsiteY44" fmla="*/ 986836 h 1010808"/>
                <a:gd name="connsiteX45" fmla="*/ 945471 w 1028969"/>
                <a:gd name="connsiteY45" fmla="*/ 998706 h 1010808"/>
                <a:gd name="connsiteX46" fmla="*/ 957332 w 1028969"/>
                <a:gd name="connsiteY46" fmla="*/ 1010576 h 1010808"/>
                <a:gd name="connsiteX47" fmla="*/ 965240 w 1028969"/>
                <a:gd name="connsiteY47" fmla="*/ 1010576 h 1010808"/>
                <a:gd name="connsiteX48" fmla="*/ 977103 w 1028969"/>
                <a:gd name="connsiteY48" fmla="*/ 998706 h 1010808"/>
                <a:gd name="connsiteX49" fmla="*/ 965240 w 1028969"/>
                <a:gd name="connsiteY49" fmla="*/ 986836 h 1010808"/>
                <a:gd name="connsiteX50" fmla="*/ 797545 w 1028969"/>
                <a:gd name="connsiteY50" fmla="*/ 986836 h 1010808"/>
                <a:gd name="connsiteX51" fmla="*/ 789636 w 1028969"/>
                <a:gd name="connsiteY51" fmla="*/ 986836 h 1010808"/>
                <a:gd name="connsiteX52" fmla="*/ 777774 w 1028969"/>
                <a:gd name="connsiteY52" fmla="*/ 998706 h 1010808"/>
                <a:gd name="connsiteX53" fmla="*/ 789636 w 1028969"/>
                <a:gd name="connsiteY53" fmla="*/ 1010576 h 1010808"/>
                <a:gd name="connsiteX54" fmla="*/ 797545 w 1028969"/>
                <a:gd name="connsiteY54" fmla="*/ 1010576 h 1010808"/>
                <a:gd name="connsiteX55" fmla="*/ 809406 w 1028969"/>
                <a:gd name="connsiteY55" fmla="*/ 998706 h 1010808"/>
                <a:gd name="connsiteX56" fmla="*/ 797545 w 1028969"/>
                <a:gd name="connsiteY56" fmla="*/ 986836 h 1010808"/>
                <a:gd name="connsiteX57" fmla="*/ 853366 w 1028969"/>
                <a:gd name="connsiteY57" fmla="*/ 986836 h 1010808"/>
                <a:gd name="connsiteX58" fmla="*/ 845458 w 1028969"/>
                <a:gd name="connsiteY58" fmla="*/ 986836 h 1010808"/>
                <a:gd name="connsiteX59" fmla="*/ 833596 w 1028969"/>
                <a:gd name="connsiteY59" fmla="*/ 998706 h 1010808"/>
                <a:gd name="connsiteX60" fmla="*/ 845458 w 1028969"/>
                <a:gd name="connsiteY60" fmla="*/ 1010576 h 1010808"/>
                <a:gd name="connsiteX61" fmla="*/ 853366 w 1028969"/>
                <a:gd name="connsiteY61" fmla="*/ 1010576 h 1010808"/>
                <a:gd name="connsiteX62" fmla="*/ 865227 w 1028969"/>
                <a:gd name="connsiteY62" fmla="*/ 998706 h 1010808"/>
                <a:gd name="connsiteX63" fmla="*/ 853366 w 1028969"/>
                <a:gd name="connsiteY63" fmla="*/ 986836 h 1010808"/>
                <a:gd name="connsiteX64" fmla="*/ 574260 w 1028969"/>
                <a:gd name="connsiteY64" fmla="*/ 986836 h 1010808"/>
                <a:gd name="connsiteX65" fmla="*/ 566352 w 1028969"/>
                <a:gd name="connsiteY65" fmla="*/ 986836 h 1010808"/>
                <a:gd name="connsiteX66" fmla="*/ 554490 w 1028969"/>
                <a:gd name="connsiteY66" fmla="*/ 998706 h 1010808"/>
                <a:gd name="connsiteX67" fmla="*/ 566352 w 1028969"/>
                <a:gd name="connsiteY67" fmla="*/ 1010576 h 1010808"/>
                <a:gd name="connsiteX68" fmla="*/ 574260 w 1028969"/>
                <a:gd name="connsiteY68" fmla="*/ 1010576 h 1010808"/>
                <a:gd name="connsiteX69" fmla="*/ 586122 w 1028969"/>
                <a:gd name="connsiteY69" fmla="*/ 998706 h 1010808"/>
                <a:gd name="connsiteX70" fmla="*/ 574260 w 1028969"/>
                <a:gd name="connsiteY70" fmla="*/ 986836 h 1010808"/>
                <a:gd name="connsiteX71" fmla="*/ 295154 w 1028969"/>
                <a:gd name="connsiteY71" fmla="*/ 986836 h 1010808"/>
                <a:gd name="connsiteX72" fmla="*/ 287246 w 1028969"/>
                <a:gd name="connsiteY72" fmla="*/ 986836 h 1010808"/>
                <a:gd name="connsiteX73" fmla="*/ 275385 w 1028969"/>
                <a:gd name="connsiteY73" fmla="*/ 998706 h 1010808"/>
                <a:gd name="connsiteX74" fmla="*/ 287246 w 1028969"/>
                <a:gd name="connsiteY74" fmla="*/ 1010576 h 1010808"/>
                <a:gd name="connsiteX75" fmla="*/ 295154 w 1028969"/>
                <a:gd name="connsiteY75" fmla="*/ 1010576 h 1010808"/>
                <a:gd name="connsiteX76" fmla="*/ 307016 w 1028969"/>
                <a:gd name="connsiteY76" fmla="*/ 998706 h 1010808"/>
                <a:gd name="connsiteX77" fmla="*/ 295154 w 1028969"/>
                <a:gd name="connsiteY77" fmla="*/ 986836 h 1010808"/>
                <a:gd name="connsiteX78" fmla="*/ 183512 w 1028969"/>
                <a:gd name="connsiteY78" fmla="*/ 986836 h 1010808"/>
                <a:gd name="connsiteX79" fmla="*/ 175604 w 1028969"/>
                <a:gd name="connsiteY79" fmla="*/ 986836 h 1010808"/>
                <a:gd name="connsiteX80" fmla="*/ 163742 w 1028969"/>
                <a:gd name="connsiteY80" fmla="*/ 998706 h 1010808"/>
                <a:gd name="connsiteX81" fmla="*/ 175604 w 1028969"/>
                <a:gd name="connsiteY81" fmla="*/ 1010576 h 1010808"/>
                <a:gd name="connsiteX82" fmla="*/ 183512 w 1028969"/>
                <a:gd name="connsiteY82" fmla="*/ 1010576 h 1010808"/>
                <a:gd name="connsiteX83" fmla="*/ 195374 w 1028969"/>
                <a:gd name="connsiteY83" fmla="*/ 998706 h 1010808"/>
                <a:gd name="connsiteX84" fmla="*/ 183512 w 1028969"/>
                <a:gd name="connsiteY84" fmla="*/ 986836 h 1010808"/>
                <a:gd name="connsiteX85" fmla="*/ 350976 w 1028969"/>
                <a:gd name="connsiteY85" fmla="*/ 986836 h 1010808"/>
                <a:gd name="connsiteX86" fmla="*/ 343067 w 1028969"/>
                <a:gd name="connsiteY86" fmla="*/ 986836 h 1010808"/>
                <a:gd name="connsiteX87" fmla="*/ 331206 w 1028969"/>
                <a:gd name="connsiteY87" fmla="*/ 998706 h 1010808"/>
                <a:gd name="connsiteX88" fmla="*/ 343067 w 1028969"/>
                <a:gd name="connsiteY88" fmla="*/ 1010576 h 1010808"/>
                <a:gd name="connsiteX89" fmla="*/ 350976 w 1028969"/>
                <a:gd name="connsiteY89" fmla="*/ 1010576 h 1010808"/>
                <a:gd name="connsiteX90" fmla="*/ 362837 w 1028969"/>
                <a:gd name="connsiteY90" fmla="*/ 998706 h 1010808"/>
                <a:gd name="connsiteX91" fmla="*/ 350976 w 1028969"/>
                <a:gd name="connsiteY91" fmla="*/ 986836 h 1010808"/>
                <a:gd name="connsiteX92" fmla="*/ 462618 w 1028969"/>
                <a:gd name="connsiteY92" fmla="*/ 986836 h 1010808"/>
                <a:gd name="connsiteX93" fmla="*/ 454710 w 1028969"/>
                <a:gd name="connsiteY93" fmla="*/ 986836 h 1010808"/>
                <a:gd name="connsiteX94" fmla="*/ 442848 w 1028969"/>
                <a:gd name="connsiteY94" fmla="*/ 998706 h 1010808"/>
                <a:gd name="connsiteX95" fmla="*/ 454710 w 1028969"/>
                <a:gd name="connsiteY95" fmla="*/ 1010576 h 1010808"/>
                <a:gd name="connsiteX96" fmla="*/ 462618 w 1028969"/>
                <a:gd name="connsiteY96" fmla="*/ 1010576 h 1010808"/>
                <a:gd name="connsiteX97" fmla="*/ 474480 w 1028969"/>
                <a:gd name="connsiteY97" fmla="*/ 998706 h 1010808"/>
                <a:gd name="connsiteX98" fmla="*/ 462618 w 1028969"/>
                <a:gd name="connsiteY98" fmla="*/ 986836 h 1010808"/>
                <a:gd name="connsiteX99" fmla="*/ 406797 w 1028969"/>
                <a:gd name="connsiteY99" fmla="*/ 986836 h 1010808"/>
                <a:gd name="connsiteX100" fmla="*/ 398889 w 1028969"/>
                <a:gd name="connsiteY100" fmla="*/ 986836 h 1010808"/>
                <a:gd name="connsiteX101" fmla="*/ 387026 w 1028969"/>
                <a:gd name="connsiteY101" fmla="*/ 998706 h 1010808"/>
                <a:gd name="connsiteX102" fmla="*/ 398889 w 1028969"/>
                <a:gd name="connsiteY102" fmla="*/ 1010576 h 1010808"/>
                <a:gd name="connsiteX103" fmla="*/ 406797 w 1028969"/>
                <a:gd name="connsiteY103" fmla="*/ 1010576 h 1010808"/>
                <a:gd name="connsiteX104" fmla="*/ 418658 w 1028969"/>
                <a:gd name="connsiteY104" fmla="*/ 998706 h 1010808"/>
                <a:gd name="connsiteX105" fmla="*/ 406797 w 1028969"/>
                <a:gd name="connsiteY105" fmla="*/ 986836 h 1010808"/>
                <a:gd name="connsiteX106" fmla="*/ 239333 w 1028969"/>
                <a:gd name="connsiteY106" fmla="*/ 986836 h 1010808"/>
                <a:gd name="connsiteX107" fmla="*/ 231425 w 1028969"/>
                <a:gd name="connsiteY107" fmla="*/ 986836 h 1010808"/>
                <a:gd name="connsiteX108" fmla="*/ 219563 w 1028969"/>
                <a:gd name="connsiteY108" fmla="*/ 998706 h 1010808"/>
                <a:gd name="connsiteX109" fmla="*/ 231425 w 1028969"/>
                <a:gd name="connsiteY109" fmla="*/ 1010576 h 1010808"/>
                <a:gd name="connsiteX110" fmla="*/ 239333 w 1028969"/>
                <a:gd name="connsiteY110" fmla="*/ 1010576 h 1010808"/>
                <a:gd name="connsiteX111" fmla="*/ 251195 w 1028969"/>
                <a:gd name="connsiteY111" fmla="*/ 998706 h 1010808"/>
                <a:gd name="connsiteX112" fmla="*/ 239333 w 1028969"/>
                <a:gd name="connsiteY112" fmla="*/ 986836 h 1010808"/>
                <a:gd name="connsiteX113" fmla="*/ 127691 w 1028969"/>
                <a:gd name="connsiteY113" fmla="*/ 986836 h 1010808"/>
                <a:gd name="connsiteX114" fmla="*/ 119783 w 1028969"/>
                <a:gd name="connsiteY114" fmla="*/ 986836 h 1010808"/>
                <a:gd name="connsiteX115" fmla="*/ 107921 w 1028969"/>
                <a:gd name="connsiteY115" fmla="*/ 998706 h 1010808"/>
                <a:gd name="connsiteX116" fmla="*/ 119783 w 1028969"/>
                <a:gd name="connsiteY116" fmla="*/ 1010576 h 1010808"/>
                <a:gd name="connsiteX117" fmla="*/ 127691 w 1028969"/>
                <a:gd name="connsiteY117" fmla="*/ 1010576 h 1010808"/>
                <a:gd name="connsiteX118" fmla="*/ 139553 w 1028969"/>
                <a:gd name="connsiteY118" fmla="*/ 998706 h 1010808"/>
                <a:gd name="connsiteX119" fmla="*/ 127691 w 1028969"/>
                <a:gd name="connsiteY119" fmla="*/ 986836 h 1010808"/>
                <a:gd name="connsiteX120" fmla="*/ 518439 w 1028969"/>
                <a:gd name="connsiteY120" fmla="*/ 986836 h 1010808"/>
                <a:gd name="connsiteX121" fmla="*/ 510531 w 1028969"/>
                <a:gd name="connsiteY121" fmla="*/ 986836 h 1010808"/>
                <a:gd name="connsiteX122" fmla="*/ 498669 w 1028969"/>
                <a:gd name="connsiteY122" fmla="*/ 998706 h 1010808"/>
                <a:gd name="connsiteX123" fmla="*/ 510531 w 1028969"/>
                <a:gd name="connsiteY123" fmla="*/ 1010576 h 1010808"/>
                <a:gd name="connsiteX124" fmla="*/ 518439 w 1028969"/>
                <a:gd name="connsiteY124" fmla="*/ 1010576 h 1010808"/>
                <a:gd name="connsiteX125" fmla="*/ 530301 w 1028969"/>
                <a:gd name="connsiteY125" fmla="*/ 998706 h 1010808"/>
                <a:gd name="connsiteX126" fmla="*/ 518439 w 1028969"/>
                <a:gd name="connsiteY126" fmla="*/ 986836 h 1010808"/>
                <a:gd name="connsiteX127" fmla="*/ 1016875 w 1028969"/>
                <a:gd name="connsiteY127" fmla="*/ 982879 h 1010808"/>
                <a:gd name="connsiteX128" fmla="*/ 1006641 w 1028969"/>
                <a:gd name="connsiteY128" fmla="*/ 988698 h 1010808"/>
                <a:gd name="connsiteX129" fmla="*/ 1000826 w 1028969"/>
                <a:gd name="connsiteY129" fmla="*/ 998939 h 1010808"/>
                <a:gd name="connsiteX130" fmla="*/ 1012689 w 1028969"/>
                <a:gd name="connsiteY130" fmla="*/ 1010809 h 1010808"/>
                <a:gd name="connsiteX131" fmla="*/ 1016642 w 1028969"/>
                <a:gd name="connsiteY131" fmla="*/ 1010809 h 1010808"/>
                <a:gd name="connsiteX132" fmla="*/ 1028504 w 1028969"/>
                <a:gd name="connsiteY132" fmla="*/ 998939 h 1010808"/>
                <a:gd name="connsiteX133" fmla="*/ 1028504 w 1028969"/>
                <a:gd name="connsiteY133" fmla="*/ 994982 h 1010808"/>
                <a:gd name="connsiteX134" fmla="*/ 1016642 w 1028969"/>
                <a:gd name="connsiteY134" fmla="*/ 983112 h 1010808"/>
                <a:gd name="connsiteX135" fmla="*/ 1016875 w 1028969"/>
                <a:gd name="connsiteY135" fmla="*/ 435465 h 1010808"/>
                <a:gd name="connsiteX136" fmla="*/ 1005013 w 1028969"/>
                <a:gd name="connsiteY136" fmla="*/ 447335 h 1010808"/>
                <a:gd name="connsiteX137" fmla="*/ 1005013 w 1028969"/>
                <a:gd name="connsiteY137" fmla="*/ 455248 h 1010808"/>
                <a:gd name="connsiteX138" fmla="*/ 1016875 w 1028969"/>
                <a:gd name="connsiteY138" fmla="*/ 467118 h 1010808"/>
                <a:gd name="connsiteX139" fmla="*/ 1028737 w 1028969"/>
                <a:gd name="connsiteY139" fmla="*/ 455248 h 1010808"/>
                <a:gd name="connsiteX140" fmla="*/ 1028737 w 1028969"/>
                <a:gd name="connsiteY140" fmla="*/ 447335 h 1010808"/>
                <a:gd name="connsiteX141" fmla="*/ 1016875 w 1028969"/>
                <a:gd name="connsiteY141" fmla="*/ 435465 h 1010808"/>
                <a:gd name="connsiteX142" fmla="*/ 1016875 w 1028969"/>
                <a:gd name="connsiteY142" fmla="*/ 270915 h 1010808"/>
                <a:gd name="connsiteX143" fmla="*/ 1005013 w 1028969"/>
                <a:gd name="connsiteY143" fmla="*/ 282784 h 1010808"/>
                <a:gd name="connsiteX144" fmla="*/ 1005013 w 1028969"/>
                <a:gd name="connsiteY144" fmla="*/ 290698 h 1010808"/>
                <a:gd name="connsiteX145" fmla="*/ 1016875 w 1028969"/>
                <a:gd name="connsiteY145" fmla="*/ 302568 h 1010808"/>
                <a:gd name="connsiteX146" fmla="*/ 1028737 w 1028969"/>
                <a:gd name="connsiteY146" fmla="*/ 290698 h 1010808"/>
                <a:gd name="connsiteX147" fmla="*/ 1028737 w 1028969"/>
                <a:gd name="connsiteY147" fmla="*/ 282784 h 1010808"/>
                <a:gd name="connsiteX148" fmla="*/ 1016875 w 1028969"/>
                <a:gd name="connsiteY148" fmla="*/ 270915 h 1010808"/>
                <a:gd name="connsiteX149" fmla="*/ 1016875 w 1028969"/>
                <a:gd name="connsiteY149" fmla="*/ 380537 h 1010808"/>
                <a:gd name="connsiteX150" fmla="*/ 1005013 w 1028969"/>
                <a:gd name="connsiteY150" fmla="*/ 392407 h 1010808"/>
                <a:gd name="connsiteX151" fmla="*/ 1005013 w 1028969"/>
                <a:gd name="connsiteY151" fmla="*/ 400320 h 1010808"/>
                <a:gd name="connsiteX152" fmla="*/ 1016875 w 1028969"/>
                <a:gd name="connsiteY152" fmla="*/ 412190 h 1010808"/>
                <a:gd name="connsiteX153" fmla="*/ 1028737 w 1028969"/>
                <a:gd name="connsiteY153" fmla="*/ 400320 h 1010808"/>
                <a:gd name="connsiteX154" fmla="*/ 1028737 w 1028969"/>
                <a:gd name="connsiteY154" fmla="*/ 392407 h 1010808"/>
                <a:gd name="connsiteX155" fmla="*/ 1016875 w 1028969"/>
                <a:gd name="connsiteY155" fmla="*/ 380537 h 1010808"/>
                <a:gd name="connsiteX156" fmla="*/ 1016875 w 1028969"/>
                <a:gd name="connsiteY156" fmla="*/ 600248 h 1010808"/>
                <a:gd name="connsiteX157" fmla="*/ 1005013 w 1028969"/>
                <a:gd name="connsiteY157" fmla="*/ 612118 h 1010808"/>
                <a:gd name="connsiteX158" fmla="*/ 1005013 w 1028969"/>
                <a:gd name="connsiteY158" fmla="*/ 620031 h 1010808"/>
                <a:gd name="connsiteX159" fmla="*/ 1016875 w 1028969"/>
                <a:gd name="connsiteY159" fmla="*/ 631901 h 1010808"/>
                <a:gd name="connsiteX160" fmla="*/ 1028737 w 1028969"/>
                <a:gd name="connsiteY160" fmla="*/ 620031 h 1010808"/>
                <a:gd name="connsiteX161" fmla="*/ 1028737 w 1028969"/>
                <a:gd name="connsiteY161" fmla="*/ 612118 h 1010808"/>
                <a:gd name="connsiteX162" fmla="*/ 1016875 w 1028969"/>
                <a:gd name="connsiteY162" fmla="*/ 600248 h 1010808"/>
                <a:gd name="connsiteX163" fmla="*/ 1016875 w 1028969"/>
                <a:gd name="connsiteY163" fmla="*/ 545320 h 1010808"/>
                <a:gd name="connsiteX164" fmla="*/ 1005013 w 1028969"/>
                <a:gd name="connsiteY164" fmla="*/ 557190 h 1010808"/>
                <a:gd name="connsiteX165" fmla="*/ 1005013 w 1028969"/>
                <a:gd name="connsiteY165" fmla="*/ 565103 h 1010808"/>
                <a:gd name="connsiteX166" fmla="*/ 1016875 w 1028969"/>
                <a:gd name="connsiteY166" fmla="*/ 576973 h 1010808"/>
                <a:gd name="connsiteX167" fmla="*/ 1028737 w 1028969"/>
                <a:gd name="connsiteY167" fmla="*/ 565103 h 1010808"/>
                <a:gd name="connsiteX168" fmla="*/ 1028737 w 1028969"/>
                <a:gd name="connsiteY168" fmla="*/ 557190 h 1010808"/>
                <a:gd name="connsiteX169" fmla="*/ 1016875 w 1028969"/>
                <a:gd name="connsiteY169" fmla="*/ 545320 h 1010808"/>
                <a:gd name="connsiteX170" fmla="*/ 1016875 w 1028969"/>
                <a:gd name="connsiteY170" fmla="*/ 490392 h 1010808"/>
                <a:gd name="connsiteX171" fmla="*/ 1005013 w 1028969"/>
                <a:gd name="connsiteY171" fmla="*/ 502263 h 1010808"/>
                <a:gd name="connsiteX172" fmla="*/ 1005013 w 1028969"/>
                <a:gd name="connsiteY172" fmla="*/ 510176 h 1010808"/>
                <a:gd name="connsiteX173" fmla="*/ 1016875 w 1028969"/>
                <a:gd name="connsiteY173" fmla="*/ 522046 h 1010808"/>
                <a:gd name="connsiteX174" fmla="*/ 1028737 w 1028969"/>
                <a:gd name="connsiteY174" fmla="*/ 510176 h 1010808"/>
                <a:gd name="connsiteX175" fmla="*/ 1028737 w 1028969"/>
                <a:gd name="connsiteY175" fmla="*/ 502263 h 1010808"/>
                <a:gd name="connsiteX176" fmla="*/ 1016875 w 1028969"/>
                <a:gd name="connsiteY176" fmla="*/ 490392 h 1010808"/>
                <a:gd name="connsiteX177" fmla="*/ 1016875 w 1028969"/>
                <a:gd name="connsiteY177" fmla="*/ 106131 h 1010808"/>
                <a:gd name="connsiteX178" fmla="*/ 1005013 w 1028969"/>
                <a:gd name="connsiteY178" fmla="*/ 118001 h 1010808"/>
                <a:gd name="connsiteX179" fmla="*/ 1005013 w 1028969"/>
                <a:gd name="connsiteY179" fmla="*/ 125914 h 1010808"/>
                <a:gd name="connsiteX180" fmla="*/ 1016875 w 1028969"/>
                <a:gd name="connsiteY180" fmla="*/ 137785 h 1010808"/>
                <a:gd name="connsiteX181" fmla="*/ 1028737 w 1028969"/>
                <a:gd name="connsiteY181" fmla="*/ 125914 h 1010808"/>
                <a:gd name="connsiteX182" fmla="*/ 1028737 w 1028969"/>
                <a:gd name="connsiteY182" fmla="*/ 118001 h 1010808"/>
                <a:gd name="connsiteX183" fmla="*/ 1016875 w 1028969"/>
                <a:gd name="connsiteY183" fmla="*/ 106131 h 1010808"/>
                <a:gd name="connsiteX184" fmla="*/ 1016875 w 1028969"/>
                <a:gd name="connsiteY184" fmla="*/ 215987 h 1010808"/>
                <a:gd name="connsiteX185" fmla="*/ 1005013 w 1028969"/>
                <a:gd name="connsiteY185" fmla="*/ 227857 h 1010808"/>
                <a:gd name="connsiteX186" fmla="*/ 1005013 w 1028969"/>
                <a:gd name="connsiteY186" fmla="*/ 235770 h 1010808"/>
                <a:gd name="connsiteX187" fmla="*/ 1016875 w 1028969"/>
                <a:gd name="connsiteY187" fmla="*/ 247640 h 1010808"/>
                <a:gd name="connsiteX188" fmla="*/ 1028737 w 1028969"/>
                <a:gd name="connsiteY188" fmla="*/ 235770 h 1010808"/>
                <a:gd name="connsiteX189" fmla="*/ 1028737 w 1028969"/>
                <a:gd name="connsiteY189" fmla="*/ 227857 h 1010808"/>
                <a:gd name="connsiteX190" fmla="*/ 1016875 w 1028969"/>
                <a:gd name="connsiteY190" fmla="*/ 215987 h 1010808"/>
                <a:gd name="connsiteX191" fmla="*/ 1016875 w 1028969"/>
                <a:gd name="connsiteY191" fmla="*/ 51204 h 1010808"/>
                <a:gd name="connsiteX192" fmla="*/ 1005013 w 1028969"/>
                <a:gd name="connsiteY192" fmla="*/ 63074 h 1010808"/>
                <a:gd name="connsiteX193" fmla="*/ 1005013 w 1028969"/>
                <a:gd name="connsiteY193" fmla="*/ 70987 h 1010808"/>
                <a:gd name="connsiteX194" fmla="*/ 1016875 w 1028969"/>
                <a:gd name="connsiteY194" fmla="*/ 82857 h 1010808"/>
                <a:gd name="connsiteX195" fmla="*/ 1028737 w 1028969"/>
                <a:gd name="connsiteY195" fmla="*/ 70987 h 1010808"/>
                <a:gd name="connsiteX196" fmla="*/ 1028737 w 1028969"/>
                <a:gd name="connsiteY196" fmla="*/ 63074 h 1010808"/>
                <a:gd name="connsiteX197" fmla="*/ 1016875 w 1028969"/>
                <a:gd name="connsiteY197" fmla="*/ 51204 h 1010808"/>
                <a:gd name="connsiteX198" fmla="*/ 1016875 w 1028969"/>
                <a:gd name="connsiteY198" fmla="*/ 161059 h 1010808"/>
                <a:gd name="connsiteX199" fmla="*/ 1005013 w 1028969"/>
                <a:gd name="connsiteY199" fmla="*/ 172929 h 1010808"/>
                <a:gd name="connsiteX200" fmla="*/ 1005013 w 1028969"/>
                <a:gd name="connsiteY200" fmla="*/ 180842 h 1010808"/>
                <a:gd name="connsiteX201" fmla="*/ 1016875 w 1028969"/>
                <a:gd name="connsiteY201" fmla="*/ 192712 h 1010808"/>
                <a:gd name="connsiteX202" fmla="*/ 1028737 w 1028969"/>
                <a:gd name="connsiteY202" fmla="*/ 180842 h 1010808"/>
                <a:gd name="connsiteX203" fmla="*/ 1028737 w 1028969"/>
                <a:gd name="connsiteY203" fmla="*/ 172929 h 1010808"/>
                <a:gd name="connsiteX204" fmla="*/ 1016875 w 1028969"/>
                <a:gd name="connsiteY204" fmla="*/ 161059 h 1010808"/>
                <a:gd name="connsiteX205" fmla="*/ 1016875 w 1028969"/>
                <a:gd name="connsiteY205" fmla="*/ 325842 h 1010808"/>
                <a:gd name="connsiteX206" fmla="*/ 1005013 w 1028969"/>
                <a:gd name="connsiteY206" fmla="*/ 337712 h 1010808"/>
                <a:gd name="connsiteX207" fmla="*/ 1005013 w 1028969"/>
                <a:gd name="connsiteY207" fmla="*/ 345625 h 1010808"/>
                <a:gd name="connsiteX208" fmla="*/ 1016875 w 1028969"/>
                <a:gd name="connsiteY208" fmla="*/ 357495 h 1010808"/>
                <a:gd name="connsiteX209" fmla="*/ 1028737 w 1028969"/>
                <a:gd name="connsiteY209" fmla="*/ 345625 h 1010808"/>
                <a:gd name="connsiteX210" fmla="*/ 1028737 w 1028969"/>
                <a:gd name="connsiteY210" fmla="*/ 337712 h 1010808"/>
                <a:gd name="connsiteX211" fmla="*/ 1016875 w 1028969"/>
                <a:gd name="connsiteY211" fmla="*/ 325842 h 1010808"/>
                <a:gd name="connsiteX212" fmla="*/ 1016875 w 1028969"/>
                <a:gd name="connsiteY212" fmla="*/ 927952 h 1010808"/>
                <a:gd name="connsiteX213" fmla="*/ 1005013 w 1028969"/>
                <a:gd name="connsiteY213" fmla="*/ 939822 h 1010808"/>
                <a:gd name="connsiteX214" fmla="*/ 1005013 w 1028969"/>
                <a:gd name="connsiteY214" fmla="*/ 947735 h 1010808"/>
                <a:gd name="connsiteX215" fmla="*/ 1016875 w 1028969"/>
                <a:gd name="connsiteY215" fmla="*/ 959605 h 1010808"/>
                <a:gd name="connsiteX216" fmla="*/ 1028737 w 1028969"/>
                <a:gd name="connsiteY216" fmla="*/ 947735 h 1010808"/>
                <a:gd name="connsiteX217" fmla="*/ 1028737 w 1028969"/>
                <a:gd name="connsiteY217" fmla="*/ 939822 h 1010808"/>
                <a:gd name="connsiteX218" fmla="*/ 1016875 w 1028969"/>
                <a:gd name="connsiteY218" fmla="*/ 927952 h 1010808"/>
                <a:gd name="connsiteX219" fmla="*/ 1016875 w 1028969"/>
                <a:gd name="connsiteY219" fmla="*/ 819726 h 1010808"/>
                <a:gd name="connsiteX220" fmla="*/ 1005013 w 1028969"/>
                <a:gd name="connsiteY220" fmla="*/ 831595 h 1010808"/>
                <a:gd name="connsiteX221" fmla="*/ 1005013 w 1028969"/>
                <a:gd name="connsiteY221" fmla="*/ 839509 h 1010808"/>
                <a:gd name="connsiteX222" fmla="*/ 1016875 w 1028969"/>
                <a:gd name="connsiteY222" fmla="*/ 851379 h 1010808"/>
                <a:gd name="connsiteX223" fmla="*/ 1028737 w 1028969"/>
                <a:gd name="connsiteY223" fmla="*/ 839509 h 1010808"/>
                <a:gd name="connsiteX224" fmla="*/ 1028737 w 1028969"/>
                <a:gd name="connsiteY224" fmla="*/ 831595 h 1010808"/>
                <a:gd name="connsiteX225" fmla="*/ 1016875 w 1028969"/>
                <a:gd name="connsiteY225" fmla="*/ 819726 h 1010808"/>
                <a:gd name="connsiteX226" fmla="*/ 1016875 w 1028969"/>
                <a:gd name="connsiteY226" fmla="*/ 655175 h 1010808"/>
                <a:gd name="connsiteX227" fmla="*/ 1005013 w 1028969"/>
                <a:gd name="connsiteY227" fmla="*/ 667046 h 1010808"/>
                <a:gd name="connsiteX228" fmla="*/ 1005013 w 1028969"/>
                <a:gd name="connsiteY228" fmla="*/ 674959 h 1010808"/>
                <a:gd name="connsiteX229" fmla="*/ 1016875 w 1028969"/>
                <a:gd name="connsiteY229" fmla="*/ 686829 h 1010808"/>
                <a:gd name="connsiteX230" fmla="*/ 1028737 w 1028969"/>
                <a:gd name="connsiteY230" fmla="*/ 674959 h 1010808"/>
                <a:gd name="connsiteX231" fmla="*/ 1028737 w 1028969"/>
                <a:gd name="connsiteY231" fmla="*/ 667046 h 1010808"/>
                <a:gd name="connsiteX232" fmla="*/ 1016875 w 1028969"/>
                <a:gd name="connsiteY232" fmla="*/ 655175 h 1010808"/>
                <a:gd name="connsiteX233" fmla="*/ 1016875 w 1028969"/>
                <a:gd name="connsiteY233" fmla="*/ 874653 h 1010808"/>
                <a:gd name="connsiteX234" fmla="*/ 1005013 w 1028969"/>
                <a:gd name="connsiteY234" fmla="*/ 886523 h 1010808"/>
                <a:gd name="connsiteX235" fmla="*/ 1005013 w 1028969"/>
                <a:gd name="connsiteY235" fmla="*/ 894437 h 1010808"/>
                <a:gd name="connsiteX236" fmla="*/ 1016875 w 1028969"/>
                <a:gd name="connsiteY236" fmla="*/ 906307 h 1010808"/>
                <a:gd name="connsiteX237" fmla="*/ 1028737 w 1028969"/>
                <a:gd name="connsiteY237" fmla="*/ 894437 h 1010808"/>
                <a:gd name="connsiteX238" fmla="*/ 1028737 w 1028969"/>
                <a:gd name="connsiteY238" fmla="*/ 886523 h 1010808"/>
                <a:gd name="connsiteX239" fmla="*/ 1016875 w 1028969"/>
                <a:gd name="connsiteY239" fmla="*/ 874653 h 1010808"/>
                <a:gd name="connsiteX240" fmla="*/ 1016875 w 1028969"/>
                <a:gd name="connsiteY240" fmla="*/ 765031 h 1010808"/>
                <a:gd name="connsiteX241" fmla="*/ 1005013 w 1028969"/>
                <a:gd name="connsiteY241" fmla="*/ 776901 h 1010808"/>
                <a:gd name="connsiteX242" fmla="*/ 1005013 w 1028969"/>
                <a:gd name="connsiteY242" fmla="*/ 784814 h 1010808"/>
                <a:gd name="connsiteX243" fmla="*/ 1016875 w 1028969"/>
                <a:gd name="connsiteY243" fmla="*/ 796684 h 1010808"/>
                <a:gd name="connsiteX244" fmla="*/ 1028737 w 1028969"/>
                <a:gd name="connsiteY244" fmla="*/ 784814 h 1010808"/>
                <a:gd name="connsiteX245" fmla="*/ 1028737 w 1028969"/>
                <a:gd name="connsiteY245" fmla="*/ 776901 h 1010808"/>
                <a:gd name="connsiteX246" fmla="*/ 1016875 w 1028969"/>
                <a:gd name="connsiteY246" fmla="*/ 765031 h 1010808"/>
                <a:gd name="connsiteX247" fmla="*/ 1016875 w 1028969"/>
                <a:gd name="connsiteY247" fmla="*/ 710104 h 1010808"/>
                <a:gd name="connsiteX248" fmla="*/ 1005013 w 1028969"/>
                <a:gd name="connsiteY248" fmla="*/ 721973 h 1010808"/>
                <a:gd name="connsiteX249" fmla="*/ 1005013 w 1028969"/>
                <a:gd name="connsiteY249" fmla="*/ 729886 h 1010808"/>
                <a:gd name="connsiteX250" fmla="*/ 1016875 w 1028969"/>
                <a:gd name="connsiteY250" fmla="*/ 741756 h 1010808"/>
                <a:gd name="connsiteX251" fmla="*/ 1028737 w 1028969"/>
                <a:gd name="connsiteY251" fmla="*/ 729886 h 1010808"/>
                <a:gd name="connsiteX252" fmla="*/ 1028737 w 1028969"/>
                <a:gd name="connsiteY252" fmla="*/ 721973 h 1010808"/>
                <a:gd name="connsiteX253" fmla="*/ 1016875 w 1028969"/>
                <a:gd name="connsiteY253" fmla="*/ 710104 h 1010808"/>
                <a:gd name="connsiteX254" fmla="*/ 1016875 w 1028969"/>
                <a:gd name="connsiteY254" fmla="*/ 233 h 1010808"/>
                <a:gd name="connsiteX255" fmla="*/ 1012921 w 1028969"/>
                <a:gd name="connsiteY255" fmla="*/ 233 h 1010808"/>
                <a:gd name="connsiteX256" fmla="*/ 1001059 w 1028969"/>
                <a:gd name="connsiteY256" fmla="*/ 12102 h 1010808"/>
                <a:gd name="connsiteX257" fmla="*/ 1006874 w 1028969"/>
                <a:gd name="connsiteY257" fmla="*/ 22343 h 1010808"/>
                <a:gd name="connsiteX258" fmla="*/ 1017108 w 1028969"/>
                <a:gd name="connsiteY258" fmla="*/ 28162 h 1010808"/>
                <a:gd name="connsiteX259" fmla="*/ 1028970 w 1028969"/>
                <a:gd name="connsiteY259" fmla="*/ 16292 h 1010808"/>
                <a:gd name="connsiteX260" fmla="*/ 1028970 w 1028969"/>
                <a:gd name="connsiteY260" fmla="*/ 12335 h 1010808"/>
                <a:gd name="connsiteX261" fmla="*/ 1017108 w 1028969"/>
                <a:gd name="connsiteY261" fmla="*/ 465 h 1010808"/>
                <a:gd name="connsiteX262" fmla="*/ 183512 w 1028969"/>
                <a:gd name="connsiteY262" fmla="*/ 233 h 1010808"/>
                <a:gd name="connsiteX263" fmla="*/ 175604 w 1028969"/>
                <a:gd name="connsiteY263" fmla="*/ 233 h 1010808"/>
                <a:gd name="connsiteX264" fmla="*/ 163742 w 1028969"/>
                <a:gd name="connsiteY264" fmla="*/ 12102 h 1010808"/>
                <a:gd name="connsiteX265" fmla="*/ 175604 w 1028969"/>
                <a:gd name="connsiteY265" fmla="*/ 23973 h 1010808"/>
                <a:gd name="connsiteX266" fmla="*/ 183512 w 1028969"/>
                <a:gd name="connsiteY266" fmla="*/ 23973 h 1010808"/>
                <a:gd name="connsiteX267" fmla="*/ 195374 w 1028969"/>
                <a:gd name="connsiteY267" fmla="*/ 12102 h 1010808"/>
                <a:gd name="connsiteX268" fmla="*/ 183512 w 1028969"/>
                <a:gd name="connsiteY268" fmla="*/ 233 h 1010808"/>
                <a:gd name="connsiteX269" fmla="*/ 789636 w 1028969"/>
                <a:gd name="connsiteY269" fmla="*/ 23973 h 1010808"/>
                <a:gd name="connsiteX270" fmla="*/ 797545 w 1028969"/>
                <a:gd name="connsiteY270" fmla="*/ 23973 h 1010808"/>
                <a:gd name="connsiteX271" fmla="*/ 809406 w 1028969"/>
                <a:gd name="connsiteY271" fmla="*/ 12102 h 1010808"/>
                <a:gd name="connsiteX272" fmla="*/ 797545 w 1028969"/>
                <a:gd name="connsiteY272" fmla="*/ 233 h 1010808"/>
                <a:gd name="connsiteX273" fmla="*/ 789636 w 1028969"/>
                <a:gd name="connsiteY273" fmla="*/ 233 h 1010808"/>
                <a:gd name="connsiteX274" fmla="*/ 777774 w 1028969"/>
                <a:gd name="connsiteY274" fmla="*/ 12102 h 1010808"/>
                <a:gd name="connsiteX275" fmla="*/ 789636 w 1028969"/>
                <a:gd name="connsiteY275" fmla="*/ 23973 h 1010808"/>
                <a:gd name="connsiteX276" fmla="*/ 845458 w 1028969"/>
                <a:gd name="connsiteY276" fmla="*/ 23973 h 1010808"/>
                <a:gd name="connsiteX277" fmla="*/ 853366 w 1028969"/>
                <a:gd name="connsiteY277" fmla="*/ 23973 h 1010808"/>
                <a:gd name="connsiteX278" fmla="*/ 865227 w 1028969"/>
                <a:gd name="connsiteY278" fmla="*/ 12102 h 1010808"/>
                <a:gd name="connsiteX279" fmla="*/ 853366 w 1028969"/>
                <a:gd name="connsiteY279" fmla="*/ 233 h 1010808"/>
                <a:gd name="connsiteX280" fmla="*/ 845458 w 1028969"/>
                <a:gd name="connsiteY280" fmla="*/ 233 h 1010808"/>
                <a:gd name="connsiteX281" fmla="*/ 833596 w 1028969"/>
                <a:gd name="connsiteY281" fmla="*/ 12102 h 1010808"/>
                <a:gd name="connsiteX282" fmla="*/ 845458 w 1028969"/>
                <a:gd name="connsiteY282" fmla="*/ 23973 h 1010808"/>
                <a:gd name="connsiteX283" fmla="*/ 71637 w 1028969"/>
                <a:gd name="connsiteY283" fmla="*/ 233 h 1010808"/>
                <a:gd name="connsiteX284" fmla="*/ 63729 w 1028969"/>
                <a:gd name="connsiteY284" fmla="*/ 233 h 1010808"/>
                <a:gd name="connsiteX285" fmla="*/ 51867 w 1028969"/>
                <a:gd name="connsiteY285" fmla="*/ 12102 h 1010808"/>
                <a:gd name="connsiteX286" fmla="*/ 63729 w 1028969"/>
                <a:gd name="connsiteY286" fmla="*/ 23973 h 1010808"/>
                <a:gd name="connsiteX287" fmla="*/ 71637 w 1028969"/>
                <a:gd name="connsiteY287" fmla="*/ 23973 h 1010808"/>
                <a:gd name="connsiteX288" fmla="*/ 83499 w 1028969"/>
                <a:gd name="connsiteY288" fmla="*/ 12102 h 1010808"/>
                <a:gd name="connsiteX289" fmla="*/ 71637 w 1028969"/>
                <a:gd name="connsiteY289" fmla="*/ 233 h 1010808"/>
                <a:gd name="connsiteX290" fmla="*/ 343067 w 1028969"/>
                <a:gd name="connsiteY290" fmla="*/ 23973 h 1010808"/>
                <a:gd name="connsiteX291" fmla="*/ 350976 w 1028969"/>
                <a:gd name="connsiteY291" fmla="*/ 23973 h 1010808"/>
                <a:gd name="connsiteX292" fmla="*/ 362837 w 1028969"/>
                <a:gd name="connsiteY292" fmla="*/ 12102 h 1010808"/>
                <a:gd name="connsiteX293" fmla="*/ 350976 w 1028969"/>
                <a:gd name="connsiteY293" fmla="*/ 233 h 1010808"/>
                <a:gd name="connsiteX294" fmla="*/ 343067 w 1028969"/>
                <a:gd name="connsiteY294" fmla="*/ 233 h 1010808"/>
                <a:gd name="connsiteX295" fmla="*/ 331206 w 1028969"/>
                <a:gd name="connsiteY295" fmla="*/ 12102 h 1010808"/>
                <a:gd name="connsiteX296" fmla="*/ 343067 w 1028969"/>
                <a:gd name="connsiteY296" fmla="*/ 23973 h 1010808"/>
                <a:gd name="connsiteX297" fmla="*/ 127691 w 1028969"/>
                <a:gd name="connsiteY297" fmla="*/ 233 h 1010808"/>
                <a:gd name="connsiteX298" fmla="*/ 119783 w 1028969"/>
                <a:gd name="connsiteY298" fmla="*/ 233 h 1010808"/>
                <a:gd name="connsiteX299" fmla="*/ 107921 w 1028969"/>
                <a:gd name="connsiteY299" fmla="*/ 12102 h 1010808"/>
                <a:gd name="connsiteX300" fmla="*/ 119783 w 1028969"/>
                <a:gd name="connsiteY300" fmla="*/ 23973 h 1010808"/>
                <a:gd name="connsiteX301" fmla="*/ 127691 w 1028969"/>
                <a:gd name="connsiteY301" fmla="*/ 23973 h 1010808"/>
                <a:gd name="connsiteX302" fmla="*/ 139553 w 1028969"/>
                <a:gd name="connsiteY302" fmla="*/ 12102 h 1010808"/>
                <a:gd name="connsiteX303" fmla="*/ 127691 w 1028969"/>
                <a:gd name="connsiteY303" fmla="*/ 233 h 1010808"/>
                <a:gd name="connsiteX304" fmla="*/ 733815 w 1028969"/>
                <a:gd name="connsiteY304" fmla="*/ 23973 h 1010808"/>
                <a:gd name="connsiteX305" fmla="*/ 741723 w 1028969"/>
                <a:gd name="connsiteY305" fmla="*/ 23973 h 1010808"/>
                <a:gd name="connsiteX306" fmla="*/ 753585 w 1028969"/>
                <a:gd name="connsiteY306" fmla="*/ 12102 h 1010808"/>
                <a:gd name="connsiteX307" fmla="*/ 741723 w 1028969"/>
                <a:gd name="connsiteY307" fmla="*/ 233 h 1010808"/>
                <a:gd name="connsiteX308" fmla="*/ 733815 w 1028969"/>
                <a:gd name="connsiteY308" fmla="*/ 233 h 1010808"/>
                <a:gd name="connsiteX309" fmla="*/ 721953 w 1028969"/>
                <a:gd name="connsiteY309" fmla="*/ 12102 h 1010808"/>
                <a:gd name="connsiteX310" fmla="*/ 733815 w 1028969"/>
                <a:gd name="connsiteY310" fmla="*/ 23973 h 1010808"/>
                <a:gd name="connsiteX311" fmla="*/ 239333 w 1028969"/>
                <a:gd name="connsiteY311" fmla="*/ 233 h 1010808"/>
                <a:gd name="connsiteX312" fmla="*/ 231425 w 1028969"/>
                <a:gd name="connsiteY312" fmla="*/ 233 h 1010808"/>
                <a:gd name="connsiteX313" fmla="*/ 219563 w 1028969"/>
                <a:gd name="connsiteY313" fmla="*/ 12102 h 1010808"/>
                <a:gd name="connsiteX314" fmla="*/ 231425 w 1028969"/>
                <a:gd name="connsiteY314" fmla="*/ 23973 h 1010808"/>
                <a:gd name="connsiteX315" fmla="*/ 239333 w 1028969"/>
                <a:gd name="connsiteY315" fmla="*/ 23973 h 1010808"/>
                <a:gd name="connsiteX316" fmla="*/ 251195 w 1028969"/>
                <a:gd name="connsiteY316" fmla="*/ 12102 h 1010808"/>
                <a:gd name="connsiteX317" fmla="*/ 239333 w 1028969"/>
                <a:gd name="connsiteY317" fmla="*/ 233 h 1010808"/>
                <a:gd name="connsiteX318" fmla="*/ 685902 w 1028969"/>
                <a:gd name="connsiteY318" fmla="*/ 233 h 1010808"/>
                <a:gd name="connsiteX319" fmla="*/ 677994 w 1028969"/>
                <a:gd name="connsiteY319" fmla="*/ 233 h 1010808"/>
                <a:gd name="connsiteX320" fmla="*/ 666132 w 1028969"/>
                <a:gd name="connsiteY320" fmla="*/ 12102 h 1010808"/>
                <a:gd name="connsiteX321" fmla="*/ 677994 w 1028969"/>
                <a:gd name="connsiteY321" fmla="*/ 23973 h 1010808"/>
                <a:gd name="connsiteX322" fmla="*/ 685902 w 1028969"/>
                <a:gd name="connsiteY322" fmla="*/ 23973 h 1010808"/>
                <a:gd name="connsiteX323" fmla="*/ 697764 w 1028969"/>
                <a:gd name="connsiteY323" fmla="*/ 12102 h 1010808"/>
                <a:gd name="connsiteX324" fmla="*/ 685902 w 1028969"/>
                <a:gd name="connsiteY324" fmla="*/ 233 h 1010808"/>
                <a:gd name="connsiteX325" fmla="*/ 909187 w 1028969"/>
                <a:gd name="connsiteY325" fmla="*/ 233 h 1010808"/>
                <a:gd name="connsiteX326" fmla="*/ 901279 w 1028969"/>
                <a:gd name="connsiteY326" fmla="*/ 233 h 1010808"/>
                <a:gd name="connsiteX327" fmla="*/ 889417 w 1028969"/>
                <a:gd name="connsiteY327" fmla="*/ 12102 h 1010808"/>
                <a:gd name="connsiteX328" fmla="*/ 901279 w 1028969"/>
                <a:gd name="connsiteY328" fmla="*/ 23973 h 1010808"/>
                <a:gd name="connsiteX329" fmla="*/ 909187 w 1028969"/>
                <a:gd name="connsiteY329" fmla="*/ 23973 h 1010808"/>
                <a:gd name="connsiteX330" fmla="*/ 921049 w 1028969"/>
                <a:gd name="connsiteY330" fmla="*/ 12102 h 1010808"/>
                <a:gd name="connsiteX331" fmla="*/ 909187 w 1028969"/>
                <a:gd name="connsiteY331" fmla="*/ 233 h 1010808"/>
                <a:gd name="connsiteX332" fmla="*/ 965240 w 1028969"/>
                <a:gd name="connsiteY332" fmla="*/ 233 h 1010808"/>
                <a:gd name="connsiteX333" fmla="*/ 957332 w 1028969"/>
                <a:gd name="connsiteY333" fmla="*/ 233 h 1010808"/>
                <a:gd name="connsiteX334" fmla="*/ 945471 w 1028969"/>
                <a:gd name="connsiteY334" fmla="*/ 12102 h 1010808"/>
                <a:gd name="connsiteX335" fmla="*/ 957332 w 1028969"/>
                <a:gd name="connsiteY335" fmla="*/ 23973 h 1010808"/>
                <a:gd name="connsiteX336" fmla="*/ 965240 w 1028969"/>
                <a:gd name="connsiteY336" fmla="*/ 23973 h 1010808"/>
                <a:gd name="connsiteX337" fmla="*/ 977103 w 1028969"/>
                <a:gd name="connsiteY337" fmla="*/ 12102 h 1010808"/>
                <a:gd name="connsiteX338" fmla="*/ 965240 w 1028969"/>
                <a:gd name="connsiteY338" fmla="*/ 233 h 1010808"/>
                <a:gd name="connsiteX339" fmla="*/ 630081 w 1028969"/>
                <a:gd name="connsiteY339" fmla="*/ 233 h 1010808"/>
                <a:gd name="connsiteX340" fmla="*/ 622173 w 1028969"/>
                <a:gd name="connsiteY340" fmla="*/ 233 h 1010808"/>
                <a:gd name="connsiteX341" fmla="*/ 610311 w 1028969"/>
                <a:gd name="connsiteY341" fmla="*/ 12102 h 1010808"/>
                <a:gd name="connsiteX342" fmla="*/ 622173 w 1028969"/>
                <a:gd name="connsiteY342" fmla="*/ 23973 h 1010808"/>
                <a:gd name="connsiteX343" fmla="*/ 630081 w 1028969"/>
                <a:gd name="connsiteY343" fmla="*/ 23973 h 1010808"/>
                <a:gd name="connsiteX344" fmla="*/ 641943 w 1028969"/>
                <a:gd name="connsiteY344" fmla="*/ 12102 h 1010808"/>
                <a:gd name="connsiteX345" fmla="*/ 630081 w 1028969"/>
                <a:gd name="connsiteY345" fmla="*/ 233 h 1010808"/>
                <a:gd name="connsiteX346" fmla="*/ 574260 w 1028969"/>
                <a:gd name="connsiteY346" fmla="*/ 233 h 1010808"/>
                <a:gd name="connsiteX347" fmla="*/ 566352 w 1028969"/>
                <a:gd name="connsiteY347" fmla="*/ 233 h 1010808"/>
                <a:gd name="connsiteX348" fmla="*/ 554490 w 1028969"/>
                <a:gd name="connsiteY348" fmla="*/ 12102 h 1010808"/>
                <a:gd name="connsiteX349" fmla="*/ 566352 w 1028969"/>
                <a:gd name="connsiteY349" fmla="*/ 23973 h 1010808"/>
                <a:gd name="connsiteX350" fmla="*/ 574260 w 1028969"/>
                <a:gd name="connsiteY350" fmla="*/ 23973 h 1010808"/>
                <a:gd name="connsiteX351" fmla="*/ 586122 w 1028969"/>
                <a:gd name="connsiteY351" fmla="*/ 12102 h 1010808"/>
                <a:gd name="connsiteX352" fmla="*/ 574260 w 1028969"/>
                <a:gd name="connsiteY352" fmla="*/ 233 h 1010808"/>
                <a:gd name="connsiteX353" fmla="*/ 406797 w 1028969"/>
                <a:gd name="connsiteY353" fmla="*/ 233 h 1010808"/>
                <a:gd name="connsiteX354" fmla="*/ 398889 w 1028969"/>
                <a:gd name="connsiteY354" fmla="*/ 233 h 1010808"/>
                <a:gd name="connsiteX355" fmla="*/ 387026 w 1028969"/>
                <a:gd name="connsiteY355" fmla="*/ 12102 h 1010808"/>
                <a:gd name="connsiteX356" fmla="*/ 398889 w 1028969"/>
                <a:gd name="connsiteY356" fmla="*/ 23973 h 1010808"/>
                <a:gd name="connsiteX357" fmla="*/ 406797 w 1028969"/>
                <a:gd name="connsiteY357" fmla="*/ 23973 h 1010808"/>
                <a:gd name="connsiteX358" fmla="*/ 418658 w 1028969"/>
                <a:gd name="connsiteY358" fmla="*/ 12102 h 1010808"/>
                <a:gd name="connsiteX359" fmla="*/ 406797 w 1028969"/>
                <a:gd name="connsiteY359" fmla="*/ 233 h 1010808"/>
                <a:gd name="connsiteX360" fmla="*/ 287014 w 1028969"/>
                <a:gd name="connsiteY360" fmla="*/ 23973 h 1010808"/>
                <a:gd name="connsiteX361" fmla="*/ 294922 w 1028969"/>
                <a:gd name="connsiteY361" fmla="*/ 23973 h 1010808"/>
                <a:gd name="connsiteX362" fmla="*/ 306784 w 1028969"/>
                <a:gd name="connsiteY362" fmla="*/ 12102 h 1010808"/>
                <a:gd name="connsiteX363" fmla="*/ 294922 w 1028969"/>
                <a:gd name="connsiteY363" fmla="*/ 233 h 1010808"/>
                <a:gd name="connsiteX364" fmla="*/ 287014 w 1028969"/>
                <a:gd name="connsiteY364" fmla="*/ 233 h 1010808"/>
                <a:gd name="connsiteX365" fmla="*/ 275152 w 1028969"/>
                <a:gd name="connsiteY365" fmla="*/ 12102 h 1010808"/>
                <a:gd name="connsiteX366" fmla="*/ 287014 w 1028969"/>
                <a:gd name="connsiteY366" fmla="*/ 23973 h 1010808"/>
                <a:gd name="connsiteX367" fmla="*/ 462618 w 1028969"/>
                <a:gd name="connsiteY367" fmla="*/ 233 h 1010808"/>
                <a:gd name="connsiteX368" fmla="*/ 454710 w 1028969"/>
                <a:gd name="connsiteY368" fmla="*/ 233 h 1010808"/>
                <a:gd name="connsiteX369" fmla="*/ 442848 w 1028969"/>
                <a:gd name="connsiteY369" fmla="*/ 12102 h 1010808"/>
                <a:gd name="connsiteX370" fmla="*/ 454710 w 1028969"/>
                <a:gd name="connsiteY370" fmla="*/ 23973 h 1010808"/>
                <a:gd name="connsiteX371" fmla="*/ 462618 w 1028969"/>
                <a:gd name="connsiteY371" fmla="*/ 23973 h 1010808"/>
                <a:gd name="connsiteX372" fmla="*/ 474480 w 1028969"/>
                <a:gd name="connsiteY372" fmla="*/ 12102 h 1010808"/>
                <a:gd name="connsiteX373" fmla="*/ 462618 w 1028969"/>
                <a:gd name="connsiteY373" fmla="*/ 233 h 1010808"/>
                <a:gd name="connsiteX374" fmla="*/ 518439 w 1028969"/>
                <a:gd name="connsiteY374" fmla="*/ 233 h 1010808"/>
                <a:gd name="connsiteX375" fmla="*/ 510531 w 1028969"/>
                <a:gd name="connsiteY375" fmla="*/ 233 h 1010808"/>
                <a:gd name="connsiteX376" fmla="*/ 498669 w 1028969"/>
                <a:gd name="connsiteY376" fmla="*/ 12102 h 1010808"/>
                <a:gd name="connsiteX377" fmla="*/ 510531 w 1028969"/>
                <a:gd name="connsiteY377" fmla="*/ 23973 h 1010808"/>
                <a:gd name="connsiteX378" fmla="*/ 518439 w 1028969"/>
                <a:gd name="connsiteY378" fmla="*/ 23973 h 1010808"/>
                <a:gd name="connsiteX379" fmla="*/ 530301 w 1028969"/>
                <a:gd name="connsiteY379" fmla="*/ 12102 h 1010808"/>
                <a:gd name="connsiteX380" fmla="*/ 518439 w 1028969"/>
                <a:gd name="connsiteY380" fmla="*/ 233 h 1010808"/>
                <a:gd name="connsiteX381" fmla="*/ 15816 w 1028969"/>
                <a:gd name="connsiteY381" fmla="*/ 233 h 1010808"/>
                <a:gd name="connsiteX382" fmla="*/ 11862 w 1028969"/>
                <a:gd name="connsiteY382" fmla="*/ 233 h 1010808"/>
                <a:gd name="connsiteX383" fmla="*/ 0 w 1028969"/>
                <a:gd name="connsiteY383" fmla="*/ 12102 h 1010808"/>
                <a:gd name="connsiteX384" fmla="*/ 0 w 1028969"/>
                <a:gd name="connsiteY384" fmla="*/ 16059 h 1010808"/>
                <a:gd name="connsiteX385" fmla="*/ 11862 w 1028969"/>
                <a:gd name="connsiteY385" fmla="*/ 27929 h 1010808"/>
                <a:gd name="connsiteX386" fmla="*/ 22096 w 1028969"/>
                <a:gd name="connsiteY386" fmla="*/ 22111 h 1010808"/>
                <a:gd name="connsiteX387" fmla="*/ 27910 w 1028969"/>
                <a:gd name="connsiteY387" fmla="*/ 11870 h 1010808"/>
                <a:gd name="connsiteX388" fmla="*/ 16049 w 1028969"/>
                <a:gd name="connsiteY388" fmla="*/ 0 h 1010808"/>
                <a:gd name="connsiteX389" fmla="*/ 11862 w 1028969"/>
                <a:gd name="connsiteY389" fmla="*/ 192712 h 1010808"/>
                <a:gd name="connsiteX390" fmla="*/ 23724 w 1028969"/>
                <a:gd name="connsiteY390" fmla="*/ 180842 h 1010808"/>
                <a:gd name="connsiteX391" fmla="*/ 23724 w 1028969"/>
                <a:gd name="connsiteY391" fmla="*/ 172929 h 1010808"/>
                <a:gd name="connsiteX392" fmla="*/ 11862 w 1028969"/>
                <a:gd name="connsiteY392" fmla="*/ 161059 h 1010808"/>
                <a:gd name="connsiteX393" fmla="*/ 0 w 1028969"/>
                <a:gd name="connsiteY393" fmla="*/ 172929 h 1010808"/>
                <a:gd name="connsiteX394" fmla="*/ 0 w 1028969"/>
                <a:gd name="connsiteY394" fmla="*/ 180842 h 1010808"/>
                <a:gd name="connsiteX395" fmla="*/ 11862 w 1028969"/>
                <a:gd name="connsiteY395" fmla="*/ 192712 h 1010808"/>
                <a:gd name="connsiteX396" fmla="*/ 11862 w 1028969"/>
                <a:gd name="connsiteY396" fmla="*/ 247640 h 1010808"/>
                <a:gd name="connsiteX397" fmla="*/ 23724 w 1028969"/>
                <a:gd name="connsiteY397" fmla="*/ 235770 h 1010808"/>
                <a:gd name="connsiteX398" fmla="*/ 23724 w 1028969"/>
                <a:gd name="connsiteY398" fmla="*/ 227857 h 1010808"/>
                <a:gd name="connsiteX399" fmla="*/ 11862 w 1028969"/>
                <a:gd name="connsiteY399" fmla="*/ 215987 h 1010808"/>
                <a:gd name="connsiteX400" fmla="*/ 0 w 1028969"/>
                <a:gd name="connsiteY400" fmla="*/ 227857 h 1010808"/>
                <a:gd name="connsiteX401" fmla="*/ 0 w 1028969"/>
                <a:gd name="connsiteY401" fmla="*/ 235770 h 1010808"/>
                <a:gd name="connsiteX402" fmla="*/ 11862 w 1028969"/>
                <a:gd name="connsiteY402" fmla="*/ 247640 h 1010808"/>
                <a:gd name="connsiteX403" fmla="*/ 11862 w 1028969"/>
                <a:gd name="connsiteY403" fmla="*/ 357495 h 1010808"/>
                <a:gd name="connsiteX404" fmla="*/ 23724 w 1028969"/>
                <a:gd name="connsiteY404" fmla="*/ 345625 h 1010808"/>
                <a:gd name="connsiteX405" fmla="*/ 23724 w 1028969"/>
                <a:gd name="connsiteY405" fmla="*/ 337712 h 1010808"/>
                <a:gd name="connsiteX406" fmla="*/ 11862 w 1028969"/>
                <a:gd name="connsiteY406" fmla="*/ 325842 h 1010808"/>
                <a:gd name="connsiteX407" fmla="*/ 0 w 1028969"/>
                <a:gd name="connsiteY407" fmla="*/ 337712 h 1010808"/>
                <a:gd name="connsiteX408" fmla="*/ 0 w 1028969"/>
                <a:gd name="connsiteY408" fmla="*/ 345625 h 1010808"/>
                <a:gd name="connsiteX409" fmla="*/ 11862 w 1028969"/>
                <a:gd name="connsiteY409" fmla="*/ 357495 h 1010808"/>
                <a:gd name="connsiteX410" fmla="*/ 11862 w 1028969"/>
                <a:gd name="connsiteY410" fmla="*/ 137785 h 1010808"/>
                <a:gd name="connsiteX411" fmla="*/ 23724 w 1028969"/>
                <a:gd name="connsiteY411" fmla="*/ 125914 h 1010808"/>
                <a:gd name="connsiteX412" fmla="*/ 23724 w 1028969"/>
                <a:gd name="connsiteY412" fmla="*/ 118001 h 1010808"/>
                <a:gd name="connsiteX413" fmla="*/ 11862 w 1028969"/>
                <a:gd name="connsiteY413" fmla="*/ 106131 h 1010808"/>
                <a:gd name="connsiteX414" fmla="*/ 0 w 1028969"/>
                <a:gd name="connsiteY414" fmla="*/ 118001 h 1010808"/>
                <a:gd name="connsiteX415" fmla="*/ 0 w 1028969"/>
                <a:gd name="connsiteY415" fmla="*/ 125914 h 1010808"/>
                <a:gd name="connsiteX416" fmla="*/ 11862 w 1028969"/>
                <a:gd name="connsiteY416" fmla="*/ 137785 h 1010808"/>
                <a:gd name="connsiteX417" fmla="*/ 11862 w 1028969"/>
                <a:gd name="connsiteY417" fmla="*/ 302568 h 1010808"/>
                <a:gd name="connsiteX418" fmla="*/ 23724 w 1028969"/>
                <a:gd name="connsiteY418" fmla="*/ 290698 h 1010808"/>
                <a:gd name="connsiteX419" fmla="*/ 23724 w 1028969"/>
                <a:gd name="connsiteY419" fmla="*/ 282784 h 1010808"/>
                <a:gd name="connsiteX420" fmla="*/ 11862 w 1028969"/>
                <a:gd name="connsiteY420" fmla="*/ 270915 h 1010808"/>
                <a:gd name="connsiteX421" fmla="*/ 0 w 1028969"/>
                <a:gd name="connsiteY421" fmla="*/ 282784 h 1010808"/>
                <a:gd name="connsiteX422" fmla="*/ 0 w 1028969"/>
                <a:gd name="connsiteY422" fmla="*/ 290698 h 1010808"/>
                <a:gd name="connsiteX423" fmla="*/ 11862 w 1028969"/>
                <a:gd name="connsiteY423" fmla="*/ 302568 h 1010808"/>
                <a:gd name="connsiteX424" fmla="*/ 11862 w 1028969"/>
                <a:gd name="connsiteY424" fmla="*/ 82857 h 1010808"/>
                <a:gd name="connsiteX425" fmla="*/ 23724 w 1028969"/>
                <a:gd name="connsiteY425" fmla="*/ 70987 h 1010808"/>
                <a:gd name="connsiteX426" fmla="*/ 23724 w 1028969"/>
                <a:gd name="connsiteY426" fmla="*/ 63074 h 1010808"/>
                <a:gd name="connsiteX427" fmla="*/ 11862 w 1028969"/>
                <a:gd name="connsiteY427" fmla="*/ 51204 h 1010808"/>
                <a:gd name="connsiteX428" fmla="*/ 0 w 1028969"/>
                <a:gd name="connsiteY428" fmla="*/ 63074 h 1010808"/>
                <a:gd name="connsiteX429" fmla="*/ 0 w 1028969"/>
                <a:gd name="connsiteY429" fmla="*/ 70987 h 1010808"/>
                <a:gd name="connsiteX430" fmla="*/ 11862 w 1028969"/>
                <a:gd name="connsiteY430" fmla="*/ 82857 h 1010808"/>
                <a:gd name="connsiteX431" fmla="*/ 11862 w 1028969"/>
                <a:gd name="connsiteY431" fmla="*/ 959605 h 1010808"/>
                <a:gd name="connsiteX432" fmla="*/ 23724 w 1028969"/>
                <a:gd name="connsiteY432" fmla="*/ 947735 h 1010808"/>
                <a:gd name="connsiteX433" fmla="*/ 23724 w 1028969"/>
                <a:gd name="connsiteY433" fmla="*/ 939822 h 1010808"/>
                <a:gd name="connsiteX434" fmla="*/ 11862 w 1028969"/>
                <a:gd name="connsiteY434" fmla="*/ 927952 h 1010808"/>
                <a:gd name="connsiteX435" fmla="*/ 0 w 1028969"/>
                <a:gd name="connsiteY435" fmla="*/ 939822 h 1010808"/>
                <a:gd name="connsiteX436" fmla="*/ 0 w 1028969"/>
                <a:gd name="connsiteY436" fmla="*/ 947735 h 1010808"/>
                <a:gd name="connsiteX437" fmla="*/ 11862 w 1028969"/>
                <a:gd name="connsiteY437" fmla="*/ 959605 h 1010808"/>
                <a:gd name="connsiteX438" fmla="*/ 11862 w 1028969"/>
                <a:gd name="connsiteY438" fmla="*/ 851612 h 1010808"/>
                <a:gd name="connsiteX439" fmla="*/ 23724 w 1028969"/>
                <a:gd name="connsiteY439" fmla="*/ 839742 h 1010808"/>
                <a:gd name="connsiteX440" fmla="*/ 23724 w 1028969"/>
                <a:gd name="connsiteY440" fmla="*/ 831828 h 1010808"/>
                <a:gd name="connsiteX441" fmla="*/ 11862 w 1028969"/>
                <a:gd name="connsiteY441" fmla="*/ 819958 h 1010808"/>
                <a:gd name="connsiteX442" fmla="*/ 0 w 1028969"/>
                <a:gd name="connsiteY442" fmla="*/ 831828 h 1010808"/>
                <a:gd name="connsiteX443" fmla="*/ 0 w 1028969"/>
                <a:gd name="connsiteY443" fmla="*/ 839742 h 1010808"/>
                <a:gd name="connsiteX444" fmla="*/ 11862 w 1028969"/>
                <a:gd name="connsiteY444" fmla="*/ 851612 h 1010808"/>
                <a:gd name="connsiteX445" fmla="*/ 11862 w 1028969"/>
                <a:gd name="connsiteY445" fmla="*/ 906307 h 1010808"/>
                <a:gd name="connsiteX446" fmla="*/ 23724 w 1028969"/>
                <a:gd name="connsiteY446" fmla="*/ 894437 h 1010808"/>
                <a:gd name="connsiteX447" fmla="*/ 23724 w 1028969"/>
                <a:gd name="connsiteY447" fmla="*/ 886523 h 1010808"/>
                <a:gd name="connsiteX448" fmla="*/ 11862 w 1028969"/>
                <a:gd name="connsiteY448" fmla="*/ 874653 h 1010808"/>
                <a:gd name="connsiteX449" fmla="*/ 0 w 1028969"/>
                <a:gd name="connsiteY449" fmla="*/ 886523 h 1010808"/>
                <a:gd name="connsiteX450" fmla="*/ 0 w 1028969"/>
                <a:gd name="connsiteY450" fmla="*/ 894437 h 1010808"/>
                <a:gd name="connsiteX451" fmla="*/ 11862 w 1028969"/>
                <a:gd name="connsiteY451" fmla="*/ 906307 h 1010808"/>
                <a:gd name="connsiteX452" fmla="*/ 11862 w 1028969"/>
                <a:gd name="connsiteY452" fmla="*/ 741756 h 1010808"/>
                <a:gd name="connsiteX453" fmla="*/ 23724 w 1028969"/>
                <a:gd name="connsiteY453" fmla="*/ 729886 h 1010808"/>
                <a:gd name="connsiteX454" fmla="*/ 23724 w 1028969"/>
                <a:gd name="connsiteY454" fmla="*/ 721973 h 1010808"/>
                <a:gd name="connsiteX455" fmla="*/ 11862 w 1028969"/>
                <a:gd name="connsiteY455" fmla="*/ 710104 h 1010808"/>
                <a:gd name="connsiteX456" fmla="*/ 0 w 1028969"/>
                <a:gd name="connsiteY456" fmla="*/ 721973 h 1010808"/>
                <a:gd name="connsiteX457" fmla="*/ 0 w 1028969"/>
                <a:gd name="connsiteY457" fmla="*/ 729886 h 1010808"/>
                <a:gd name="connsiteX458" fmla="*/ 11862 w 1028969"/>
                <a:gd name="connsiteY458" fmla="*/ 741756 h 1010808"/>
                <a:gd name="connsiteX459" fmla="*/ 11862 w 1028969"/>
                <a:gd name="connsiteY459" fmla="*/ 686829 h 1010808"/>
                <a:gd name="connsiteX460" fmla="*/ 23724 w 1028969"/>
                <a:gd name="connsiteY460" fmla="*/ 674959 h 1010808"/>
                <a:gd name="connsiteX461" fmla="*/ 23724 w 1028969"/>
                <a:gd name="connsiteY461" fmla="*/ 667046 h 1010808"/>
                <a:gd name="connsiteX462" fmla="*/ 11862 w 1028969"/>
                <a:gd name="connsiteY462" fmla="*/ 655175 h 1010808"/>
                <a:gd name="connsiteX463" fmla="*/ 0 w 1028969"/>
                <a:gd name="connsiteY463" fmla="*/ 667046 h 1010808"/>
                <a:gd name="connsiteX464" fmla="*/ 0 w 1028969"/>
                <a:gd name="connsiteY464" fmla="*/ 674959 h 1010808"/>
                <a:gd name="connsiteX465" fmla="*/ 11862 w 1028969"/>
                <a:gd name="connsiteY465" fmla="*/ 686829 h 1010808"/>
                <a:gd name="connsiteX466" fmla="*/ 11862 w 1028969"/>
                <a:gd name="connsiteY466" fmla="*/ 796684 h 1010808"/>
                <a:gd name="connsiteX467" fmla="*/ 23724 w 1028969"/>
                <a:gd name="connsiteY467" fmla="*/ 784814 h 1010808"/>
                <a:gd name="connsiteX468" fmla="*/ 23724 w 1028969"/>
                <a:gd name="connsiteY468" fmla="*/ 776901 h 1010808"/>
                <a:gd name="connsiteX469" fmla="*/ 11862 w 1028969"/>
                <a:gd name="connsiteY469" fmla="*/ 765031 h 1010808"/>
                <a:gd name="connsiteX470" fmla="*/ 0 w 1028969"/>
                <a:gd name="connsiteY470" fmla="*/ 776901 h 1010808"/>
                <a:gd name="connsiteX471" fmla="*/ 0 w 1028969"/>
                <a:gd name="connsiteY471" fmla="*/ 784814 h 1010808"/>
                <a:gd name="connsiteX472" fmla="*/ 11862 w 1028969"/>
                <a:gd name="connsiteY472" fmla="*/ 796684 h 1010808"/>
                <a:gd name="connsiteX473" fmla="*/ 11862 w 1028969"/>
                <a:gd name="connsiteY473" fmla="*/ 412423 h 1010808"/>
                <a:gd name="connsiteX474" fmla="*/ 23724 w 1028969"/>
                <a:gd name="connsiteY474" fmla="*/ 400553 h 1010808"/>
                <a:gd name="connsiteX475" fmla="*/ 23724 w 1028969"/>
                <a:gd name="connsiteY475" fmla="*/ 392640 h 1010808"/>
                <a:gd name="connsiteX476" fmla="*/ 11862 w 1028969"/>
                <a:gd name="connsiteY476" fmla="*/ 380770 h 1010808"/>
                <a:gd name="connsiteX477" fmla="*/ 0 w 1028969"/>
                <a:gd name="connsiteY477" fmla="*/ 392640 h 1010808"/>
                <a:gd name="connsiteX478" fmla="*/ 0 w 1028969"/>
                <a:gd name="connsiteY478" fmla="*/ 400553 h 1010808"/>
                <a:gd name="connsiteX479" fmla="*/ 11862 w 1028969"/>
                <a:gd name="connsiteY479" fmla="*/ 412423 h 1010808"/>
                <a:gd name="connsiteX480" fmla="*/ 11862 w 1028969"/>
                <a:gd name="connsiteY480" fmla="*/ 631901 h 1010808"/>
                <a:gd name="connsiteX481" fmla="*/ 23724 w 1028969"/>
                <a:gd name="connsiteY481" fmla="*/ 620031 h 1010808"/>
                <a:gd name="connsiteX482" fmla="*/ 23724 w 1028969"/>
                <a:gd name="connsiteY482" fmla="*/ 612118 h 1010808"/>
                <a:gd name="connsiteX483" fmla="*/ 11862 w 1028969"/>
                <a:gd name="connsiteY483" fmla="*/ 600248 h 1010808"/>
                <a:gd name="connsiteX484" fmla="*/ 0 w 1028969"/>
                <a:gd name="connsiteY484" fmla="*/ 612118 h 1010808"/>
                <a:gd name="connsiteX485" fmla="*/ 0 w 1028969"/>
                <a:gd name="connsiteY485" fmla="*/ 620031 h 1010808"/>
                <a:gd name="connsiteX486" fmla="*/ 11862 w 1028969"/>
                <a:gd name="connsiteY486" fmla="*/ 631901 h 1010808"/>
                <a:gd name="connsiteX487" fmla="*/ 11862 w 1028969"/>
                <a:gd name="connsiteY487" fmla="*/ 576973 h 1010808"/>
                <a:gd name="connsiteX488" fmla="*/ 23724 w 1028969"/>
                <a:gd name="connsiteY488" fmla="*/ 565103 h 1010808"/>
                <a:gd name="connsiteX489" fmla="*/ 23724 w 1028969"/>
                <a:gd name="connsiteY489" fmla="*/ 557190 h 1010808"/>
                <a:gd name="connsiteX490" fmla="*/ 11862 w 1028969"/>
                <a:gd name="connsiteY490" fmla="*/ 545320 h 1010808"/>
                <a:gd name="connsiteX491" fmla="*/ 0 w 1028969"/>
                <a:gd name="connsiteY491" fmla="*/ 557190 h 1010808"/>
                <a:gd name="connsiteX492" fmla="*/ 0 w 1028969"/>
                <a:gd name="connsiteY492" fmla="*/ 565103 h 1010808"/>
                <a:gd name="connsiteX493" fmla="*/ 11862 w 1028969"/>
                <a:gd name="connsiteY493" fmla="*/ 576973 h 1010808"/>
                <a:gd name="connsiteX494" fmla="*/ 11862 w 1028969"/>
                <a:gd name="connsiteY494" fmla="*/ 467118 h 1010808"/>
                <a:gd name="connsiteX495" fmla="*/ 23724 w 1028969"/>
                <a:gd name="connsiteY495" fmla="*/ 455248 h 1010808"/>
                <a:gd name="connsiteX496" fmla="*/ 23724 w 1028969"/>
                <a:gd name="connsiteY496" fmla="*/ 447335 h 1010808"/>
                <a:gd name="connsiteX497" fmla="*/ 11862 w 1028969"/>
                <a:gd name="connsiteY497" fmla="*/ 435465 h 1010808"/>
                <a:gd name="connsiteX498" fmla="*/ 0 w 1028969"/>
                <a:gd name="connsiteY498" fmla="*/ 447335 h 1010808"/>
                <a:gd name="connsiteX499" fmla="*/ 0 w 1028969"/>
                <a:gd name="connsiteY499" fmla="*/ 455248 h 1010808"/>
                <a:gd name="connsiteX500" fmla="*/ 11862 w 1028969"/>
                <a:gd name="connsiteY500" fmla="*/ 467118 h 1010808"/>
                <a:gd name="connsiteX501" fmla="*/ 11862 w 1028969"/>
                <a:gd name="connsiteY501" fmla="*/ 522046 h 1010808"/>
                <a:gd name="connsiteX502" fmla="*/ 23724 w 1028969"/>
                <a:gd name="connsiteY502" fmla="*/ 510176 h 1010808"/>
                <a:gd name="connsiteX503" fmla="*/ 23724 w 1028969"/>
                <a:gd name="connsiteY503" fmla="*/ 502263 h 1010808"/>
                <a:gd name="connsiteX504" fmla="*/ 11862 w 1028969"/>
                <a:gd name="connsiteY504" fmla="*/ 490392 h 1010808"/>
                <a:gd name="connsiteX505" fmla="*/ 0 w 1028969"/>
                <a:gd name="connsiteY505" fmla="*/ 502263 h 1010808"/>
                <a:gd name="connsiteX506" fmla="*/ 0 w 1028969"/>
                <a:gd name="connsiteY506" fmla="*/ 510176 h 1010808"/>
                <a:gd name="connsiteX507" fmla="*/ 11862 w 1028969"/>
                <a:gd name="connsiteY507" fmla="*/ 522046 h 10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</a:cxnLst>
              <a:rect l="l" t="t" r="r" b="b"/>
              <a:pathLst>
                <a:path w="1028969" h="1010808">
                  <a:moveTo>
                    <a:pt x="22096" y="988466"/>
                  </a:moveTo>
                  <a:cubicBezTo>
                    <a:pt x="20003" y="984975"/>
                    <a:pt x="16281" y="982647"/>
                    <a:pt x="11862" y="982647"/>
                  </a:cubicBezTo>
                  <a:cubicBezTo>
                    <a:pt x="5350" y="982647"/>
                    <a:pt x="0" y="988000"/>
                    <a:pt x="0" y="994517"/>
                  </a:cubicBezTo>
                  <a:lnTo>
                    <a:pt x="0" y="998473"/>
                  </a:lnTo>
                  <a:cubicBezTo>
                    <a:pt x="0" y="1004990"/>
                    <a:pt x="5350" y="1010344"/>
                    <a:pt x="11862" y="1010344"/>
                  </a:cubicBezTo>
                  <a:lnTo>
                    <a:pt x="15816" y="1010344"/>
                  </a:lnTo>
                  <a:cubicBezTo>
                    <a:pt x="22329" y="1010344"/>
                    <a:pt x="27678" y="1004990"/>
                    <a:pt x="27678" y="998473"/>
                  </a:cubicBezTo>
                  <a:cubicBezTo>
                    <a:pt x="27678" y="994051"/>
                    <a:pt x="25352" y="990327"/>
                    <a:pt x="21863" y="988233"/>
                  </a:cubicBezTo>
                  <a:close/>
                  <a:moveTo>
                    <a:pt x="741723" y="986836"/>
                  </a:moveTo>
                  <a:lnTo>
                    <a:pt x="733815" y="986836"/>
                  </a:lnTo>
                  <a:cubicBezTo>
                    <a:pt x="727303" y="986836"/>
                    <a:pt x="721953" y="992190"/>
                    <a:pt x="721953" y="998706"/>
                  </a:cubicBezTo>
                  <a:cubicBezTo>
                    <a:pt x="721953" y="1005223"/>
                    <a:pt x="727303" y="1010576"/>
                    <a:pt x="733815" y="1010576"/>
                  </a:cubicBezTo>
                  <a:lnTo>
                    <a:pt x="741723" y="1010576"/>
                  </a:lnTo>
                  <a:cubicBezTo>
                    <a:pt x="748236" y="1010576"/>
                    <a:pt x="753585" y="1005223"/>
                    <a:pt x="753585" y="998706"/>
                  </a:cubicBezTo>
                  <a:cubicBezTo>
                    <a:pt x="753585" y="992190"/>
                    <a:pt x="748236" y="986836"/>
                    <a:pt x="741723" y="986836"/>
                  </a:cubicBezTo>
                  <a:close/>
                  <a:moveTo>
                    <a:pt x="685902" y="986836"/>
                  </a:moveTo>
                  <a:lnTo>
                    <a:pt x="677994" y="986836"/>
                  </a:lnTo>
                  <a:cubicBezTo>
                    <a:pt x="671482" y="986836"/>
                    <a:pt x="666132" y="992190"/>
                    <a:pt x="666132" y="998706"/>
                  </a:cubicBezTo>
                  <a:cubicBezTo>
                    <a:pt x="666132" y="1005223"/>
                    <a:pt x="671482" y="1010576"/>
                    <a:pt x="677994" y="1010576"/>
                  </a:cubicBezTo>
                  <a:lnTo>
                    <a:pt x="685902" y="1010576"/>
                  </a:lnTo>
                  <a:cubicBezTo>
                    <a:pt x="692415" y="1010576"/>
                    <a:pt x="697764" y="1005223"/>
                    <a:pt x="697764" y="998706"/>
                  </a:cubicBezTo>
                  <a:cubicBezTo>
                    <a:pt x="697764" y="992190"/>
                    <a:pt x="692415" y="986836"/>
                    <a:pt x="685902" y="986836"/>
                  </a:cubicBezTo>
                  <a:close/>
                  <a:moveTo>
                    <a:pt x="71637" y="986836"/>
                  </a:moveTo>
                  <a:lnTo>
                    <a:pt x="63729" y="986836"/>
                  </a:lnTo>
                  <a:cubicBezTo>
                    <a:pt x="57217" y="986836"/>
                    <a:pt x="51867" y="992190"/>
                    <a:pt x="51867" y="998706"/>
                  </a:cubicBezTo>
                  <a:cubicBezTo>
                    <a:pt x="51867" y="1005223"/>
                    <a:pt x="57217" y="1010576"/>
                    <a:pt x="63729" y="1010576"/>
                  </a:cubicBezTo>
                  <a:lnTo>
                    <a:pt x="71637" y="1010576"/>
                  </a:lnTo>
                  <a:cubicBezTo>
                    <a:pt x="78150" y="1010576"/>
                    <a:pt x="83499" y="1005223"/>
                    <a:pt x="83499" y="998706"/>
                  </a:cubicBezTo>
                  <a:cubicBezTo>
                    <a:pt x="83499" y="992190"/>
                    <a:pt x="78150" y="986836"/>
                    <a:pt x="71637" y="986836"/>
                  </a:cubicBezTo>
                  <a:close/>
                  <a:moveTo>
                    <a:pt x="909187" y="986836"/>
                  </a:moveTo>
                  <a:lnTo>
                    <a:pt x="901279" y="986836"/>
                  </a:lnTo>
                  <a:cubicBezTo>
                    <a:pt x="894766" y="986836"/>
                    <a:pt x="889417" y="992190"/>
                    <a:pt x="889417" y="998706"/>
                  </a:cubicBezTo>
                  <a:cubicBezTo>
                    <a:pt x="889417" y="1005223"/>
                    <a:pt x="894766" y="1010576"/>
                    <a:pt x="901279" y="1010576"/>
                  </a:cubicBezTo>
                  <a:lnTo>
                    <a:pt x="909187" y="1010576"/>
                  </a:lnTo>
                  <a:cubicBezTo>
                    <a:pt x="915699" y="1010576"/>
                    <a:pt x="921049" y="1005223"/>
                    <a:pt x="921049" y="998706"/>
                  </a:cubicBezTo>
                  <a:cubicBezTo>
                    <a:pt x="921049" y="992190"/>
                    <a:pt x="915699" y="986836"/>
                    <a:pt x="909187" y="986836"/>
                  </a:cubicBezTo>
                  <a:close/>
                  <a:moveTo>
                    <a:pt x="630081" y="986836"/>
                  </a:moveTo>
                  <a:lnTo>
                    <a:pt x="622173" y="986836"/>
                  </a:lnTo>
                  <a:cubicBezTo>
                    <a:pt x="615661" y="986836"/>
                    <a:pt x="610311" y="992190"/>
                    <a:pt x="610311" y="998706"/>
                  </a:cubicBezTo>
                  <a:cubicBezTo>
                    <a:pt x="610311" y="1005223"/>
                    <a:pt x="615661" y="1010576"/>
                    <a:pt x="622173" y="1010576"/>
                  </a:cubicBezTo>
                  <a:lnTo>
                    <a:pt x="630081" y="1010576"/>
                  </a:lnTo>
                  <a:cubicBezTo>
                    <a:pt x="636594" y="1010576"/>
                    <a:pt x="641943" y="1005223"/>
                    <a:pt x="641943" y="998706"/>
                  </a:cubicBezTo>
                  <a:cubicBezTo>
                    <a:pt x="641943" y="992190"/>
                    <a:pt x="636594" y="986836"/>
                    <a:pt x="630081" y="986836"/>
                  </a:cubicBezTo>
                  <a:close/>
                  <a:moveTo>
                    <a:pt x="965240" y="986836"/>
                  </a:moveTo>
                  <a:lnTo>
                    <a:pt x="957332" y="986836"/>
                  </a:lnTo>
                  <a:cubicBezTo>
                    <a:pt x="950820" y="986836"/>
                    <a:pt x="945471" y="992190"/>
                    <a:pt x="945471" y="998706"/>
                  </a:cubicBezTo>
                  <a:cubicBezTo>
                    <a:pt x="945471" y="1005223"/>
                    <a:pt x="950820" y="1010576"/>
                    <a:pt x="957332" y="1010576"/>
                  </a:cubicBezTo>
                  <a:lnTo>
                    <a:pt x="965240" y="1010576"/>
                  </a:lnTo>
                  <a:cubicBezTo>
                    <a:pt x="971753" y="1010576"/>
                    <a:pt x="977103" y="1005223"/>
                    <a:pt x="977103" y="998706"/>
                  </a:cubicBezTo>
                  <a:cubicBezTo>
                    <a:pt x="977103" y="992190"/>
                    <a:pt x="971753" y="986836"/>
                    <a:pt x="965240" y="986836"/>
                  </a:cubicBezTo>
                  <a:close/>
                  <a:moveTo>
                    <a:pt x="797545" y="986836"/>
                  </a:moveTo>
                  <a:lnTo>
                    <a:pt x="789636" y="986836"/>
                  </a:lnTo>
                  <a:cubicBezTo>
                    <a:pt x="783124" y="986836"/>
                    <a:pt x="777774" y="992190"/>
                    <a:pt x="777774" y="998706"/>
                  </a:cubicBezTo>
                  <a:cubicBezTo>
                    <a:pt x="777774" y="1005223"/>
                    <a:pt x="783124" y="1010576"/>
                    <a:pt x="789636" y="1010576"/>
                  </a:cubicBezTo>
                  <a:lnTo>
                    <a:pt x="797545" y="1010576"/>
                  </a:lnTo>
                  <a:cubicBezTo>
                    <a:pt x="804057" y="1010576"/>
                    <a:pt x="809406" y="1005223"/>
                    <a:pt x="809406" y="998706"/>
                  </a:cubicBezTo>
                  <a:cubicBezTo>
                    <a:pt x="809406" y="992190"/>
                    <a:pt x="804057" y="986836"/>
                    <a:pt x="797545" y="986836"/>
                  </a:cubicBezTo>
                  <a:close/>
                  <a:moveTo>
                    <a:pt x="853366" y="986836"/>
                  </a:moveTo>
                  <a:lnTo>
                    <a:pt x="845458" y="986836"/>
                  </a:lnTo>
                  <a:cubicBezTo>
                    <a:pt x="838945" y="986836"/>
                    <a:pt x="833596" y="992190"/>
                    <a:pt x="833596" y="998706"/>
                  </a:cubicBezTo>
                  <a:cubicBezTo>
                    <a:pt x="833596" y="1005223"/>
                    <a:pt x="838945" y="1010576"/>
                    <a:pt x="845458" y="1010576"/>
                  </a:cubicBezTo>
                  <a:lnTo>
                    <a:pt x="853366" y="1010576"/>
                  </a:lnTo>
                  <a:cubicBezTo>
                    <a:pt x="859878" y="1010576"/>
                    <a:pt x="865227" y="1005223"/>
                    <a:pt x="865227" y="998706"/>
                  </a:cubicBezTo>
                  <a:cubicBezTo>
                    <a:pt x="865227" y="992190"/>
                    <a:pt x="859878" y="986836"/>
                    <a:pt x="853366" y="986836"/>
                  </a:cubicBezTo>
                  <a:close/>
                  <a:moveTo>
                    <a:pt x="574260" y="986836"/>
                  </a:moveTo>
                  <a:lnTo>
                    <a:pt x="566352" y="986836"/>
                  </a:lnTo>
                  <a:cubicBezTo>
                    <a:pt x="559840" y="986836"/>
                    <a:pt x="554490" y="992190"/>
                    <a:pt x="554490" y="998706"/>
                  </a:cubicBezTo>
                  <a:cubicBezTo>
                    <a:pt x="554490" y="1005223"/>
                    <a:pt x="559840" y="1010576"/>
                    <a:pt x="566352" y="1010576"/>
                  </a:cubicBezTo>
                  <a:lnTo>
                    <a:pt x="574260" y="1010576"/>
                  </a:lnTo>
                  <a:cubicBezTo>
                    <a:pt x="580772" y="1010576"/>
                    <a:pt x="586122" y="1005223"/>
                    <a:pt x="586122" y="998706"/>
                  </a:cubicBezTo>
                  <a:cubicBezTo>
                    <a:pt x="586122" y="992190"/>
                    <a:pt x="580772" y="986836"/>
                    <a:pt x="574260" y="986836"/>
                  </a:cubicBezTo>
                  <a:close/>
                  <a:moveTo>
                    <a:pt x="295154" y="986836"/>
                  </a:moveTo>
                  <a:lnTo>
                    <a:pt x="287246" y="986836"/>
                  </a:lnTo>
                  <a:cubicBezTo>
                    <a:pt x="280734" y="986836"/>
                    <a:pt x="275385" y="992190"/>
                    <a:pt x="275385" y="998706"/>
                  </a:cubicBezTo>
                  <a:cubicBezTo>
                    <a:pt x="275385" y="1005223"/>
                    <a:pt x="280734" y="1010576"/>
                    <a:pt x="287246" y="1010576"/>
                  </a:cubicBezTo>
                  <a:lnTo>
                    <a:pt x="295154" y="1010576"/>
                  </a:lnTo>
                  <a:cubicBezTo>
                    <a:pt x="301667" y="1010576"/>
                    <a:pt x="307016" y="1005223"/>
                    <a:pt x="307016" y="998706"/>
                  </a:cubicBezTo>
                  <a:cubicBezTo>
                    <a:pt x="307016" y="992190"/>
                    <a:pt x="301667" y="986836"/>
                    <a:pt x="295154" y="986836"/>
                  </a:cubicBezTo>
                  <a:close/>
                  <a:moveTo>
                    <a:pt x="183512" y="986836"/>
                  </a:moveTo>
                  <a:lnTo>
                    <a:pt x="175604" y="986836"/>
                  </a:lnTo>
                  <a:cubicBezTo>
                    <a:pt x="169092" y="986836"/>
                    <a:pt x="163742" y="992190"/>
                    <a:pt x="163742" y="998706"/>
                  </a:cubicBezTo>
                  <a:cubicBezTo>
                    <a:pt x="163742" y="1005223"/>
                    <a:pt x="169092" y="1010576"/>
                    <a:pt x="175604" y="1010576"/>
                  </a:cubicBezTo>
                  <a:lnTo>
                    <a:pt x="183512" y="1010576"/>
                  </a:lnTo>
                  <a:cubicBezTo>
                    <a:pt x="190024" y="1010576"/>
                    <a:pt x="195374" y="1005223"/>
                    <a:pt x="195374" y="998706"/>
                  </a:cubicBezTo>
                  <a:cubicBezTo>
                    <a:pt x="195374" y="992190"/>
                    <a:pt x="190024" y="986836"/>
                    <a:pt x="183512" y="986836"/>
                  </a:cubicBezTo>
                  <a:close/>
                  <a:moveTo>
                    <a:pt x="350976" y="986836"/>
                  </a:moveTo>
                  <a:lnTo>
                    <a:pt x="343067" y="986836"/>
                  </a:lnTo>
                  <a:cubicBezTo>
                    <a:pt x="336555" y="986836"/>
                    <a:pt x="331206" y="992190"/>
                    <a:pt x="331206" y="998706"/>
                  </a:cubicBezTo>
                  <a:cubicBezTo>
                    <a:pt x="331206" y="1005223"/>
                    <a:pt x="336555" y="1010576"/>
                    <a:pt x="343067" y="1010576"/>
                  </a:cubicBezTo>
                  <a:lnTo>
                    <a:pt x="350976" y="1010576"/>
                  </a:lnTo>
                  <a:cubicBezTo>
                    <a:pt x="357488" y="1010576"/>
                    <a:pt x="362837" y="1005223"/>
                    <a:pt x="362837" y="998706"/>
                  </a:cubicBezTo>
                  <a:cubicBezTo>
                    <a:pt x="362837" y="992190"/>
                    <a:pt x="357488" y="986836"/>
                    <a:pt x="350976" y="986836"/>
                  </a:cubicBezTo>
                  <a:close/>
                  <a:moveTo>
                    <a:pt x="462618" y="986836"/>
                  </a:moveTo>
                  <a:lnTo>
                    <a:pt x="454710" y="986836"/>
                  </a:lnTo>
                  <a:cubicBezTo>
                    <a:pt x="448197" y="986836"/>
                    <a:pt x="442848" y="992190"/>
                    <a:pt x="442848" y="998706"/>
                  </a:cubicBezTo>
                  <a:cubicBezTo>
                    <a:pt x="442848" y="1005223"/>
                    <a:pt x="448197" y="1010576"/>
                    <a:pt x="454710" y="1010576"/>
                  </a:cubicBezTo>
                  <a:lnTo>
                    <a:pt x="462618" y="1010576"/>
                  </a:lnTo>
                  <a:cubicBezTo>
                    <a:pt x="469130" y="1010576"/>
                    <a:pt x="474480" y="1005223"/>
                    <a:pt x="474480" y="998706"/>
                  </a:cubicBezTo>
                  <a:cubicBezTo>
                    <a:pt x="474480" y="992190"/>
                    <a:pt x="469130" y="986836"/>
                    <a:pt x="462618" y="986836"/>
                  </a:cubicBezTo>
                  <a:close/>
                  <a:moveTo>
                    <a:pt x="406797" y="986836"/>
                  </a:moveTo>
                  <a:lnTo>
                    <a:pt x="398889" y="986836"/>
                  </a:lnTo>
                  <a:cubicBezTo>
                    <a:pt x="392376" y="986836"/>
                    <a:pt x="387026" y="992190"/>
                    <a:pt x="387026" y="998706"/>
                  </a:cubicBezTo>
                  <a:cubicBezTo>
                    <a:pt x="387026" y="1005223"/>
                    <a:pt x="392376" y="1010576"/>
                    <a:pt x="398889" y="1010576"/>
                  </a:cubicBezTo>
                  <a:lnTo>
                    <a:pt x="406797" y="1010576"/>
                  </a:lnTo>
                  <a:cubicBezTo>
                    <a:pt x="413309" y="1010576"/>
                    <a:pt x="418658" y="1005223"/>
                    <a:pt x="418658" y="998706"/>
                  </a:cubicBezTo>
                  <a:cubicBezTo>
                    <a:pt x="418658" y="992190"/>
                    <a:pt x="413309" y="986836"/>
                    <a:pt x="406797" y="986836"/>
                  </a:cubicBezTo>
                  <a:close/>
                  <a:moveTo>
                    <a:pt x="239333" y="986836"/>
                  </a:moveTo>
                  <a:lnTo>
                    <a:pt x="231425" y="986836"/>
                  </a:lnTo>
                  <a:cubicBezTo>
                    <a:pt x="224913" y="986836"/>
                    <a:pt x="219563" y="992190"/>
                    <a:pt x="219563" y="998706"/>
                  </a:cubicBezTo>
                  <a:cubicBezTo>
                    <a:pt x="219563" y="1005223"/>
                    <a:pt x="224913" y="1010576"/>
                    <a:pt x="231425" y="1010576"/>
                  </a:cubicBezTo>
                  <a:lnTo>
                    <a:pt x="239333" y="1010576"/>
                  </a:lnTo>
                  <a:cubicBezTo>
                    <a:pt x="245846" y="1010576"/>
                    <a:pt x="251195" y="1005223"/>
                    <a:pt x="251195" y="998706"/>
                  </a:cubicBezTo>
                  <a:cubicBezTo>
                    <a:pt x="251195" y="992190"/>
                    <a:pt x="245846" y="986836"/>
                    <a:pt x="239333" y="986836"/>
                  </a:cubicBezTo>
                  <a:close/>
                  <a:moveTo>
                    <a:pt x="127691" y="986836"/>
                  </a:moveTo>
                  <a:lnTo>
                    <a:pt x="119783" y="986836"/>
                  </a:lnTo>
                  <a:cubicBezTo>
                    <a:pt x="113271" y="986836"/>
                    <a:pt x="107921" y="992190"/>
                    <a:pt x="107921" y="998706"/>
                  </a:cubicBezTo>
                  <a:cubicBezTo>
                    <a:pt x="107921" y="1005223"/>
                    <a:pt x="113271" y="1010576"/>
                    <a:pt x="119783" y="1010576"/>
                  </a:cubicBezTo>
                  <a:lnTo>
                    <a:pt x="127691" y="1010576"/>
                  </a:lnTo>
                  <a:cubicBezTo>
                    <a:pt x="134203" y="1010576"/>
                    <a:pt x="139553" y="1005223"/>
                    <a:pt x="139553" y="998706"/>
                  </a:cubicBezTo>
                  <a:cubicBezTo>
                    <a:pt x="139553" y="992190"/>
                    <a:pt x="134203" y="986836"/>
                    <a:pt x="127691" y="986836"/>
                  </a:cubicBezTo>
                  <a:close/>
                  <a:moveTo>
                    <a:pt x="518439" y="986836"/>
                  </a:moveTo>
                  <a:lnTo>
                    <a:pt x="510531" y="986836"/>
                  </a:lnTo>
                  <a:cubicBezTo>
                    <a:pt x="504018" y="986836"/>
                    <a:pt x="498669" y="992190"/>
                    <a:pt x="498669" y="998706"/>
                  </a:cubicBezTo>
                  <a:cubicBezTo>
                    <a:pt x="498669" y="1005223"/>
                    <a:pt x="504018" y="1010576"/>
                    <a:pt x="510531" y="1010576"/>
                  </a:cubicBezTo>
                  <a:lnTo>
                    <a:pt x="518439" y="1010576"/>
                  </a:lnTo>
                  <a:cubicBezTo>
                    <a:pt x="524951" y="1010576"/>
                    <a:pt x="530301" y="1005223"/>
                    <a:pt x="530301" y="998706"/>
                  </a:cubicBezTo>
                  <a:cubicBezTo>
                    <a:pt x="530301" y="992190"/>
                    <a:pt x="524951" y="986836"/>
                    <a:pt x="518439" y="986836"/>
                  </a:cubicBezTo>
                  <a:close/>
                  <a:moveTo>
                    <a:pt x="1016875" y="982879"/>
                  </a:moveTo>
                  <a:cubicBezTo>
                    <a:pt x="1012456" y="982879"/>
                    <a:pt x="1008735" y="985207"/>
                    <a:pt x="1006641" y="988698"/>
                  </a:cubicBezTo>
                  <a:cubicBezTo>
                    <a:pt x="1003152" y="990793"/>
                    <a:pt x="1000826" y="994517"/>
                    <a:pt x="1000826" y="998939"/>
                  </a:cubicBezTo>
                  <a:cubicBezTo>
                    <a:pt x="1000826" y="1005456"/>
                    <a:pt x="1006176" y="1010809"/>
                    <a:pt x="1012689" y="1010809"/>
                  </a:cubicBezTo>
                  <a:lnTo>
                    <a:pt x="1016642" y="1010809"/>
                  </a:lnTo>
                  <a:cubicBezTo>
                    <a:pt x="1023155" y="1010809"/>
                    <a:pt x="1028504" y="1005456"/>
                    <a:pt x="1028504" y="998939"/>
                  </a:cubicBezTo>
                  <a:lnTo>
                    <a:pt x="1028504" y="994982"/>
                  </a:lnTo>
                  <a:cubicBezTo>
                    <a:pt x="1028504" y="988466"/>
                    <a:pt x="1023155" y="983112"/>
                    <a:pt x="1016642" y="983112"/>
                  </a:cubicBezTo>
                  <a:close/>
                  <a:moveTo>
                    <a:pt x="1016875" y="435465"/>
                  </a:moveTo>
                  <a:cubicBezTo>
                    <a:pt x="1010363" y="435465"/>
                    <a:pt x="1005013" y="440818"/>
                    <a:pt x="1005013" y="447335"/>
                  </a:cubicBezTo>
                  <a:lnTo>
                    <a:pt x="1005013" y="455248"/>
                  </a:lnTo>
                  <a:cubicBezTo>
                    <a:pt x="1005013" y="461765"/>
                    <a:pt x="1010363" y="467118"/>
                    <a:pt x="1016875" y="467118"/>
                  </a:cubicBezTo>
                  <a:cubicBezTo>
                    <a:pt x="1023387" y="467118"/>
                    <a:pt x="1028737" y="461765"/>
                    <a:pt x="1028737" y="455248"/>
                  </a:cubicBezTo>
                  <a:lnTo>
                    <a:pt x="1028737" y="447335"/>
                  </a:lnTo>
                  <a:cubicBezTo>
                    <a:pt x="1028737" y="440818"/>
                    <a:pt x="1023387" y="435465"/>
                    <a:pt x="1016875" y="435465"/>
                  </a:cubicBezTo>
                  <a:close/>
                  <a:moveTo>
                    <a:pt x="1016875" y="270915"/>
                  </a:moveTo>
                  <a:cubicBezTo>
                    <a:pt x="1010363" y="270915"/>
                    <a:pt x="1005013" y="276268"/>
                    <a:pt x="1005013" y="282784"/>
                  </a:cubicBezTo>
                  <a:lnTo>
                    <a:pt x="1005013" y="290698"/>
                  </a:lnTo>
                  <a:cubicBezTo>
                    <a:pt x="1005013" y="297214"/>
                    <a:pt x="1010363" y="302568"/>
                    <a:pt x="1016875" y="302568"/>
                  </a:cubicBezTo>
                  <a:cubicBezTo>
                    <a:pt x="1023387" y="302568"/>
                    <a:pt x="1028737" y="297214"/>
                    <a:pt x="1028737" y="290698"/>
                  </a:cubicBezTo>
                  <a:lnTo>
                    <a:pt x="1028737" y="282784"/>
                  </a:lnTo>
                  <a:cubicBezTo>
                    <a:pt x="1028737" y="276268"/>
                    <a:pt x="1023387" y="270915"/>
                    <a:pt x="1016875" y="270915"/>
                  </a:cubicBezTo>
                  <a:close/>
                  <a:moveTo>
                    <a:pt x="1016875" y="380537"/>
                  </a:moveTo>
                  <a:cubicBezTo>
                    <a:pt x="1010363" y="380537"/>
                    <a:pt x="1005013" y="385890"/>
                    <a:pt x="1005013" y="392407"/>
                  </a:cubicBezTo>
                  <a:lnTo>
                    <a:pt x="1005013" y="400320"/>
                  </a:lnTo>
                  <a:cubicBezTo>
                    <a:pt x="1005013" y="406837"/>
                    <a:pt x="1010363" y="412190"/>
                    <a:pt x="1016875" y="412190"/>
                  </a:cubicBezTo>
                  <a:cubicBezTo>
                    <a:pt x="1023387" y="412190"/>
                    <a:pt x="1028737" y="406837"/>
                    <a:pt x="1028737" y="400320"/>
                  </a:cubicBezTo>
                  <a:lnTo>
                    <a:pt x="1028737" y="392407"/>
                  </a:lnTo>
                  <a:cubicBezTo>
                    <a:pt x="1028737" y="385890"/>
                    <a:pt x="1023387" y="380537"/>
                    <a:pt x="1016875" y="380537"/>
                  </a:cubicBezTo>
                  <a:close/>
                  <a:moveTo>
                    <a:pt x="1016875" y="600248"/>
                  </a:moveTo>
                  <a:cubicBezTo>
                    <a:pt x="1010363" y="600248"/>
                    <a:pt x="1005013" y="605601"/>
                    <a:pt x="1005013" y="612118"/>
                  </a:cubicBezTo>
                  <a:lnTo>
                    <a:pt x="1005013" y="620031"/>
                  </a:lnTo>
                  <a:cubicBezTo>
                    <a:pt x="1005013" y="626548"/>
                    <a:pt x="1010363" y="631901"/>
                    <a:pt x="1016875" y="631901"/>
                  </a:cubicBezTo>
                  <a:cubicBezTo>
                    <a:pt x="1023387" y="631901"/>
                    <a:pt x="1028737" y="626548"/>
                    <a:pt x="1028737" y="620031"/>
                  </a:cubicBezTo>
                  <a:lnTo>
                    <a:pt x="1028737" y="612118"/>
                  </a:lnTo>
                  <a:cubicBezTo>
                    <a:pt x="1028737" y="605601"/>
                    <a:pt x="1023387" y="600248"/>
                    <a:pt x="1016875" y="600248"/>
                  </a:cubicBezTo>
                  <a:close/>
                  <a:moveTo>
                    <a:pt x="1016875" y="545320"/>
                  </a:moveTo>
                  <a:cubicBezTo>
                    <a:pt x="1010363" y="545320"/>
                    <a:pt x="1005013" y="550673"/>
                    <a:pt x="1005013" y="557190"/>
                  </a:cubicBezTo>
                  <a:lnTo>
                    <a:pt x="1005013" y="565103"/>
                  </a:lnTo>
                  <a:cubicBezTo>
                    <a:pt x="1005013" y="571620"/>
                    <a:pt x="1010363" y="576973"/>
                    <a:pt x="1016875" y="576973"/>
                  </a:cubicBezTo>
                  <a:cubicBezTo>
                    <a:pt x="1023387" y="576973"/>
                    <a:pt x="1028737" y="571620"/>
                    <a:pt x="1028737" y="565103"/>
                  </a:cubicBezTo>
                  <a:lnTo>
                    <a:pt x="1028737" y="557190"/>
                  </a:lnTo>
                  <a:cubicBezTo>
                    <a:pt x="1028737" y="550673"/>
                    <a:pt x="1023387" y="545320"/>
                    <a:pt x="1016875" y="545320"/>
                  </a:cubicBezTo>
                  <a:close/>
                  <a:moveTo>
                    <a:pt x="1016875" y="490392"/>
                  </a:moveTo>
                  <a:cubicBezTo>
                    <a:pt x="1010363" y="490392"/>
                    <a:pt x="1005013" y="495745"/>
                    <a:pt x="1005013" y="502263"/>
                  </a:cubicBezTo>
                  <a:lnTo>
                    <a:pt x="1005013" y="510176"/>
                  </a:lnTo>
                  <a:cubicBezTo>
                    <a:pt x="1005013" y="516693"/>
                    <a:pt x="1010363" y="522046"/>
                    <a:pt x="1016875" y="522046"/>
                  </a:cubicBezTo>
                  <a:cubicBezTo>
                    <a:pt x="1023387" y="522046"/>
                    <a:pt x="1028737" y="516693"/>
                    <a:pt x="1028737" y="510176"/>
                  </a:cubicBezTo>
                  <a:lnTo>
                    <a:pt x="1028737" y="502263"/>
                  </a:lnTo>
                  <a:cubicBezTo>
                    <a:pt x="1028737" y="495745"/>
                    <a:pt x="1023387" y="490392"/>
                    <a:pt x="1016875" y="490392"/>
                  </a:cubicBezTo>
                  <a:close/>
                  <a:moveTo>
                    <a:pt x="1016875" y="106131"/>
                  </a:moveTo>
                  <a:cubicBezTo>
                    <a:pt x="1010363" y="106131"/>
                    <a:pt x="1005013" y="111484"/>
                    <a:pt x="1005013" y="118001"/>
                  </a:cubicBezTo>
                  <a:lnTo>
                    <a:pt x="1005013" y="125914"/>
                  </a:lnTo>
                  <a:cubicBezTo>
                    <a:pt x="1005013" y="132432"/>
                    <a:pt x="1010363" y="137785"/>
                    <a:pt x="1016875" y="137785"/>
                  </a:cubicBezTo>
                  <a:cubicBezTo>
                    <a:pt x="1023387" y="137785"/>
                    <a:pt x="1028737" y="132432"/>
                    <a:pt x="1028737" y="125914"/>
                  </a:cubicBezTo>
                  <a:lnTo>
                    <a:pt x="1028737" y="118001"/>
                  </a:lnTo>
                  <a:cubicBezTo>
                    <a:pt x="1028737" y="111484"/>
                    <a:pt x="1023387" y="106131"/>
                    <a:pt x="1016875" y="106131"/>
                  </a:cubicBezTo>
                  <a:close/>
                  <a:moveTo>
                    <a:pt x="1016875" y="215987"/>
                  </a:moveTo>
                  <a:cubicBezTo>
                    <a:pt x="1010363" y="215987"/>
                    <a:pt x="1005013" y="221340"/>
                    <a:pt x="1005013" y="227857"/>
                  </a:cubicBezTo>
                  <a:lnTo>
                    <a:pt x="1005013" y="235770"/>
                  </a:lnTo>
                  <a:cubicBezTo>
                    <a:pt x="1005013" y="242287"/>
                    <a:pt x="1010363" y="247640"/>
                    <a:pt x="1016875" y="247640"/>
                  </a:cubicBezTo>
                  <a:cubicBezTo>
                    <a:pt x="1023387" y="247640"/>
                    <a:pt x="1028737" y="242287"/>
                    <a:pt x="1028737" y="235770"/>
                  </a:cubicBezTo>
                  <a:lnTo>
                    <a:pt x="1028737" y="227857"/>
                  </a:lnTo>
                  <a:cubicBezTo>
                    <a:pt x="1028737" y="221340"/>
                    <a:pt x="1023387" y="215987"/>
                    <a:pt x="1016875" y="215987"/>
                  </a:cubicBezTo>
                  <a:close/>
                  <a:moveTo>
                    <a:pt x="1016875" y="51204"/>
                  </a:moveTo>
                  <a:cubicBezTo>
                    <a:pt x="1010363" y="51204"/>
                    <a:pt x="1005013" y="56557"/>
                    <a:pt x="1005013" y="63074"/>
                  </a:cubicBezTo>
                  <a:lnTo>
                    <a:pt x="1005013" y="70987"/>
                  </a:lnTo>
                  <a:cubicBezTo>
                    <a:pt x="1005013" y="77504"/>
                    <a:pt x="1010363" y="82857"/>
                    <a:pt x="1016875" y="82857"/>
                  </a:cubicBezTo>
                  <a:cubicBezTo>
                    <a:pt x="1023387" y="82857"/>
                    <a:pt x="1028737" y="77504"/>
                    <a:pt x="1028737" y="70987"/>
                  </a:cubicBezTo>
                  <a:lnTo>
                    <a:pt x="1028737" y="63074"/>
                  </a:lnTo>
                  <a:cubicBezTo>
                    <a:pt x="1028737" y="56557"/>
                    <a:pt x="1023387" y="51204"/>
                    <a:pt x="1016875" y="51204"/>
                  </a:cubicBezTo>
                  <a:close/>
                  <a:moveTo>
                    <a:pt x="1016875" y="161059"/>
                  </a:moveTo>
                  <a:cubicBezTo>
                    <a:pt x="1010363" y="161059"/>
                    <a:pt x="1005013" y="166412"/>
                    <a:pt x="1005013" y="172929"/>
                  </a:cubicBezTo>
                  <a:lnTo>
                    <a:pt x="1005013" y="180842"/>
                  </a:lnTo>
                  <a:cubicBezTo>
                    <a:pt x="1005013" y="187359"/>
                    <a:pt x="1010363" y="192712"/>
                    <a:pt x="1016875" y="192712"/>
                  </a:cubicBezTo>
                  <a:cubicBezTo>
                    <a:pt x="1023387" y="192712"/>
                    <a:pt x="1028737" y="187359"/>
                    <a:pt x="1028737" y="180842"/>
                  </a:cubicBezTo>
                  <a:lnTo>
                    <a:pt x="1028737" y="172929"/>
                  </a:lnTo>
                  <a:cubicBezTo>
                    <a:pt x="1028737" y="166412"/>
                    <a:pt x="1023387" y="161059"/>
                    <a:pt x="1016875" y="161059"/>
                  </a:cubicBezTo>
                  <a:close/>
                  <a:moveTo>
                    <a:pt x="1016875" y="325842"/>
                  </a:moveTo>
                  <a:cubicBezTo>
                    <a:pt x="1010363" y="325842"/>
                    <a:pt x="1005013" y="331195"/>
                    <a:pt x="1005013" y="337712"/>
                  </a:cubicBezTo>
                  <a:lnTo>
                    <a:pt x="1005013" y="345625"/>
                  </a:lnTo>
                  <a:cubicBezTo>
                    <a:pt x="1005013" y="352142"/>
                    <a:pt x="1010363" y="357495"/>
                    <a:pt x="1016875" y="357495"/>
                  </a:cubicBezTo>
                  <a:cubicBezTo>
                    <a:pt x="1023387" y="357495"/>
                    <a:pt x="1028737" y="352142"/>
                    <a:pt x="1028737" y="345625"/>
                  </a:cubicBezTo>
                  <a:lnTo>
                    <a:pt x="1028737" y="337712"/>
                  </a:lnTo>
                  <a:cubicBezTo>
                    <a:pt x="1028737" y="331195"/>
                    <a:pt x="1023387" y="325842"/>
                    <a:pt x="1016875" y="325842"/>
                  </a:cubicBezTo>
                  <a:close/>
                  <a:moveTo>
                    <a:pt x="1016875" y="927952"/>
                  </a:moveTo>
                  <a:cubicBezTo>
                    <a:pt x="1010363" y="927952"/>
                    <a:pt x="1005013" y="933305"/>
                    <a:pt x="1005013" y="939822"/>
                  </a:cubicBezTo>
                  <a:lnTo>
                    <a:pt x="1005013" y="947735"/>
                  </a:lnTo>
                  <a:cubicBezTo>
                    <a:pt x="1005013" y="954252"/>
                    <a:pt x="1010363" y="959605"/>
                    <a:pt x="1016875" y="959605"/>
                  </a:cubicBezTo>
                  <a:cubicBezTo>
                    <a:pt x="1023387" y="959605"/>
                    <a:pt x="1028737" y="954252"/>
                    <a:pt x="1028737" y="947735"/>
                  </a:cubicBezTo>
                  <a:lnTo>
                    <a:pt x="1028737" y="939822"/>
                  </a:lnTo>
                  <a:cubicBezTo>
                    <a:pt x="1028737" y="933305"/>
                    <a:pt x="1023387" y="927952"/>
                    <a:pt x="1016875" y="927952"/>
                  </a:cubicBezTo>
                  <a:close/>
                  <a:moveTo>
                    <a:pt x="1016875" y="819726"/>
                  </a:moveTo>
                  <a:cubicBezTo>
                    <a:pt x="1010363" y="819726"/>
                    <a:pt x="1005013" y="825079"/>
                    <a:pt x="1005013" y="831595"/>
                  </a:cubicBezTo>
                  <a:lnTo>
                    <a:pt x="1005013" y="839509"/>
                  </a:lnTo>
                  <a:cubicBezTo>
                    <a:pt x="1005013" y="846026"/>
                    <a:pt x="1010363" y="851379"/>
                    <a:pt x="1016875" y="851379"/>
                  </a:cubicBezTo>
                  <a:cubicBezTo>
                    <a:pt x="1023387" y="851379"/>
                    <a:pt x="1028737" y="846026"/>
                    <a:pt x="1028737" y="839509"/>
                  </a:cubicBezTo>
                  <a:lnTo>
                    <a:pt x="1028737" y="831595"/>
                  </a:lnTo>
                  <a:cubicBezTo>
                    <a:pt x="1028737" y="825079"/>
                    <a:pt x="1023387" y="819726"/>
                    <a:pt x="1016875" y="819726"/>
                  </a:cubicBezTo>
                  <a:close/>
                  <a:moveTo>
                    <a:pt x="1016875" y="655175"/>
                  </a:moveTo>
                  <a:cubicBezTo>
                    <a:pt x="1010363" y="655175"/>
                    <a:pt x="1005013" y="660529"/>
                    <a:pt x="1005013" y="667046"/>
                  </a:cubicBezTo>
                  <a:lnTo>
                    <a:pt x="1005013" y="674959"/>
                  </a:lnTo>
                  <a:cubicBezTo>
                    <a:pt x="1005013" y="681476"/>
                    <a:pt x="1010363" y="686829"/>
                    <a:pt x="1016875" y="686829"/>
                  </a:cubicBezTo>
                  <a:cubicBezTo>
                    <a:pt x="1023387" y="686829"/>
                    <a:pt x="1028737" y="681476"/>
                    <a:pt x="1028737" y="674959"/>
                  </a:cubicBezTo>
                  <a:lnTo>
                    <a:pt x="1028737" y="667046"/>
                  </a:lnTo>
                  <a:cubicBezTo>
                    <a:pt x="1028737" y="660529"/>
                    <a:pt x="1023387" y="655175"/>
                    <a:pt x="1016875" y="655175"/>
                  </a:cubicBezTo>
                  <a:close/>
                  <a:moveTo>
                    <a:pt x="1016875" y="874653"/>
                  </a:moveTo>
                  <a:cubicBezTo>
                    <a:pt x="1010363" y="874653"/>
                    <a:pt x="1005013" y="880007"/>
                    <a:pt x="1005013" y="886523"/>
                  </a:cubicBezTo>
                  <a:lnTo>
                    <a:pt x="1005013" y="894437"/>
                  </a:lnTo>
                  <a:cubicBezTo>
                    <a:pt x="1005013" y="900954"/>
                    <a:pt x="1010363" y="906307"/>
                    <a:pt x="1016875" y="906307"/>
                  </a:cubicBezTo>
                  <a:cubicBezTo>
                    <a:pt x="1023387" y="906307"/>
                    <a:pt x="1028737" y="900954"/>
                    <a:pt x="1028737" y="894437"/>
                  </a:cubicBezTo>
                  <a:lnTo>
                    <a:pt x="1028737" y="886523"/>
                  </a:lnTo>
                  <a:cubicBezTo>
                    <a:pt x="1028737" y="880007"/>
                    <a:pt x="1023387" y="874653"/>
                    <a:pt x="1016875" y="874653"/>
                  </a:cubicBezTo>
                  <a:close/>
                  <a:moveTo>
                    <a:pt x="1016875" y="765031"/>
                  </a:moveTo>
                  <a:cubicBezTo>
                    <a:pt x="1010363" y="765031"/>
                    <a:pt x="1005013" y="770384"/>
                    <a:pt x="1005013" y="776901"/>
                  </a:cubicBezTo>
                  <a:lnTo>
                    <a:pt x="1005013" y="784814"/>
                  </a:lnTo>
                  <a:cubicBezTo>
                    <a:pt x="1005013" y="791331"/>
                    <a:pt x="1010363" y="796684"/>
                    <a:pt x="1016875" y="796684"/>
                  </a:cubicBezTo>
                  <a:cubicBezTo>
                    <a:pt x="1023387" y="796684"/>
                    <a:pt x="1028737" y="791331"/>
                    <a:pt x="1028737" y="784814"/>
                  </a:cubicBezTo>
                  <a:lnTo>
                    <a:pt x="1028737" y="776901"/>
                  </a:lnTo>
                  <a:cubicBezTo>
                    <a:pt x="1028737" y="770384"/>
                    <a:pt x="1023387" y="765031"/>
                    <a:pt x="1016875" y="765031"/>
                  </a:cubicBezTo>
                  <a:close/>
                  <a:moveTo>
                    <a:pt x="1016875" y="710104"/>
                  </a:moveTo>
                  <a:cubicBezTo>
                    <a:pt x="1010363" y="710104"/>
                    <a:pt x="1005013" y="715456"/>
                    <a:pt x="1005013" y="721973"/>
                  </a:cubicBezTo>
                  <a:lnTo>
                    <a:pt x="1005013" y="729886"/>
                  </a:lnTo>
                  <a:cubicBezTo>
                    <a:pt x="1005013" y="736403"/>
                    <a:pt x="1010363" y="741756"/>
                    <a:pt x="1016875" y="741756"/>
                  </a:cubicBezTo>
                  <a:cubicBezTo>
                    <a:pt x="1023387" y="741756"/>
                    <a:pt x="1028737" y="736403"/>
                    <a:pt x="1028737" y="729886"/>
                  </a:cubicBezTo>
                  <a:lnTo>
                    <a:pt x="1028737" y="721973"/>
                  </a:lnTo>
                  <a:cubicBezTo>
                    <a:pt x="1028737" y="715456"/>
                    <a:pt x="1023387" y="710104"/>
                    <a:pt x="1016875" y="710104"/>
                  </a:cubicBezTo>
                  <a:close/>
                  <a:moveTo>
                    <a:pt x="1016875" y="233"/>
                  </a:moveTo>
                  <a:lnTo>
                    <a:pt x="1012921" y="233"/>
                  </a:lnTo>
                  <a:cubicBezTo>
                    <a:pt x="1006409" y="233"/>
                    <a:pt x="1001059" y="5586"/>
                    <a:pt x="1001059" y="12102"/>
                  </a:cubicBezTo>
                  <a:cubicBezTo>
                    <a:pt x="1001059" y="16525"/>
                    <a:pt x="1003385" y="20249"/>
                    <a:pt x="1006874" y="22343"/>
                  </a:cubicBezTo>
                  <a:cubicBezTo>
                    <a:pt x="1008967" y="25835"/>
                    <a:pt x="1012689" y="28162"/>
                    <a:pt x="1017108" y="28162"/>
                  </a:cubicBezTo>
                  <a:cubicBezTo>
                    <a:pt x="1023620" y="28162"/>
                    <a:pt x="1028970" y="22809"/>
                    <a:pt x="1028970" y="16292"/>
                  </a:cubicBezTo>
                  <a:lnTo>
                    <a:pt x="1028970" y="12335"/>
                  </a:lnTo>
                  <a:cubicBezTo>
                    <a:pt x="1028970" y="5819"/>
                    <a:pt x="1023620" y="465"/>
                    <a:pt x="1017108" y="465"/>
                  </a:cubicBezTo>
                  <a:close/>
                  <a:moveTo>
                    <a:pt x="183512" y="233"/>
                  </a:moveTo>
                  <a:lnTo>
                    <a:pt x="175604" y="233"/>
                  </a:lnTo>
                  <a:cubicBezTo>
                    <a:pt x="169092" y="233"/>
                    <a:pt x="163742" y="5586"/>
                    <a:pt x="163742" y="12102"/>
                  </a:cubicBezTo>
                  <a:cubicBezTo>
                    <a:pt x="163742" y="18619"/>
                    <a:pt x="169092" y="23973"/>
                    <a:pt x="175604" y="23973"/>
                  </a:cubicBezTo>
                  <a:lnTo>
                    <a:pt x="183512" y="23973"/>
                  </a:lnTo>
                  <a:cubicBezTo>
                    <a:pt x="190024" y="23973"/>
                    <a:pt x="195374" y="18619"/>
                    <a:pt x="195374" y="12102"/>
                  </a:cubicBezTo>
                  <a:cubicBezTo>
                    <a:pt x="195374" y="5586"/>
                    <a:pt x="190024" y="233"/>
                    <a:pt x="183512" y="233"/>
                  </a:cubicBezTo>
                  <a:close/>
                  <a:moveTo>
                    <a:pt x="789636" y="23973"/>
                  </a:moveTo>
                  <a:lnTo>
                    <a:pt x="797545" y="23973"/>
                  </a:lnTo>
                  <a:cubicBezTo>
                    <a:pt x="804057" y="23973"/>
                    <a:pt x="809406" y="18619"/>
                    <a:pt x="809406" y="12102"/>
                  </a:cubicBezTo>
                  <a:cubicBezTo>
                    <a:pt x="809406" y="5586"/>
                    <a:pt x="804057" y="233"/>
                    <a:pt x="797545" y="233"/>
                  </a:cubicBezTo>
                  <a:lnTo>
                    <a:pt x="789636" y="233"/>
                  </a:lnTo>
                  <a:cubicBezTo>
                    <a:pt x="783124" y="233"/>
                    <a:pt x="777774" y="5586"/>
                    <a:pt x="777774" y="12102"/>
                  </a:cubicBezTo>
                  <a:cubicBezTo>
                    <a:pt x="777774" y="18619"/>
                    <a:pt x="783124" y="23973"/>
                    <a:pt x="789636" y="23973"/>
                  </a:cubicBezTo>
                  <a:close/>
                  <a:moveTo>
                    <a:pt x="845458" y="23973"/>
                  </a:moveTo>
                  <a:lnTo>
                    <a:pt x="853366" y="23973"/>
                  </a:lnTo>
                  <a:cubicBezTo>
                    <a:pt x="859878" y="23973"/>
                    <a:pt x="865227" y="18619"/>
                    <a:pt x="865227" y="12102"/>
                  </a:cubicBezTo>
                  <a:cubicBezTo>
                    <a:pt x="865227" y="5586"/>
                    <a:pt x="859878" y="233"/>
                    <a:pt x="853366" y="233"/>
                  </a:cubicBezTo>
                  <a:lnTo>
                    <a:pt x="845458" y="233"/>
                  </a:lnTo>
                  <a:cubicBezTo>
                    <a:pt x="838945" y="233"/>
                    <a:pt x="833596" y="5586"/>
                    <a:pt x="833596" y="12102"/>
                  </a:cubicBezTo>
                  <a:cubicBezTo>
                    <a:pt x="833596" y="18619"/>
                    <a:pt x="838945" y="23973"/>
                    <a:pt x="845458" y="23973"/>
                  </a:cubicBezTo>
                  <a:close/>
                  <a:moveTo>
                    <a:pt x="71637" y="233"/>
                  </a:moveTo>
                  <a:lnTo>
                    <a:pt x="63729" y="233"/>
                  </a:lnTo>
                  <a:cubicBezTo>
                    <a:pt x="57217" y="233"/>
                    <a:pt x="51867" y="5586"/>
                    <a:pt x="51867" y="12102"/>
                  </a:cubicBezTo>
                  <a:cubicBezTo>
                    <a:pt x="51867" y="18619"/>
                    <a:pt x="57217" y="23973"/>
                    <a:pt x="63729" y="23973"/>
                  </a:cubicBezTo>
                  <a:lnTo>
                    <a:pt x="71637" y="23973"/>
                  </a:lnTo>
                  <a:cubicBezTo>
                    <a:pt x="78150" y="23973"/>
                    <a:pt x="83499" y="18619"/>
                    <a:pt x="83499" y="12102"/>
                  </a:cubicBezTo>
                  <a:cubicBezTo>
                    <a:pt x="83499" y="5586"/>
                    <a:pt x="78150" y="233"/>
                    <a:pt x="71637" y="233"/>
                  </a:cubicBezTo>
                  <a:close/>
                  <a:moveTo>
                    <a:pt x="343067" y="23973"/>
                  </a:moveTo>
                  <a:lnTo>
                    <a:pt x="350976" y="23973"/>
                  </a:lnTo>
                  <a:cubicBezTo>
                    <a:pt x="357488" y="23973"/>
                    <a:pt x="362837" y="18619"/>
                    <a:pt x="362837" y="12102"/>
                  </a:cubicBezTo>
                  <a:cubicBezTo>
                    <a:pt x="362837" y="5586"/>
                    <a:pt x="357488" y="233"/>
                    <a:pt x="350976" y="233"/>
                  </a:cubicBezTo>
                  <a:lnTo>
                    <a:pt x="343067" y="233"/>
                  </a:lnTo>
                  <a:cubicBezTo>
                    <a:pt x="336555" y="233"/>
                    <a:pt x="331206" y="5586"/>
                    <a:pt x="331206" y="12102"/>
                  </a:cubicBezTo>
                  <a:cubicBezTo>
                    <a:pt x="331206" y="18619"/>
                    <a:pt x="336555" y="23973"/>
                    <a:pt x="343067" y="23973"/>
                  </a:cubicBezTo>
                  <a:close/>
                  <a:moveTo>
                    <a:pt x="127691" y="233"/>
                  </a:moveTo>
                  <a:lnTo>
                    <a:pt x="119783" y="233"/>
                  </a:lnTo>
                  <a:cubicBezTo>
                    <a:pt x="113271" y="233"/>
                    <a:pt x="107921" y="5586"/>
                    <a:pt x="107921" y="12102"/>
                  </a:cubicBezTo>
                  <a:cubicBezTo>
                    <a:pt x="107921" y="18619"/>
                    <a:pt x="113271" y="23973"/>
                    <a:pt x="119783" y="23973"/>
                  </a:cubicBezTo>
                  <a:lnTo>
                    <a:pt x="127691" y="23973"/>
                  </a:lnTo>
                  <a:cubicBezTo>
                    <a:pt x="134203" y="23973"/>
                    <a:pt x="139553" y="18619"/>
                    <a:pt x="139553" y="12102"/>
                  </a:cubicBezTo>
                  <a:cubicBezTo>
                    <a:pt x="139553" y="5586"/>
                    <a:pt x="134203" y="233"/>
                    <a:pt x="127691" y="233"/>
                  </a:cubicBezTo>
                  <a:close/>
                  <a:moveTo>
                    <a:pt x="733815" y="23973"/>
                  </a:moveTo>
                  <a:lnTo>
                    <a:pt x="741723" y="23973"/>
                  </a:lnTo>
                  <a:cubicBezTo>
                    <a:pt x="748236" y="23973"/>
                    <a:pt x="753585" y="18619"/>
                    <a:pt x="753585" y="12102"/>
                  </a:cubicBezTo>
                  <a:cubicBezTo>
                    <a:pt x="753585" y="5586"/>
                    <a:pt x="748236" y="233"/>
                    <a:pt x="741723" y="233"/>
                  </a:cubicBezTo>
                  <a:lnTo>
                    <a:pt x="733815" y="233"/>
                  </a:lnTo>
                  <a:cubicBezTo>
                    <a:pt x="727303" y="233"/>
                    <a:pt x="721953" y="5586"/>
                    <a:pt x="721953" y="12102"/>
                  </a:cubicBezTo>
                  <a:cubicBezTo>
                    <a:pt x="721953" y="18619"/>
                    <a:pt x="727303" y="23973"/>
                    <a:pt x="733815" y="23973"/>
                  </a:cubicBezTo>
                  <a:close/>
                  <a:moveTo>
                    <a:pt x="239333" y="233"/>
                  </a:moveTo>
                  <a:lnTo>
                    <a:pt x="231425" y="233"/>
                  </a:lnTo>
                  <a:cubicBezTo>
                    <a:pt x="224913" y="233"/>
                    <a:pt x="219563" y="5586"/>
                    <a:pt x="219563" y="12102"/>
                  </a:cubicBezTo>
                  <a:cubicBezTo>
                    <a:pt x="219563" y="18619"/>
                    <a:pt x="224913" y="23973"/>
                    <a:pt x="231425" y="23973"/>
                  </a:cubicBezTo>
                  <a:lnTo>
                    <a:pt x="239333" y="23973"/>
                  </a:lnTo>
                  <a:cubicBezTo>
                    <a:pt x="245846" y="23973"/>
                    <a:pt x="251195" y="18619"/>
                    <a:pt x="251195" y="12102"/>
                  </a:cubicBezTo>
                  <a:cubicBezTo>
                    <a:pt x="251195" y="5586"/>
                    <a:pt x="245846" y="233"/>
                    <a:pt x="239333" y="233"/>
                  </a:cubicBezTo>
                  <a:close/>
                  <a:moveTo>
                    <a:pt x="685902" y="233"/>
                  </a:moveTo>
                  <a:lnTo>
                    <a:pt x="677994" y="233"/>
                  </a:lnTo>
                  <a:cubicBezTo>
                    <a:pt x="671482" y="233"/>
                    <a:pt x="666132" y="5586"/>
                    <a:pt x="666132" y="12102"/>
                  </a:cubicBezTo>
                  <a:cubicBezTo>
                    <a:pt x="666132" y="18619"/>
                    <a:pt x="671482" y="23973"/>
                    <a:pt x="677994" y="23973"/>
                  </a:cubicBezTo>
                  <a:lnTo>
                    <a:pt x="685902" y="23973"/>
                  </a:lnTo>
                  <a:cubicBezTo>
                    <a:pt x="692415" y="23973"/>
                    <a:pt x="697764" y="18619"/>
                    <a:pt x="697764" y="12102"/>
                  </a:cubicBezTo>
                  <a:cubicBezTo>
                    <a:pt x="697764" y="5586"/>
                    <a:pt x="692415" y="233"/>
                    <a:pt x="685902" y="233"/>
                  </a:cubicBezTo>
                  <a:close/>
                  <a:moveTo>
                    <a:pt x="909187" y="233"/>
                  </a:moveTo>
                  <a:lnTo>
                    <a:pt x="901279" y="233"/>
                  </a:lnTo>
                  <a:cubicBezTo>
                    <a:pt x="894766" y="233"/>
                    <a:pt x="889417" y="5586"/>
                    <a:pt x="889417" y="12102"/>
                  </a:cubicBezTo>
                  <a:cubicBezTo>
                    <a:pt x="889417" y="18619"/>
                    <a:pt x="894766" y="23973"/>
                    <a:pt x="901279" y="23973"/>
                  </a:cubicBezTo>
                  <a:lnTo>
                    <a:pt x="909187" y="23973"/>
                  </a:lnTo>
                  <a:cubicBezTo>
                    <a:pt x="915699" y="23973"/>
                    <a:pt x="921049" y="18619"/>
                    <a:pt x="921049" y="12102"/>
                  </a:cubicBezTo>
                  <a:cubicBezTo>
                    <a:pt x="921049" y="5586"/>
                    <a:pt x="915699" y="233"/>
                    <a:pt x="909187" y="233"/>
                  </a:cubicBezTo>
                  <a:close/>
                  <a:moveTo>
                    <a:pt x="965240" y="233"/>
                  </a:moveTo>
                  <a:lnTo>
                    <a:pt x="957332" y="233"/>
                  </a:lnTo>
                  <a:cubicBezTo>
                    <a:pt x="950820" y="233"/>
                    <a:pt x="945471" y="5586"/>
                    <a:pt x="945471" y="12102"/>
                  </a:cubicBezTo>
                  <a:cubicBezTo>
                    <a:pt x="945471" y="18619"/>
                    <a:pt x="950820" y="23973"/>
                    <a:pt x="957332" y="23973"/>
                  </a:cubicBezTo>
                  <a:lnTo>
                    <a:pt x="965240" y="23973"/>
                  </a:lnTo>
                  <a:cubicBezTo>
                    <a:pt x="971753" y="23973"/>
                    <a:pt x="977103" y="18619"/>
                    <a:pt x="977103" y="12102"/>
                  </a:cubicBezTo>
                  <a:cubicBezTo>
                    <a:pt x="977103" y="5586"/>
                    <a:pt x="971753" y="233"/>
                    <a:pt x="965240" y="233"/>
                  </a:cubicBezTo>
                  <a:close/>
                  <a:moveTo>
                    <a:pt x="630081" y="233"/>
                  </a:moveTo>
                  <a:lnTo>
                    <a:pt x="622173" y="233"/>
                  </a:lnTo>
                  <a:cubicBezTo>
                    <a:pt x="615661" y="233"/>
                    <a:pt x="610311" y="5586"/>
                    <a:pt x="610311" y="12102"/>
                  </a:cubicBezTo>
                  <a:cubicBezTo>
                    <a:pt x="610311" y="18619"/>
                    <a:pt x="615661" y="23973"/>
                    <a:pt x="622173" y="23973"/>
                  </a:cubicBezTo>
                  <a:lnTo>
                    <a:pt x="630081" y="23973"/>
                  </a:lnTo>
                  <a:cubicBezTo>
                    <a:pt x="636594" y="23973"/>
                    <a:pt x="641943" y="18619"/>
                    <a:pt x="641943" y="12102"/>
                  </a:cubicBezTo>
                  <a:cubicBezTo>
                    <a:pt x="641943" y="5586"/>
                    <a:pt x="636594" y="233"/>
                    <a:pt x="630081" y="233"/>
                  </a:cubicBezTo>
                  <a:close/>
                  <a:moveTo>
                    <a:pt x="574260" y="233"/>
                  </a:moveTo>
                  <a:lnTo>
                    <a:pt x="566352" y="233"/>
                  </a:lnTo>
                  <a:cubicBezTo>
                    <a:pt x="559840" y="233"/>
                    <a:pt x="554490" y="5586"/>
                    <a:pt x="554490" y="12102"/>
                  </a:cubicBezTo>
                  <a:cubicBezTo>
                    <a:pt x="554490" y="18619"/>
                    <a:pt x="559840" y="23973"/>
                    <a:pt x="566352" y="23973"/>
                  </a:cubicBezTo>
                  <a:lnTo>
                    <a:pt x="574260" y="23973"/>
                  </a:lnTo>
                  <a:cubicBezTo>
                    <a:pt x="580772" y="23973"/>
                    <a:pt x="586122" y="18619"/>
                    <a:pt x="586122" y="12102"/>
                  </a:cubicBezTo>
                  <a:cubicBezTo>
                    <a:pt x="586122" y="5586"/>
                    <a:pt x="580772" y="233"/>
                    <a:pt x="574260" y="233"/>
                  </a:cubicBezTo>
                  <a:close/>
                  <a:moveTo>
                    <a:pt x="406797" y="233"/>
                  </a:moveTo>
                  <a:lnTo>
                    <a:pt x="398889" y="233"/>
                  </a:lnTo>
                  <a:cubicBezTo>
                    <a:pt x="392376" y="233"/>
                    <a:pt x="387026" y="5586"/>
                    <a:pt x="387026" y="12102"/>
                  </a:cubicBezTo>
                  <a:cubicBezTo>
                    <a:pt x="387026" y="18619"/>
                    <a:pt x="392376" y="23973"/>
                    <a:pt x="398889" y="23973"/>
                  </a:cubicBezTo>
                  <a:lnTo>
                    <a:pt x="406797" y="23973"/>
                  </a:lnTo>
                  <a:cubicBezTo>
                    <a:pt x="413309" y="23973"/>
                    <a:pt x="418658" y="18619"/>
                    <a:pt x="418658" y="12102"/>
                  </a:cubicBezTo>
                  <a:cubicBezTo>
                    <a:pt x="418658" y="5586"/>
                    <a:pt x="413309" y="233"/>
                    <a:pt x="406797" y="233"/>
                  </a:cubicBezTo>
                  <a:close/>
                  <a:moveTo>
                    <a:pt x="287014" y="23973"/>
                  </a:moveTo>
                  <a:lnTo>
                    <a:pt x="294922" y="23973"/>
                  </a:lnTo>
                  <a:cubicBezTo>
                    <a:pt x="301434" y="23973"/>
                    <a:pt x="306784" y="18619"/>
                    <a:pt x="306784" y="12102"/>
                  </a:cubicBezTo>
                  <a:cubicBezTo>
                    <a:pt x="306784" y="5586"/>
                    <a:pt x="301434" y="233"/>
                    <a:pt x="294922" y="233"/>
                  </a:cubicBezTo>
                  <a:lnTo>
                    <a:pt x="287014" y="233"/>
                  </a:lnTo>
                  <a:cubicBezTo>
                    <a:pt x="280501" y="233"/>
                    <a:pt x="275152" y="5586"/>
                    <a:pt x="275152" y="12102"/>
                  </a:cubicBezTo>
                  <a:cubicBezTo>
                    <a:pt x="275152" y="18619"/>
                    <a:pt x="280501" y="23973"/>
                    <a:pt x="287014" y="23973"/>
                  </a:cubicBezTo>
                  <a:close/>
                  <a:moveTo>
                    <a:pt x="462618" y="233"/>
                  </a:moveTo>
                  <a:lnTo>
                    <a:pt x="454710" y="233"/>
                  </a:lnTo>
                  <a:cubicBezTo>
                    <a:pt x="448197" y="233"/>
                    <a:pt x="442848" y="5586"/>
                    <a:pt x="442848" y="12102"/>
                  </a:cubicBezTo>
                  <a:cubicBezTo>
                    <a:pt x="442848" y="18619"/>
                    <a:pt x="448197" y="23973"/>
                    <a:pt x="454710" y="23973"/>
                  </a:cubicBezTo>
                  <a:lnTo>
                    <a:pt x="462618" y="23973"/>
                  </a:lnTo>
                  <a:cubicBezTo>
                    <a:pt x="469130" y="23973"/>
                    <a:pt x="474480" y="18619"/>
                    <a:pt x="474480" y="12102"/>
                  </a:cubicBezTo>
                  <a:cubicBezTo>
                    <a:pt x="474480" y="5586"/>
                    <a:pt x="469130" y="233"/>
                    <a:pt x="462618" y="233"/>
                  </a:cubicBezTo>
                  <a:close/>
                  <a:moveTo>
                    <a:pt x="518439" y="233"/>
                  </a:moveTo>
                  <a:lnTo>
                    <a:pt x="510531" y="233"/>
                  </a:lnTo>
                  <a:cubicBezTo>
                    <a:pt x="504018" y="233"/>
                    <a:pt x="498669" y="5586"/>
                    <a:pt x="498669" y="12102"/>
                  </a:cubicBezTo>
                  <a:cubicBezTo>
                    <a:pt x="498669" y="18619"/>
                    <a:pt x="504018" y="23973"/>
                    <a:pt x="510531" y="23973"/>
                  </a:cubicBezTo>
                  <a:lnTo>
                    <a:pt x="518439" y="23973"/>
                  </a:lnTo>
                  <a:cubicBezTo>
                    <a:pt x="524951" y="23973"/>
                    <a:pt x="530301" y="18619"/>
                    <a:pt x="530301" y="12102"/>
                  </a:cubicBezTo>
                  <a:cubicBezTo>
                    <a:pt x="530301" y="5586"/>
                    <a:pt x="524951" y="233"/>
                    <a:pt x="518439" y="233"/>
                  </a:cubicBezTo>
                  <a:close/>
                  <a:moveTo>
                    <a:pt x="15816" y="233"/>
                  </a:moveTo>
                  <a:lnTo>
                    <a:pt x="11862" y="233"/>
                  </a:lnTo>
                  <a:cubicBezTo>
                    <a:pt x="5350" y="233"/>
                    <a:pt x="0" y="5586"/>
                    <a:pt x="0" y="12102"/>
                  </a:cubicBezTo>
                  <a:lnTo>
                    <a:pt x="0" y="16059"/>
                  </a:lnTo>
                  <a:cubicBezTo>
                    <a:pt x="0" y="22576"/>
                    <a:pt x="5350" y="27929"/>
                    <a:pt x="11862" y="27929"/>
                  </a:cubicBezTo>
                  <a:cubicBezTo>
                    <a:pt x="16281" y="27929"/>
                    <a:pt x="20003" y="25602"/>
                    <a:pt x="22096" y="22111"/>
                  </a:cubicBezTo>
                  <a:cubicBezTo>
                    <a:pt x="25585" y="20016"/>
                    <a:pt x="27910" y="16292"/>
                    <a:pt x="27910" y="11870"/>
                  </a:cubicBezTo>
                  <a:cubicBezTo>
                    <a:pt x="27910" y="5353"/>
                    <a:pt x="22561" y="0"/>
                    <a:pt x="16049" y="0"/>
                  </a:cubicBezTo>
                  <a:close/>
                  <a:moveTo>
                    <a:pt x="11862" y="192712"/>
                  </a:moveTo>
                  <a:cubicBezTo>
                    <a:pt x="18375" y="192712"/>
                    <a:pt x="23724" y="187359"/>
                    <a:pt x="23724" y="180842"/>
                  </a:cubicBezTo>
                  <a:lnTo>
                    <a:pt x="23724" y="172929"/>
                  </a:lnTo>
                  <a:cubicBezTo>
                    <a:pt x="23724" y="166412"/>
                    <a:pt x="18375" y="161059"/>
                    <a:pt x="11862" y="161059"/>
                  </a:cubicBezTo>
                  <a:cubicBezTo>
                    <a:pt x="5350" y="161059"/>
                    <a:pt x="0" y="166412"/>
                    <a:pt x="0" y="172929"/>
                  </a:cubicBezTo>
                  <a:lnTo>
                    <a:pt x="0" y="180842"/>
                  </a:lnTo>
                  <a:cubicBezTo>
                    <a:pt x="0" y="187359"/>
                    <a:pt x="5350" y="192712"/>
                    <a:pt x="11862" y="192712"/>
                  </a:cubicBezTo>
                  <a:close/>
                  <a:moveTo>
                    <a:pt x="11862" y="247640"/>
                  </a:moveTo>
                  <a:cubicBezTo>
                    <a:pt x="18375" y="247640"/>
                    <a:pt x="23724" y="242287"/>
                    <a:pt x="23724" y="235770"/>
                  </a:cubicBezTo>
                  <a:lnTo>
                    <a:pt x="23724" y="227857"/>
                  </a:lnTo>
                  <a:cubicBezTo>
                    <a:pt x="23724" y="221340"/>
                    <a:pt x="18375" y="215987"/>
                    <a:pt x="11862" y="215987"/>
                  </a:cubicBezTo>
                  <a:cubicBezTo>
                    <a:pt x="5350" y="215987"/>
                    <a:pt x="0" y="221340"/>
                    <a:pt x="0" y="227857"/>
                  </a:cubicBezTo>
                  <a:lnTo>
                    <a:pt x="0" y="235770"/>
                  </a:lnTo>
                  <a:cubicBezTo>
                    <a:pt x="0" y="242287"/>
                    <a:pt x="5350" y="247640"/>
                    <a:pt x="11862" y="247640"/>
                  </a:cubicBezTo>
                  <a:close/>
                  <a:moveTo>
                    <a:pt x="11862" y="357495"/>
                  </a:moveTo>
                  <a:cubicBezTo>
                    <a:pt x="18375" y="357495"/>
                    <a:pt x="23724" y="352142"/>
                    <a:pt x="23724" y="345625"/>
                  </a:cubicBezTo>
                  <a:lnTo>
                    <a:pt x="23724" y="337712"/>
                  </a:lnTo>
                  <a:cubicBezTo>
                    <a:pt x="23724" y="331195"/>
                    <a:pt x="18375" y="325842"/>
                    <a:pt x="11862" y="325842"/>
                  </a:cubicBezTo>
                  <a:cubicBezTo>
                    <a:pt x="5350" y="325842"/>
                    <a:pt x="0" y="331195"/>
                    <a:pt x="0" y="337712"/>
                  </a:cubicBezTo>
                  <a:lnTo>
                    <a:pt x="0" y="345625"/>
                  </a:lnTo>
                  <a:cubicBezTo>
                    <a:pt x="0" y="352142"/>
                    <a:pt x="5350" y="357495"/>
                    <a:pt x="11862" y="357495"/>
                  </a:cubicBezTo>
                  <a:close/>
                  <a:moveTo>
                    <a:pt x="11862" y="137785"/>
                  </a:moveTo>
                  <a:cubicBezTo>
                    <a:pt x="18375" y="137785"/>
                    <a:pt x="23724" y="132432"/>
                    <a:pt x="23724" y="125914"/>
                  </a:cubicBezTo>
                  <a:lnTo>
                    <a:pt x="23724" y="118001"/>
                  </a:lnTo>
                  <a:cubicBezTo>
                    <a:pt x="23724" y="111484"/>
                    <a:pt x="18375" y="106131"/>
                    <a:pt x="11862" y="106131"/>
                  </a:cubicBezTo>
                  <a:cubicBezTo>
                    <a:pt x="5350" y="106131"/>
                    <a:pt x="0" y="111484"/>
                    <a:pt x="0" y="118001"/>
                  </a:cubicBezTo>
                  <a:lnTo>
                    <a:pt x="0" y="125914"/>
                  </a:lnTo>
                  <a:cubicBezTo>
                    <a:pt x="0" y="132432"/>
                    <a:pt x="5350" y="137785"/>
                    <a:pt x="11862" y="137785"/>
                  </a:cubicBezTo>
                  <a:close/>
                  <a:moveTo>
                    <a:pt x="11862" y="302568"/>
                  </a:moveTo>
                  <a:cubicBezTo>
                    <a:pt x="18375" y="302568"/>
                    <a:pt x="23724" y="297214"/>
                    <a:pt x="23724" y="290698"/>
                  </a:cubicBezTo>
                  <a:lnTo>
                    <a:pt x="23724" y="282784"/>
                  </a:lnTo>
                  <a:cubicBezTo>
                    <a:pt x="23724" y="276268"/>
                    <a:pt x="18375" y="270915"/>
                    <a:pt x="11862" y="270915"/>
                  </a:cubicBezTo>
                  <a:cubicBezTo>
                    <a:pt x="5350" y="270915"/>
                    <a:pt x="0" y="276268"/>
                    <a:pt x="0" y="282784"/>
                  </a:cubicBezTo>
                  <a:lnTo>
                    <a:pt x="0" y="290698"/>
                  </a:lnTo>
                  <a:cubicBezTo>
                    <a:pt x="0" y="297214"/>
                    <a:pt x="5350" y="302568"/>
                    <a:pt x="11862" y="302568"/>
                  </a:cubicBezTo>
                  <a:close/>
                  <a:moveTo>
                    <a:pt x="11862" y="82857"/>
                  </a:moveTo>
                  <a:cubicBezTo>
                    <a:pt x="18375" y="82857"/>
                    <a:pt x="23724" y="77504"/>
                    <a:pt x="23724" y="70987"/>
                  </a:cubicBezTo>
                  <a:lnTo>
                    <a:pt x="23724" y="63074"/>
                  </a:lnTo>
                  <a:cubicBezTo>
                    <a:pt x="23724" y="56557"/>
                    <a:pt x="18375" y="51204"/>
                    <a:pt x="11862" y="51204"/>
                  </a:cubicBezTo>
                  <a:cubicBezTo>
                    <a:pt x="5350" y="51204"/>
                    <a:pt x="0" y="56557"/>
                    <a:pt x="0" y="63074"/>
                  </a:cubicBezTo>
                  <a:lnTo>
                    <a:pt x="0" y="70987"/>
                  </a:lnTo>
                  <a:cubicBezTo>
                    <a:pt x="0" y="77504"/>
                    <a:pt x="5350" y="82857"/>
                    <a:pt x="11862" y="82857"/>
                  </a:cubicBezTo>
                  <a:close/>
                  <a:moveTo>
                    <a:pt x="11862" y="959605"/>
                  </a:moveTo>
                  <a:cubicBezTo>
                    <a:pt x="18375" y="959605"/>
                    <a:pt x="23724" y="954252"/>
                    <a:pt x="23724" y="947735"/>
                  </a:cubicBezTo>
                  <a:lnTo>
                    <a:pt x="23724" y="939822"/>
                  </a:lnTo>
                  <a:cubicBezTo>
                    <a:pt x="23724" y="933305"/>
                    <a:pt x="18375" y="927952"/>
                    <a:pt x="11862" y="927952"/>
                  </a:cubicBezTo>
                  <a:cubicBezTo>
                    <a:pt x="5350" y="927952"/>
                    <a:pt x="0" y="933305"/>
                    <a:pt x="0" y="939822"/>
                  </a:cubicBezTo>
                  <a:lnTo>
                    <a:pt x="0" y="947735"/>
                  </a:lnTo>
                  <a:cubicBezTo>
                    <a:pt x="0" y="954252"/>
                    <a:pt x="5350" y="959605"/>
                    <a:pt x="11862" y="959605"/>
                  </a:cubicBezTo>
                  <a:close/>
                  <a:moveTo>
                    <a:pt x="11862" y="851612"/>
                  </a:moveTo>
                  <a:cubicBezTo>
                    <a:pt x="18375" y="851612"/>
                    <a:pt x="23724" y="846258"/>
                    <a:pt x="23724" y="839742"/>
                  </a:cubicBezTo>
                  <a:lnTo>
                    <a:pt x="23724" y="831828"/>
                  </a:lnTo>
                  <a:cubicBezTo>
                    <a:pt x="23724" y="825312"/>
                    <a:pt x="18375" y="819958"/>
                    <a:pt x="11862" y="819958"/>
                  </a:cubicBezTo>
                  <a:cubicBezTo>
                    <a:pt x="5350" y="819958"/>
                    <a:pt x="0" y="825312"/>
                    <a:pt x="0" y="831828"/>
                  </a:cubicBezTo>
                  <a:lnTo>
                    <a:pt x="0" y="839742"/>
                  </a:lnTo>
                  <a:cubicBezTo>
                    <a:pt x="0" y="846258"/>
                    <a:pt x="5350" y="851612"/>
                    <a:pt x="11862" y="851612"/>
                  </a:cubicBezTo>
                  <a:close/>
                  <a:moveTo>
                    <a:pt x="11862" y="906307"/>
                  </a:moveTo>
                  <a:cubicBezTo>
                    <a:pt x="18375" y="906307"/>
                    <a:pt x="23724" y="900954"/>
                    <a:pt x="23724" y="894437"/>
                  </a:cubicBezTo>
                  <a:lnTo>
                    <a:pt x="23724" y="886523"/>
                  </a:lnTo>
                  <a:cubicBezTo>
                    <a:pt x="23724" y="880007"/>
                    <a:pt x="18375" y="874653"/>
                    <a:pt x="11862" y="874653"/>
                  </a:cubicBezTo>
                  <a:cubicBezTo>
                    <a:pt x="5350" y="874653"/>
                    <a:pt x="0" y="880007"/>
                    <a:pt x="0" y="886523"/>
                  </a:cubicBezTo>
                  <a:lnTo>
                    <a:pt x="0" y="894437"/>
                  </a:lnTo>
                  <a:cubicBezTo>
                    <a:pt x="0" y="900954"/>
                    <a:pt x="5350" y="906307"/>
                    <a:pt x="11862" y="906307"/>
                  </a:cubicBezTo>
                  <a:close/>
                  <a:moveTo>
                    <a:pt x="11862" y="741756"/>
                  </a:moveTo>
                  <a:cubicBezTo>
                    <a:pt x="18375" y="741756"/>
                    <a:pt x="23724" y="736403"/>
                    <a:pt x="23724" y="729886"/>
                  </a:cubicBezTo>
                  <a:lnTo>
                    <a:pt x="23724" y="721973"/>
                  </a:lnTo>
                  <a:cubicBezTo>
                    <a:pt x="23724" y="715456"/>
                    <a:pt x="18375" y="710104"/>
                    <a:pt x="11862" y="710104"/>
                  </a:cubicBezTo>
                  <a:cubicBezTo>
                    <a:pt x="5350" y="710104"/>
                    <a:pt x="0" y="715456"/>
                    <a:pt x="0" y="721973"/>
                  </a:cubicBezTo>
                  <a:lnTo>
                    <a:pt x="0" y="729886"/>
                  </a:lnTo>
                  <a:cubicBezTo>
                    <a:pt x="0" y="736403"/>
                    <a:pt x="5350" y="741756"/>
                    <a:pt x="11862" y="741756"/>
                  </a:cubicBezTo>
                  <a:close/>
                  <a:moveTo>
                    <a:pt x="11862" y="686829"/>
                  </a:moveTo>
                  <a:cubicBezTo>
                    <a:pt x="18375" y="686829"/>
                    <a:pt x="23724" y="681476"/>
                    <a:pt x="23724" y="674959"/>
                  </a:cubicBezTo>
                  <a:lnTo>
                    <a:pt x="23724" y="667046"/>
                  </a:lnTo>
                  <a:cubicBezTo>
                    <a:pt x="23724" y="660529"/>
                    <a:pt x="18375" y="655175"/>
                    <a:pt x="11862" y="655175"/>
                  </a:cubicBezTo>
                  <a:cubicBezTo>
                    <a:pt x="5350" y="655175"/>
                    <a:pt x="0" y="660529"/>
                    <a:pt x="0" y="667046"/>
                  </a:cubicBezTo>
                  <a:lnTo>
                    <a:pt x="0" y="674959"/>
                  </a:lnTo>
                  <a:cubicBezTo>
                    <a:pt x="0" y="681476"/>
                    <a:pt x="5350" y="686829"/>
                    <a:pt x="11862" y="686829"/>
                  </a:cubicBezTo>
                  <a:close/>
                  <a:moveTo>
                    <a:pt x="11862" y="796684"/>
                  </a:moveTo>
                  <a:cubicBezTo>
                    <a:pt x="18375" y="796684"/>
                    <a:pt x="23724" y="791331"/>
                    <a:pt x="23724" y="784814"/>
                  </a:cubicBezTo>
                  <a:lnTo>
                    <a:pt x="23724" y="776901"/>
                  </a:lnTo>
                  <a:cubicBezTo>
                    <a:pt x="23724" y="770384"/>
                    <a:pt x="18375" y="765031"/>
                    <a:pt x="11862" y="765031"/>
                  </a:cubicBezTo>
                  <a:cubicBezTo>
                    <a:pt x="5350" y="765031"/>
                    <a:pt x="0" y="770384"/>
                    <a:pt x="0" y="776901"/>
                  </a:cubicBezTo>
                  <a:lnTo>
                    <a:pt x="0" y="784814"/>
                  </a:lnTo>
                  <a:cubicBezTo>
                    <a:pt x="0" y="791331"/>
                    <a:pt x="5350" y="796684"/>
                    <a:pt x="11862" y="796684"/>
                  </a:cubicBezTo>
                  <a:close/>
                  <a:moveTo>
                    <a:pt x="11862" y="412423"/>
                  </a:moveTo>
                  <a:cubicBezTo>
                    <a:pt x="18375" y="412423"/>
                    <a:pt x="23724" y="407070"/>
                    <a:pt x="23724" y="400553"/>
                  </a:cubicBezTo>
                  <a:lnTo>
                    <a:pt x="23724" y="392640"/>
                  </a:lnTo>
                  <a:cubicBezTo>
                    <a:pt x="23724" y="386123"/>
                    <a:pt x="18375" y="380770"/>
                    <a:pt x="11862" y="380770"/>
                  </a:cubicBezTo>
                  <a:cubicBezTo>
                    <a:pt x="5350" y="380770"/>
                    <a:pt x="0" y="386123"/>
                    <a:pt x="0" y="392640"/>
                  </a:cubicBezTo>
                  <a:lnTo>
                    <a:pt x="0" y="400553"/>
                  </a:lnTo>
                  <a:cubicBezTo>
                    <a:pt x="0" y="407070"/>
                    <a:pt x="5350" y="412423"/>
                    <a:pt x="11862" y="412423"/>
                  </a:cubicBezTo>
                  <a:close/>
                  <a:moveTo>
                    <a:pt x="11862" y="631901"/>
                  </a:moveTo>
                  <a:cubicBezTo>
                    <a:pt x="18375" y="631901"/>
                    <a:pt x="23724" y="626548"/>
                    <a:pt x="23724" y="620031"/>
                  </a:cubicBezTo>
                  <a:lnTo>
                    <a:pt x="23724" y="612118"/>
                  </a:lnTo>
                  <a:cubicBezTo>
                    <a:pt x="23724" y="605601"/>
                    <a:pt x="18375" y="600248"/>
                    <a:pt x="11862" y="600248"/>
                  </a:cubicBezTo>
                  <a:cubicBezTo>
                    <a:pt x="5350" y="600248"/>
                    <a:pt x="0" y="605601"/>
                    <a:pt x="0" y="612118"/>
                  </a:cubicBezTo>
                  <a:lnTo>
                    <a:pt x="0" y="620031"/>
                  </a:lnTo>
                  <a:cubicBezTo>
                    <a:pt x="0" y="626548"/>
                    <a:pt x="5350" y="631901"/>
                    <a:pt x="11862" y="631901"/>
                  </a:cubicBezTo>
                  <a:close/>
                  <a:moveTo>
                    <a:pt x="11862" y="576973"/>
                  </a:moveTo>
                  <a:cubicBezTo>
                    <a:pt x="18375" y="576973"/>
                    <a:pt x="23724" y="571620"/>
                    <a:pt x="23724" y="565103"/>
                  </a:cubicBezTo>
                  <a:lnTo>
                    <a:pt x="23724" y="557190"/>
                  </a:lnTo>
                  <a:cubicBezTo>
                    <a:pt x="23724" y="550673"/>
                    <a:pt x="18375" y="545320"/>
                    <a:pt x="11862" y="545320"/>
                  </a:cubicBezTo>
                  <a:cubicBezTo>
                    <a:pt x="5350" y="545320"/>
                    <a:pt x="0" y="550673"/>
                    <a:pt x="0" y="557190"/>
                  </a:cubicBezTo>
                  <a:lnTo>
                    <a:pt x="0" y="565103"/>
                  </a:lnTo>
                  <a:cubicBezTo>
                    <a:pt x="0" y="571620"/>
                    <a:pt x="5350" y="576973"/>
                    <a:pt x="11862" y="576973"/>
                  </a:cubicBezTo>
                  <a:close/>
                  <a:moveTo>
                    <a:pt x="11862" y="467118"/>
                  </a:moveTo>
                  <a:cubicBezTo>
                    <a:pt x="18375" y="467118"/>
                    <a:pt x="23724" y="461765"/>
                    <a:pt x="23724" y="455248"/>
                  </a:cubicBezTo>
                  <a:lnTo>
                    <a:pt x="23724" y="447335"/>
                  </a:lnTo>
                  <a:cubicBezTo>
                    <a:pt x="23724" y="440818"/>
                    <a:pt x="18375" y="435465"/>
                    <a:pt x="11862" y="435465"/>
                  </a:cubicBezTo>
                  <a:cubicBezTo>
                    <a:pt x="5350" y="435465"/>
                    <a:pt x="0" y="440818"/>
                    <a:pt x="0" y="447335"/>
                  </a:cubicBezTo>
                  <a:lnTo>
                    <a:pt x="0" y="455248"/>
                  </a:lnTo>
                  <a:cubicBezTo>
                    <a:pt x="0" y="461765"/>
                    <a:pt x="5350" y="467118"/>
                    <a:pt x="11862" y="467118"/>
                  </a:cubicBezTo>
                  <a:close/>
                  <a:moveTo>
                    <a:pt x="11862" y="522046"/>
                  </a:moveTo>
                  <a:cubicBezTo>
                    <a:pt x="18375" y="522046"/>
                    <a:pt x="23724" y="516693"/>
                    <a:pt x="23724" y="510176"/>
                  </a:cubicBezTo>
                  <a:lnTo>
                    <a:pt x="23724" y="502263"/>
                  </a:lnTo>
                  <a:cubicBezTo>
                    <a:pt x="23724" y="495745"/>
                    <a:pt x="18375" y="490392"/>
                    <a:pt x="11862" y="490392"/>
                  </a:cubicBezTo>
                  <a:cubicBezTo>
                    <a:pt x="5350" y="490392"/>
                    <a:pt x="0" y="495745"/>
                    <a:pt x="0" y="502263"/>
                  </a:cubicBezTo>
                  <a:lnTo>
                    <a:pt x="0" y="510176"/>
                  </a:lnTo>
                  <a:cubicBezTo>
                    <a:pt x="0" y="516693"/>
                    <a:pt x="5350" y="522046"/>
                    <a:pt x="11862" y="522046"/>
                  </a:cubicBez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B6773BCA-1E7F-1F3F-4A0D-C2C05FE92D3B}"/>
                </a:ext>
              </a:extLst>
            </p:cNvPr>
            <p:cNvSpPr/>
            <p:nvPr/>
          </p:nvSpPr>
          <p:spPr>
            <a:xfrm>
              <a:off x="10510411" y="396991"/>
              <a:ext cx="1079906" cy="1060616"/>
            </a:xfrm>
            <a:custGeom>
              <a:avLst/>
              <a:gdLst>
                <a:gd name="connsiteX0" fmla="*/ 23259 w 1079906"/>
                <a:gd name="connsiteY0" fmla="*/ 1037342 h 1060616"/>
                <a:gd name="connsiteX1" fmla="*/ 12560 w 1079906"/>
                <a:gd name="connsiteY1" fmla="*/ 1031291 h 1060616"/>
                <a:gd name="connsiteX2" fmla="*/ 0 w 1079906"/>
                <a:gd name="connsiteY2" fmla="*/ 1043859 h 1060616"/>
                <a:gd name="connsiteX3" fmla="*/ 0 w 1079906"/>
                <a:gd name="connsiteY3" fmla="*/ 1048048 h 1060616"/>
                <a:gd name="connsiteX4" fmla="*/ 12560 w 1079906"/>
                <a:gd name="connsiteY4" fmla="*/ 1060617 h 1060616"/>
                <a:gd name="connsiteX5" fmla="*/ 16746 w 1079906"/>
                <a:gd name="connsiteY5" fmla="*/ 1060617 h 1060616"/>
                <a:gd name="connsiteX6" fmla="*/ 29306 w 1079906"/>
                <a:gd name="connsiteY6" fmla="*/ 1048048 h 1060616"/>
                <a:gd name="connsiteX7" fmla="*/ 23259 w 1079906"/>
                <a:gd name="connsiteY7" fmla="*/ 1037342 h 1060616"/>
                <a:gd name="connsiteX8" fmla="*/ 778705 w 1079906"/>
                <a:gd name="connsiteY8" fmla="*/ 1035480 h 1060616"/>
                <a:gd name="connsiteX9" fmla="*/ 770331 w 1079906"/>
                <a:gd name="connsiteY9" fmla="*/ 1035480 h 1060616"/>
                <a:gd name="connsiteX10" fmla="*/ 757772 w 1079906"/>
                <a:gd name="connsiteY10" fmla="*/ 1048048 h 1060616"/>
                <a:gd name="connsiteX11" fmla="*/ 770331 w 1079906"/>
                <a:gd name="connsiteY11" fmla="*/ 1060617 h 1060616"/>
                <a:gd name="connsiteX12" fmla="*/ 778705 w 1079906"/>
                <a:gd name="connsiteY12" fmla="*/ 1060617 h 1060616"/>
                <a:gd name="connsiteX13" fmla="*/ 791264 w 1079906"/>
                <a:gd name="connsiteY13" fmla="*/ 1048048 h 1060616"/>
                <a:gd name="connsiteX14" fmla="*/ 778705 w 1079906"/>
                <a:gd name="connsiteY14" fmla="*/ 1035480 h 1060616"/>
                <a:gd name="connsiteX15" fmla="*/ 720093 w 1079906"/>
                <a:gd name="connsiteY15" fmla="*/ 1035480 h 1060616"/>
                <a:gd name="connsiteX16" fmla="*/ 711719 w 1079906"/>
                <a:gd name="connsiteY16" fmla="*/ 1035480 h 1060616"/>
                <a:gd name="connsiteX17" fmla="*/ 699160 w 1079906"/>
                <a:gd name="connsiteY17" fmla="*/ 1048048 h 1060616"/>
                <a:gd name="connsiteX18" fmla="*/ 711719 w 1079906"/>
                <a:gd name="connsiteY18" fmla="*/ 1060617 h 1060616"/>
                <a:gd name="connsiteX19" fmla="*/ 720093 w 1079906"/>
                <a:gd name="connsiteY19" fmla="*/ 1060617 h 1060616"/>
                <a:gd name="connsiteX20" fmla="*/ 732652 w 1079906"/>
                <a:gd name="connsiteY20" fmla="*/ 1048048 h 1060616"/>
                <a:gd name="connsiteX21" fmla="*/ 720093 w 1079906"/>
                <a:gd name="connsiteY21" fmla="*/ 1035480 h 1060616"/>
                <a:gd name="connsiteX22" fmla="*/ 75358 w 1079906"/>
                <a:gd name="connsiteY22" fmla="*/ 1035480 h 1060616"/>
                <a:gd name="connsiteX23" fmla="*/ 66985 w 1079906"/>
                <a:gd name="connsiteY23" fmla="*/ 1035480 h 1060616"/>
                <a:gd name="connsiteX24" fmla="*/ 54426 w 1079906"/>
                <a:gd name="connsiteY24" fmla="*/ 1048048 h 1060616"/>
                <a:gd name="connsiteX25" fmla="*/ 66985 w 1079906"/>
                <a:gd name="connsiteY25" fmla="*/ 1060617 h 1060616"/>
                <a:gd name="connsiteX26" fmla="*/ 75358 w 1079906"/>
                <a:gd name="connsiteY26" fmla="*/ 1060617 h 1060616"/>
                <a:gd name="connsiteX27" fmla="*/ 87918 w 1079906"/>
                <a:gd name="connsiteY27" fmla="*/ 1048048 h 1060616"/>
                <a:gd name="connsiteX28" fmla="*/ 75358 w 1079906"/>
                <a:gd name="connsiteY28" fmla="*/ 1035480 h 1060616"/>
                <a:gd name="connsiteX29" fmla="*/ 954541 w 1079906"/>
                <a:gd name="connsiteY29" fmla="*/ 1035480 h 1060616"/>
                <a:gd name="connsiteX30" fmla="*/ 946168 w 1079906"/>
                <a:gd name="connsiteY30" fmla="*/ 1035480 h 1060616"/>
                <a:gd name="connsiteX31" fmla="*/ 933608 w 1079906"/>
                <a:gd name="connsiteY31" fmla="*/ 1048048 h 1060616"/>
                <a:gd name="connsiteX32" fmla="*/ 946168 w 1079906"/>
                <a:gd name="connsiteY32" fmla="*/ 1060617 h 1060616"/>
                <a:gd name="connsiteX33" fmla="*/ 954541 w 1079906"/>
                <a:gd name="connsiteY33" fmla="*/ 1060617 h 1060616"/>
                <a:gd name="connsiteX34" fmla="*/ 967101 w 1079906"/>
                <a:gd name="connsiteY34" fmla="*/ 1048048 h 1060616"/>
                <a:gd name="connsiteX35" fmla="*/ 954541 w 1079906"/>
                <a:gd name="connsiteY35" fmla="*/ 1035480 h 1060616"/>
                <a:gd name="connsiteX36" fmla="*/ 661480 w 1079906"/>
                <a:gd name="connsiteY36" fmla="*/ 1035480 h 1060616"/>
                <a:gd name="connsiteX37" fmla="*/ 653107 w 1079906"/>
                <a:gd name="connsiteY37" fmla="*/ 1035480 h 1060616"/>
                <a:gd name="connsiteX38" fmla="*/ 640548 w 1079906"/>
                <a:gd name="connsiteY38" fmla="*/ 1048048 h 1060616"/>
                <a:gd name="connsiteX39" fmla="*/ 653107 w 1079906"/>
                <a:gd name="connsiteY39" fmla="*/ 1060617 h 1060616"/>
                <a:gd name="connsiteX40" fmla="*/ 661480 w 1079906"/>
                <a:gd name="connsiteY40" fmla="*/ 1060617 h 1060616"/>
                <a:gd name="connsiteX41" fmla="*/ 674040 w 1079906"/>
                <a:gd name="connsiteY41" fmla="*/ 1048048 h 1060616"/>
                <a:gd name="connsiteX42" fmla="*/ 661480 w 1079906"/>
                <a:gd name="connsiteY42" fmla="*/ 1035480 h 1060616"/>
                <a:gd name="connsiteX43" fmla="*/ 1012921 w 1079906"/>
                <a:gd name="connsiteY43" fmla="*/ 1035480 h 1060616"/>
                <a:gd name="connsiteX44" fmla="*/ 1004548 w 1079906"/>
                <a:gd name="connsiteY44" fmla="*/ 1035480 h 1060616"/>
                <a:gd name="connsiteX45" fmla="*/ 991988 w 1079906"/>
                <a:gd name="connsiteY45" fmla="*/ 1048048 h 1060616"/>
                <a:gd name="connsiteX46" fmla="*/ 1004548 w 1079906"/>
                <a:gd name="connsiteY46" fmla="*/ 1060617 h 1060616"/>
                <a:gd name="connsiteX47" fmla="*/ 1012921 w 1079906"/>
                <a:gd name="connsiteY47" fmla="*/ 1060617 h 1060616"/>
                <a:gd name="connsiteX48" fmla="*/ 1025481 w 1079906"/>
                <a:gd name="connsiteY48" fmla="*/ 1048048 h 1060616"/>
                <a:gd name="connsiteX49" fmla="*/ 1012921 w 1079906"/>
                <a:gd name="connsiteY49" fmla="*/ 1035480 h 1060616"/>
                <a:gd name="connsiteX50" fmla="*/ 837317 w 1079906"/>
                <a:gd name="connsiteY50" fmla="*/ 1035480 h 1060616"/>
                <a:gd name="connsiteX51" fmla="*/ 828944 w 1079906"/>
                <a:gd name="connsiteY51" fmla="*/ 1035480 h 1060616"/>
                <a:gd name="connsiteX52" fmla="*/ 816384 w 1079906"/>
                <a:gd name="connsiteY52" fmla="*/ 1048048 h 1060616"/>
                <a:gd name="connsiteX53" fmla="*/ 828944 w 1079906"/>
                <a:gd name="connsiteY53" fmla="*/ 1060617 h 1060616"/>
                <a:gd name="connsiteX54" fmla="*/ 837317 w 1079906"/>
                <a:gd name="connsiteY54" fmla="*/ 1060617 h 1060616"/>
                <a:gd name="connsiteX55" fmla="*/ 849877 w 1079906"/>
                <a:gd name="connsiteY55" fmla="*/ 1048048 h 1060616"/>
                <a:gd name="connsiteX56" fmla="*/ 837317 w 1079906"/>
                <a:gd name="connsiteY56" fmla="*/ 1035480 h 1060616"/>
                <a:gd name="connsiteX57" fmla="*/ 895929 w 1079906"/>
                <a:gd name="connsiteY57" fmla="*/ 1035480 h 1060616"/>
                <a:gd name="connsiteX58" fmla="*/ 887556 w 1079906"/>
                <a:gd name="connsiteY58" fmla="*/ 1035480 h 1060616"/>
                <a:gd name="connsiteX59" fmla="*/ 874996 w 1079906"/>
                <a:gd name="connsiteY59" fmla="*/ 1048048 h 1060616"/>
                <a:gd name="connsiteX60" fmla="*/ 887556 w 1079906"/>
                <a:gd name="connsiteY60" fmla="*/ 1060617 h 1060616"/>
                <a:gd name="connsiteX61" fmla="*/ 895929 w 1079906"/>
                <a:gd name="connsiteY61" fmla="*/ 1060617 h 1060616"/>
                <a:gd name="connsiteX62" fmla="*/ 908489 w 1079906"/>
                <a:gd name="connsiteY62" fmla="*/ 1048048 h 1060616"/>
                <a:gd name="connsiteX63" fmla="*/ 895929 w 1079906"/>
                <a:gd name="connsiteY63" fmla="*/ 1035480 h 1060616"/>
                <a:gd name="connsiteX64" fmla="*/ 602868 w 1079906"/>
                <a:gd name="connsiteY64" fmla="*/ 1035480 h 1060616"/>
                <a:gd name="connsiteX65" fmla="*/ 594495 w 1079906"/>
                <a:gd name="connsiteY65" fmla="*/ 1035480 h 1060616"/>
                <a:gd name="connsiteX66" fmla="*/ 581935 w 1079906"/>
                <a:gd name="connsiteY66" fmla="*/ 1048048 h 1060616"/>
                <a:gd name="connsiteX67" fmla="*/ 594495 w 1079906"/>
                <a:gd name="connsiteY67" fmla="*/ 1060617 h 1060616"/>
                <a:gd name="connsiteX68" fmla="*/ 602868 w 1079906"/>
                <a:gd name="connsiteY68" fmla="*/ 1060617 h 1060616"/>
                <a:gd name="connsiteX69" fmla="*/ 615428 w 1079906"/>
                <a:gd name="connsiteY69" fmla="*/ 1048048 h 1060616"/>
                <a:gd name="connsiteX70" fmla="*/ 602868 w 1079906"/>
                <a:gd name="connsiteY70" fmla="*/ 1035480 h 1060616"/>
                <a:gd name="connsiteX71" fmla="*/ 309807 w 1079906"/>
                <a:gd name="connsiteY71" fmla="*/ 1035480 h 1060616"/>
                <a:gd name="connsiteX72" fmla="*/ 301434 w 1079906"/>
                <a:gd name="connsiteY72" fmla="*/ 1035480 h 1060616"/>
                <a:gd name="connsiteX73" fmla="*/ 288874 w 1079906"/>
                <a:gd name="connsiteY73" fmla="*/ 1048048 h 1060616"/>
                <a:gd name="connsiteX74" fmla="*/ 301434 w 1079906"/>
                <a:gd name="connsiteY74" fmla="*/ 1060617 h 1060616"/>
                <a:gd name="connsiteX75" fmla="*/ 309807 w 1079906"/>
                <a:gd name="connsiteY75" fmla="*/ 1060617 h 1060616"/>
                <a:gd name="connsiteX76" fmla="*/ 322367 w 1079906"/>
                <a:gd name="connsiteY76" fmla="*/ 1048048 h 1060616"/>
                <a:gd name="connsiteX77" fmla="*/ 309807 w 1079906"/>
                <a:gd name="connsiteY77" fmla="*/ 1035480 h 1060616"/>
                <a:gd name="connsiteX78" fmla="*/ 192583 w 1079906"/>
                <a:gd name="connsiteY78" fmla="*/ 1035480 h 1060616"/>
                <a:gd name="connsiteX79" fmla="*/ 184210 w 1079906"/>
                <a:gd name="connsiteY79" fmla="*/ 1035480 h 1060616"/>
                <a:gd name="connsiteX80" fmla="*/ 171650 w 1079906"/>
                <a:gd name="connsiteY80" fmla="*/ 1048048 h 1060616"/>
                <a:gd name="connsiteX81" fmla="*/ 184210 w 1079906"/>
                <a:gd name="connsiteY81" fmla="*/ 1060617 h 1060616"/>
                <a:gd name="connsiteX82" fmla="*/ 192583 w 1079906"/>
                <a:gd name="connsiteY82" fmla="*/ 1060617 h 1060616"/>
                <a:gd name="connsiteX83" fmla="*/ 205143 w 1079906"/>
                <a:gd name="connsiteY83" fmla="*/ 1048048 h 1060616"/>
                <a:gd name="connsiteX84" fmla="*/ 192583 w 1079906"/>
                <a:gd name="connsiteY84" fmla="*/ 1035480 h 1060616"/>
                <a:gd name="connsiteX85" fmla="*/ 368419 w 1079906"/>
                <a:gd name="connsiteY85" fmla="*/ 1035480 h 1060616"/>
                <a:gd name="connsiteX86" fmla="*/ 360046 w 1079906"/>
                <a:gd name="connsiteY86" fmla="*/ 1035480 h 1060616"/>
                <a:gd name="connsiteX87" fmla="*/ 347486 w 1079906"/>
                <a:gd name="connsiteY87" fmla="*/ 1048048 h 1060616"/>
                <a:gd name="connsiteX88" fmla="*/ 360046 w 1079906"/>
                <a:gd name="connsiteY88" fmla="*/ 1060617 h 1060616"/>
                <a:gd name="connsiteX89" fmla="*/ 368419 w 1079906"/>
                <a:gd name="connsiteY89" fmla="*/ 1060617 h 1060616"/>
                <a:gd name="connsiteX90" fmla="*/ 380979 w 1079906"/>
                <a:gd name="connsiteY90" fmla="*/ 1048048 h 1060616"/>
                <a:gd name="connsiteX91" fmla="*/ 368419 w 1079906"/>
                <a:gd name="connsiteY91" fmla="*/ 1035480 h 1060616"/>
                <a:gd name="connsiteX92" fmla="*/ 485644 w 1079906"/>
                <a:gd name="connsiteY92" fmla="*/ 1035480 h 1060616"/>
                <a:gd name="connsiteX93" fmla="*/ 477271 w 1079906"/>
                <a:gd name="connsiteY93" fmla="*/ 1035480 h 1060616"/>
                <a:gd name="connsiteX94" fmla="*/ 464711 w 1079906"/>
                <a:gd name="connsiteY94" fmla="*/ 1048048 h 1060616"/>
                <a:gd name="connsiteX95" fmla="*/ 477271 w 1079906"/>
                <a:gd name="connsiteY95" fmla="*/ 1060617 h 1060616"/>
                <a:gd name="connsiteX96" fmla="*/ 485644 w 1079906"/>
                <a:gd name="connsiteY96" fmla="*/ 1060617 h 1060616"/>
                <a:gd name="connsiteX97" fmla="*/ 498204 w 1079906"/>
                <a:gd name="connsiteY97" fmla="*/ 1048048 h 1060616"/>
                <a:gd name="connsiteX98" fmla="*/ 485644 w 1079906"/>
                <a:gd name="connsiteY98" fmla="*/ 1035480 h 1060616"/>
                <a:gd name="connsiteX99" fmla="*/ 427032 w 1079906"/>
                <a:gd name="connsiteY99" fmla="*/ 1035480 h 1060616"/>
                <a:gd name="connsiteX100" fmla="*/ 418658 w 1079906"/>
                <a:gd name="connsiteY100" fmla="*/ 1035480 h 1060616"/>
                <a:gd name="connsiteX101" fmla="*/ 406099 w 1079906"/>
                <a:gd name="connsiteY101" fmla="*/ 1048048 h 1060616"/>
                <a:gd name="connsiteX102" fmla="*/ 418658 w 1079906"/>
                <a:gd name="connsiteY102" fmla="*/ 1060617 h 1060616"/>
                <a:gd name="connsiteX103" fmla="*/ 427032 w 1079906"/>
                <a:gd name="connsiteY103" fmla="*/ 1060617 h 1060616"/>
                <a:gd name="connsiteX104" fmla="*/ 439591 w 1079906"/>
                <a:gd name="connsiteY104" fmla="*/ 1048048 h 1060616"/>
                <a:gd name="connsiteX105" fmla="*/ 427032 w 1079906"/>
                <a:gd name="connsiteY105" fmla="*/ 1035480 h 1060616"/>
                <a:gd name="connsiteX106" fmla="*/ 251195 w 1079906"/>
                <a:gd name="connsiteY106" fmla="*/ 1035480 h 1060616"/>
                <a:gd name="connsiteX107" fmla="*/ 242822 w 1079906"/>
                <a:gd name="connsiteY107" fmla="*/ 1035480 h 1060616"/>
                <a:gd name="connsiteX108" fmla="*/ 230262 w 1079906"/>
                <a:gd name="connsiteY108" fmla="*/ 1048048 h 1060616"/>
                <a:gd name="connsiteX109" fmla="*/ 242822 w 1079906"/>
                <a:gd name="connsiteY109" fmla="*/ 1060617 h 1060616"/>
                <a:gd name="connsiteX110" fmla="*/ 251195 w 1079906"/>
                <a:gd name="connsiteY110" fmla="*/ 1060617 h 1060616"/>
                <a:gd name="connsiteX111" fmla="*/ 263755 w 1079906"/>
                <a:gd name="connsiteY111" fmla="*/ 1048048 h 1060616"/>
                <a:gd name="connsiteX112" fmla="*/ 251195 w 1079906"/>
                <a:gd name="connsiteY112" fmla="*/ 1035480 h 1060616"/>
                <a:gd name="connsiteX113" fmla="*/ 133971 w 1079906"/>
                <a:gd name="connsiteY113" fmla="*/ 1035480 h 1060616"/>
                <a:gd name="connsiteX114" fmla="*/ 125598 w 1079906"/>
                <a:gd name="connsiteY114" fmla="*/ 1035480 h 1060616"/>
                <a:gd name="connsiteX115" fmla="*/ 113038 w 1079906"/>
                <a:gd name="connsiteY115" fmla="*/ 1048048 h 1060616"/>
                <a:gd name="connsiteX116" fmla="*/ 125598 w 1079906"/>
                <a:gd name="connsiteY116" fmla="*/ 1060617 h 1060616"/>
                <a:gd name="connsiteX117" fmla="*/ 133971 w 1079906"/>
                <a:gd name="connsiteY117" fmla="*/ 1060617 h 1060616"/>
                <a:gd name="connsiteX118" fmla="*/ 146530 w 1079906"/>
                <a:gd name="connsiteY118" fmla="*/ 1048048 h 1060616"/>
                <a:gd name="connsiteX119" fmla="*/ 133971 w 1079906"/>
                <a:gd name="connsiteY119" fmla="*/ 1035480 h 1060616"/>
                <a:gd name="connsiteX120" fmla="*/ 544256 w 1079906"/>
                <a:gd name="connsiteY120" fmla="*/ 1035480 h 1060616"/>
                <a:gd name="connsiteX121" fmla="*/ 535883 w 1079906"/>
                <a:gd name="connsiteY121" fmla="*/ 1035480 h 1060616"/>
                <a:gd name="connsiteX122" fmla="*/ 523323 w 1079906"/>
                <a:gd name="connsiteY122" fmla="*/ 1048048 h 1060616"/>
                <a:gd name="connsiteX123" fmla="*/ 535883 w 1079906"/>
                <a:gd name="connsiteY123" fmla="*/ 1060617 h 1060616"/>
                <a:gd name="connsiteX124" fmla="*/ 544256 w 1079906"/>
                <a:gd name="connsiteY124" fmla="*/ 1060617 h 1060616"/>
                <a:gd name="connsiteX125" fmla="*/ 556816 w 1079906"/>
                <a:gd name="connsiteY125" fmla="*/ 1048048 h 1060616"/>
                <a:gd name="connsiteX126" fmla="*/ 544256 w 1079906"/>
                <a:gd name="connsiteY126" fmla="*/ 1035480 h 1060616"/>
                <a:gd name="connsiteX127" fmla="*/ 1067347 w 1079906"/>
                <a:gd name="connsiteY127" fmla="*/ 1031291 h 1060616"/>
                <a:gd name="connsiteX128" fmla="*/ 1056647 w 1079906"/>
                <a:gd name="connsiteY128" fmla="*/ 1037342 h 1060616"/>
                <a:gd name="connsiteX129" fmla="*/ 1050600 w 1079906"/>
                <a:gd name="connsiteY129" fmla="*/ 1048048 h 1060616"/>
                <a:gd name="connsiteX130" fmla="*/ 1063160 w 1079906"/>
                <a:gd name="connsiteY130" fmla="*/ 1060617 h 1060616"/>
                <a:gd name="connsiteX131" fmla="*/ 1067347 w 1079906"/>
                <a:gd name="connsiteY131" fmla="*/ 1060617 h 1060616"/>
                <a:gd name="connsiteX132" fmla="*/ 1079906 w 1079906"/>
                <a:gd name="connsiteY132" fmla="*/ 1048048 h 1060616"/>
                <a:gd name="connsiteX133" fmla="*/ 1079906 w 1079906"/>
                <a:gd name="connsiteY133" fmla="*/ 1043859 h 1060616"/>
                <a:gd name="connsiteX134" fmla="*/ 1067347 w 1079906"/>
                <a:gd name="connsiteY134" fmla="*/ 1031291 h 1060616"/>
                <a:gd name="connsiteX135" fmla="*/ 1067347 w 1079906"/>
                <a:gd name="connsiteY135" fmla="*/ 456877 h 1060616"/>
                <a:gd name="connsiteX136" fmla="*/ 1054787 w 1079906"/>
                <a:gd name="connsiteY136" fmla="*/ 469445 h 1060616"/>
                <a:gd name="connsiteX137" fmla="*/ 1054787 w 1079906"/>
                <a:gd name="connsiteY137" fmla="*/ 477592 h 1060616"/>
                <a:gd name="connsiteX138" fmla="*/ 1067347 w 1079906"/>
                <a:gd name="connsiteY138" fmla="*/ 490160 h 1060616"/>
                <a:gd name="connsiteX139" fmla="*/ 1079906 w 1079906"/>
                <a:gd name="connsiteY139" fmla="*/ 477592 h 1060616"/>
                <a:gd name="connsiteX140" fmla="*/ 1079906 w 1079906"/>
                <a:gd name="connsiteY140" fmla="*/ 469445 h 1060616"/>
                <a:gd name="connsiteX141" fmla="*/ 1067347 w 1079906"/>
                <a:gd name="connsiteY141" fmla="*/ 456877 h 1060616"/>
                <a:gd name="connsiteX142" fmla="*/ 1067347 w 1079906"/>
                <a:gd name="connsiteY142" fmla="*/ 284181 h 1060616"/>
                <a:gd name="connsiteX143" fmla="*/ 1054787 w 1079906"/>
                <a:gd name="connsiteY143" fmla="*/ 296749 h 1060616"/>
                <a:gd name="connsiteX144" fmla="*/ 1054787 w 1079906"/>
                <a:gd name="connsiteY144" fmla="*/ 304895 h 1060616"/>
                <a:gd name="connsiteX145" fmla="*/ 1067347 w 1079906"/>
                <a:gd name="connsiteY145" fmla="*/ 317463 h 1060616"/>
                <a:gd name="connsiteX146" fmla="*/ 1079906 w 1079906"/>
                <a:gd name="connsiteY146" fmla="*/ 304895 h 1060616"/>
                <a:gd name="connsiteX147" fmla="*/ 1079906 w 1079906"/>
                <a:gd name="connsiteY147" fmla="*/ 296749 h 1060616"/>
                <a:gd name="connsiteX148" fmla="*/ 1067347 w 1079906"/>
                <a:gd name="connsiteY148" fmla="*/ 284181 h 1060616"/>
                <a:gd name="connsiteX149" fmla="*/ 1067347 w 1079906"/>
                <a:gd name="connsiteY149" fmla="*/ 399390 h 1060616"/>
                <a:gd name="connsiteX150" fmla="*/ 1054787 w 1079906"/>
                <a:gd name="connsiteY150" fmla="*/ 411958 h 1060616"/>
                <a:gd name="connsiteX151" fmla="*/ 1054787 w 1079906"/>
                <a:gd name="connsiteY151" fmla="*/ 420104 h 1060616"/>
                <a:gd name="connsiteX152" fmla="*/ 1067347 w 1079906"/>
                <a:gd name="connsiteY152" fmla="*/ 432672 h 1060616"/>
                <a:gd name="connsiteX153" fmla="*/ 1079906 w 1079906"/>
                <a:gd name="connsiteY153" fmla="*/ 420104 h 1060616"/>
                <a:gd name="connsiteX154" fmla="*/ 1079906 w 1079906"/>
                <a:gd name="connsiteY154" fmla="*/ 411958 h 1060616"/>
                <a:gd name="connsiteX155" fmla="*/ 1067347 w 1079906"/>
                <a:gd name="connsiteY155" fmla="*/ 399390 h 1060616"/>
                <a:gd name="connsiteX156" fmla="*/ 1067347 w 1079906"/>
                <a:gd name="connsiteY156" fmla="*/ 629806 h 1060616"/>
                <a:gd name="connsiteX157" fmla="*/ 1054787 w 1079906"/>
                <a:gd name="connsiteY157" fmla="*/ 642375 h 1060616"/>
                <a:gd name="connsiteX158" fmla="*/ 1054787 w 1079906"/>
                <a:gd name="connsiteY158" fmla="*/ 650521 h 1060616"/>
                <a:gd name="connsiteX159" fmla="*/ 1067347 w 1079906"/>
                <a:gd name="connsiteY159" fmla="*/ 663089 h 1060616"/>
                <a:gd name="connsiteX160" fmla="*/ 1079906 w 1079906"/>
                <a:gd name="connsiteY160" fmla="*/ 650521 h 1060616"/>
                <a:gd name="connsiteX161" fmla="*/ 1079906 w 1079906"/>
                <a:gd name="connsiteY161" fmla="*/ 642375 h 1060616"/>
                <a:gd name="connsiteX162" fmla="*/ 1067347 w 1079906"/>
                <a:gd name="connsiteY162" fmla="*/ 629806 h 1060616"/>
                <a:gd name="connsiteX163" fmla="*/ 1067347 w 1079906"/>
                <a:gd name="connsiteY163" fmla="*/ 572086 h 1060616"/>
                <a:gd name="connsiteX164" fmla="*/ 1054787 w 1079906"/>
                <a:gd name="connsiteY164" fmla="*/ 584654 h 1060616"/>
                <a:gd name="connsiteX165" fmla="*/ 1054787 w 1079906"/>
                <a:gd name="connsiteY165" fmla="*/ 592800 h 1060616"/>
                <a:gd name="connsiteX166" fmla="*/ 1067347 w 1079906"/>
                <a:gd name="connsiteY166" fmla="*/ 605368 h 1060616"/>
                <a:gd name="connsiteX167" fmla="*/ 1079906 w 1079906"/>
                <a:gd name="connsiteY167" fmla="*/ 592800 h 1060616"/>
                <a:gd name="connsiteX168" fmla="*/ 1079906 w 1079906"/>
                <a:gd name="connsiteY168" fmla="*/ 584654 h 1060616"/>
                <a:gd name="connsiteX169" fmla="*/ 1067347 w 1079906"/>
                <a:gd name="connsiteY169" fmla="*/ 572086 h 1060616"/>
                <a:gd name="connsiteX170" fmla="*/ 1067347 w 1079906"/>
                <a:gd name="connsiteY170" fmla="*/ 514598 h 1060616"/>
                <a:gd name="connsiteX171" fmla="*/ 1054787 w 1079906"/>
                <a:gd name="connsiteY171" fmla="*/ 527166 h 1060616"/>
                <a:gd name="connsiteX172" fmla="*/ 1054787 w 1079906"/>
                <a:gd name="connsiteY172" fmla="*/ 535312 h 1060616"/>
                <a:gd name="connsiteX173" fmla="*/ 1067347 w 1079906"/>
                <a:gd name="connsiteY173" fmla="*/ 547880 h 1060616"/>
                <a:gd name="connsiteX174" fmla="*/ 1079906 w 1079906"/>
                <a:gd name="connsiteY174" fmla="*/ 535312 h 1060616"/>
                <a:gd name="connsiteX175" fmla="*/ 1079906 w 1079906"/>
                <a:gd name="connsiteY175" fmla="*/ 527166 h 1060616"/>
                <a:gd name="connsiteX176" fmla="*/ 1067347 w 1079906"/>
                <a:gd name="connsiteY176" fmla="*/ 514598 h 1060616"/>
                <a:gd name="connsiteX177" fmla="*/ 1067347 w 1079906"/>
                <a:gd name="connsiteY177" fmla="*/ 111252 h 1060616"/>
                <a:gd name="connsiteX178" fmla="*/ 1054787 w 1079906"/>
                <a:gd name="connsiteY178" fmla="*/ 123820 h 1060616"/>
                <a:gd name="connsiteX179" fmla="*/ 1054787 w 1079906"/>
                <a:gd name="connsiteY179" fmla="*/ 131966 h 1060616"/>
                <a:gd name="connsiteX180" fmla="*/ 1067347 w 1079906"/>
                <a:gd name="connsiteY180" fmla="*/ 144534 h 1060616"/>
                <a:gd name="connsiteX181" fmla="*/ 1079906 w 1079906"/>
                <a:gd name="connsiteY181" fmla="*/ 131966 h 1060616"/>
                <a:gd name="connsiteX182" fmla="*/ 1079906 w 1079906"/>
                <a:gd name="connsiteY182" fmla="*/ 123820 h 1060616"/>
                <a:gd name="connsiteX183" fmla="*/ 1067347 w 1079906"/>
                <a:gd name="connsiteY183" fmla="*/ 111252 h 1060616"/>
                <a:gd name="connsiteX184" fmla="*/ 1067347 w 1079906"/>
                <a:gd name="connsiteY184" fmla="*/ 226460 h 1060616"/>
                <a:gd name="connsiteX185" fmla="*/ 1054787 w 1079906"/>
                <a:gd name="connsiteY185" fmla="*/ 239029 h 1060616"/>
                <a:gd name="connsiteX186" fmla="*/ 1054787 w 1079906"/>
                <a:gd name="connsiteY186" fmla="*/ 247175 h 1060616"/>
                <a:gd name="connsiteX187" fmla="*/ 1067347 w 1079906"/>
                <a:gd name="connsiteY187" fmla="*/ 259743 h 1060616"/>
                <a:gd name="connsiteX188" fmla="*/ 1079906 w 1079906"/>
                <a:gd name="connsiteY188" fmla="*/ 247175 h 1060616"/>
                <a:gd name="connsiteX189" fmla="*/ 1079906 w 1079906"/>
                <a:gd name="connsiteY189" fmla="*/ 239029 h 1060616"/>
                <a:gd name="connsiteX190" fmla="*/ 1067347 w 1079906"/>
                <a:gd name="connsiteY190" fmla="*/ 226460 h 1060616"/>
                <a:gd name="connsiteX191" fmla="*/ 1067347 w 1079906"/>
                <a:gd name="connsiteY191" fmla="*/ 53531 h 1060616"/>
                <a:gd name="connsiteX192" fmla="*/ 1054787 w 1079906"/>
                <a:gd name="connsiteY192" fmla="*/ 66100 h 1060616"/>
                <a:gd name="connsiteX193" fmla="*/ 1054787 w 1079906"/>
                <a:gd name="connsiteY193" fmla="*/ 74246 h 1060616"/>
                <a:gd name="connsiteX194" fmla="*/ 1067347 w 1079906"/>
                <a:gd name="connsiteY194" fmla="*/ 86814 h 1060616"/>
                <a:gd name="connsiteX195" fmla="*/ 1079906 w 1079906"/>
                <a:gd name="connsiteY195" fmla="*/ 74246 h 1060616"/>
                <a:gd name="connsiteX196" fmla="*/ 1079906 w 1079906"/>
                <a:gd name="connsiteY196" fmla="*/ 66100 h 1060616"/>
                <a:gd name="connsiteX197" fmla="*/ 1067347 w 1079906"/>
                <a:gd name="connsiteY197" fmla="*/ 53531 h 1060616"/>
                <a:gd name="connsiteX198" fmla="*/ 1067347 w 1079906"/>
                <a:gd name="connsiteY198" fmla="*/ 168973 h 1060616"/>
                <a:gd name="connsiteX199" fmla="*/ 1054787 w 1079906"/>
                <a:gd name="connsiteY199" fmla="*/ 181541 h 1060616"/>
                <a:gd name="connsiteX200" fmla="*/ 1054787 w 1079906"/>
                <a:gd name="connsiteY200" fmla="*/ 189687 h 1060616"/>
                <a:gd name="connsiteX201" fmla="*/ 1067347 w 1079906"/>
                <a:gd name="connsiteY201" fmla="*/ 202255 h 1060616"/>
                <a:gd name="connsiteX202" fmla="*/ 1079906 w 1079906"/>
                <a:gd name="connsiteY202" fmla="*/ 189687 h 1060616"/>
                <a:gd name="connsiteX203" fmla="*/ 1079906 w 1079906"/>
                <a:gd name="connsiteY203" fmla="*/ 181541 h 1060616"/>
                <a:gd name="connsiteX204" fmla="*/ 1067347 w 1079906"/>
                <a:gd name="connsiteY204" fmla="*/ 168973 h 1060616"/>
                <a:gd name="connsiteX205" fmla="*/ 1067347 w 1079906"/>
                <a:gd name="connsiteY205" fmla="*/ 341669 h 1060616"/>
                <a:gd name="connsiteX206" fmla="*/ 1054787 w 1079906"/>
                <a:gd name="connsiteY206" fmla="*/ 354237 h 1060616"/>
                <a:gd name="connsiteX207" fmla="*/ 1054787 w 1079906"/>
                <a:gd name="connsiteY207" fmla="*/ 362383 h 1060616"/>
                <a:gd name="connsiteX208" fmla="*/ 1067347 w 1079906"/>
                <a:gd name="connsiteY208" fmla="*/ 374951 h 1060616"/>
                <a:gd name="connsiteX209" fmla="*/ 1079906 w 1079906"/>
                <a:gd name="connsiteY209" fmla="*/ 362383 h 1060616"/>
                <a:gd name="connsiteX210" fmla="*/ 1079906 w 1079906"/>
                <a:gd name="connsiteY210" fmla="*/ 354237 h 1060616"/>
                <a:gd name="connsiteX211" fmla="*/ 1067347 w 1079906"/>
                <a:gd name="connsiteY211" fmla="*/ 341669 h 1060616"/>
                <a:gd name="connsiteX212" fmla="*/ 1067347 w 1079906"/>
                <a:gd name="connsiteY212" fmla="*/ 973803 h 1060616"/>
                <a:gd name="connsiteX213" fmla="*/ 1054787 w 1079906"/>
                <a:gd name="connsiteY213" fmla="*/ 986371 h 1060616"/>
                <a:gd name="connsiteX214" fmla="*/ 1054787 w 1079906"/>
                <a:gd name="connsiteY214" fmla="*/ 994517 h 1060616"/>
                <a:gd name="connsiteX215" fmla="*/ 1067347 w 1079906"/>
                <a:gd name="connsiteY215" fmla="*/ 1007085 h 1060616"/>
                <a:gd name="connsiteX216" fmla="*/ 1079906 w 1079906"/>
                <a:gd name="connsiteY216" fmla="*/ 994517 h 1060616"/>
                <a:gd name="connsiteX217" fmla="*/ 1079906 w 1079906"/>
                <a:gd name="connsiteY217" fmla="*/ 986371 h 1060616"/>
                <a:gd name="connsiteX218" fmla="*/ 1067347 w 1079906"/>
                <a:gd name="connsiteY218" fmla="*/ 973803 h 1060616"/>
                <a:gd name="connsiteX219" fmla="*/ 1067347 w 1079906"/>
                <a:gd name="connsiteY219" fmla="*/ 860224 h 1060616"/>
                <a:gd name="connsiteX220" fmla="*/ 1054787 w 1079906"/>
                <a:gd name="connsiteY220" fmla="*/ 872792 h 1060616"/>
                <a:gd name="connsiteX221" fmla="*/ 1054787 w 1079906"/>
                <a:gd name="connsiteY221" fmla="*/ 880938 h 1060616"/>
                <a:gd name="connsiteX222" fmla="*/ 1067347 w 1079906"/>
                <a:gd name="connsiteY222" fmla="*/ 893506 h 1060616"/>
                <a:gd name="connsiteX223" fmla="*/ 1079906 w 1079906"/>
                <a:gd name="connsiteY223" fmla="*/ 880938 h 1060616"/>
                <a:gd name="connsiteX224" fmla="*/ 1079906 w 1079906"/>
                <a:gd name="connsiteY224" fmla="*/ 872792 h 1060616"/>
                <a:gd name="connsiteX225" fmla="*/ 1067347 w 1079906"/>
                <a:gd name="connsiteY225" fmla="*/ 860224 h 1060616"/>
                <a:gd name="connsiteX226" fmla="*/ 1067347 w 1079906"/>
                <a:gd name="connsiteY226" fmla="*/ 687294 h 1060616"/>
                <a:gd name="connsiteX227" fmla="*/ 1054787 w 1079906"/>
                <a:gd name="connsiteY227" fmla="*/ 699863 h 1060616"/>
                <a:gd name="connsiteX228" fmla="*/ 1054787 w 1079906"/>
                <a:gd name="connsiteY228" fmla="*/ 708009 h 1060616"/>
                <a:gd name="connsiteX229" fmla="*/ 1067347 w 1079906"/>
                <a:gd name="connsiteY229" fmla="*/ 720577 h 1060616"/>
                <a:gd name="connsiteX230" fmla="*/ 1079906 w 1079906"/>
                <a:gd name="connsiteY230" fmla="*/ 708009 h 1060616"/>
                <a:gd name="connsiteX231" fmla="*/ 1079906 w 1079906"/>
                <a:gd name="connsiteY231" fmla="*/ 699863 h 1060616"/>
                <a:gd name="connsiteX232" fmla="*/ 1067347 w 1079906"/>
                <a:gd name="connsiteY232" fmla="*/ 687294 h 1060616"/>
                <a:gd name="connsiteX233" fmla="*/ 1067347 w 1079906"/>
                <a:gd name="connsiteY233" fmla="*/ 917944 h 1060616"/>
                <a:gd name="connsiteX234" fmla="*/ 1054787 w 1079906"/>
                <a:gd name="connsiteY234" fmla="*/ 930512 h 1060616"/>
                <a:gd name="connsiteX235" fmla="*/ 1054787 w 1079906"/>
                <a:gd name="connsiteY235" fmla="*/ 938658 h 1060616"/>
                <a:gd name="connsiteX236" fmla="*/ 1067347 w 1079906"/>
                <a:gd name="connsiteY236" fmla="*/ 951226 h 1060616"/>
                <a:gd name="connsiteX237" fmla="*/ 1079906 w 1079906"/>
                <a:gd name="connsiteY237" fmla="*/ 938658 h 1060616"/>
                <a:gd name="connsiteX238" fmla="*/ 1079906 w 1079906"/>
                <a:gd name="connsiteY238" fmla="*/ 930512 h 1060616"/>
                <a:gd name="connsiteX239" fmla="*/ 1067347 w 1079906"/>
                <a:gd name="connsiteY239" fmla="*/ 917944 h 1060616"/>
                <a:gd name="connsiteX240" fmla="*/ 1067347 w 1079906"/>
                <a:gd name="connsiteY240" fmla="*/ 802736 h 1060616"/>
                <a:gd name="connsiteX241" fmla="*/ 1054787 w 1079906"/>
                <a:gd name="connsiteY241" fmla="*/ 815304 h 1060616"/>
                <a:gd name="connsiteX242" fmla="*/ 1054787 w 1079906"/>
                <a:gd name="connsiteY242" fmla="*/ 823450 h 1060616"/>
                <a:gd name="connsiteX243" fmla="*/ 1067347 w 1079906"/>
                <a:gd name="connsiteY243" fmla="*/ 836018 h 1060616"/>
                <a:gd name="connsiteX244" fmla="*/ 1079906 w 1079906"/>
                <a:gd name="connsiteY244" fmla="*/ 823450 h 1060616"/>
                <a:gd name="connsiteX245" fmla="*/ 1079906 w 1079906"/>
                <a:gd name="connsiteY245" fmla="*/ 815304 h 1060616"/>
                <a:gd name="connsiteX246" fmla="*/ 1067347 w 1079906"/>
                <a:gd name="connsiteY246" fmla="*/ 802736 h 1060616"/>
                <a:gd name="connsiteX247" fmla="*/ 1067347 w 1079906"/>
                <a:gd name="connsiteY247" fmla="*/ 745015 h 1060616"/>
                <a:gd name="connsiteX248" fmla="*/ 1054787 w 1079906"/>
                <a:gd name="connsiteY248" fmla="*/ 757583 h 1060616"/>
                <a:gd name="connsiteX249" fmla="*/ 1054787 w 1079906"/>
                <a:gd name="connsiteY249" fmla="*/ 765729 h 1060616"/>
                <a:gd name="connsiteX250" fmla="*/ 1067347 w 1079906"/>
                <a:gd name="connsiteY250" fmla="*/ 778297 h 1060616"/>
                <a:gd name="connsiteX251" fmla="*/ 1079906 w 1079906"/>
                <a:gd name="connsiteY251" fmla="*/ 765729 h 1060616"/>
                <a:gd name="connsiteX252" fmla="*/ 1079906 w 1079906"/>
                <a:gd name="connsiteY252" fmla="*/ 757583 h 1060616"/>
                <a:gd name="connsiteX253" fmla="*/ 1067347 w 1079906"/>
                <a:gd name="connsiteY253" fmla="*/ 745015 h 1060616"/>
                <a:gd name="connsiteX254" fmla="*/ 1067347 w 1079906"/>
                <a:gd name="connsiteY254" fmla="*/ 0 h 1060616"/>
                <a:gd name="connsiteX255" fmla="*/ 1063160 w 1079906"/>
                <a:gd name="connsiteY255" fmla="*/ 0 h 1060616"/>
                <a:gd name="connsiteX256" fmla="*/ 1050600 w 1079906"/>
                <a:gd name="connsiteY256" fmla="*/ 12568 h 1060616"/>
                <a:gd name="connsiteX257" fmla="*/ 1056647 w 1079906"/>
                <a:gd name="connsiteY257" fmla="*/ 23274 h 1060616"/>
                <a:gd name="connsiteX258" fmla="*/ 1067347 w 1079906"/>
                <a:gd name="connsiteY258" fmla="*/ 29326 h 1060616"/>
                <a:gd name="connsiteX259" fmla="*/ 1079906 w 1079906"/>
                <a:gd name="connsiteY259" fmla="*/ 16758 h 1060616"/>
                <a:gd name="connsiteX260" fmla="*/ 1079906 w 1079906"/>
                <a:gd name="connsiteY260" fmla="*/ 12568 h 1060616"/>
                <a:gd name="connsiteX261" fmla="*/ 1067347 w 1079906"/>
                <a:gd name="connsiteY261" fmla="*/ 0 h 1060616"/>
                <a:gd name="connsiteX262" fmla="*/ 192583 w 1079906"/>
                <a:gd name="connsiteY262" fmla="*/ 0 h 1060616"/>
                <a:gd name="connsiteX263" fmla="*/ 184210 w 1079906"/>
                <a:gd name="connsiteY263" fmla="*/ 0 h 1060616"/>
                <a:gd name="connsiteX264" fmla="*/ 171650 w 1079906"/>
                <a:gd name="connsiteY264" fmla="*/ 12568 h 1060616"/>
                <a:gd name="connsiteX265" fmla="*/ 184210 w 1079906"/>
                <a:gd name="connsiteY265" fmla="*/ 25136 h 1060616"/>
                <a:gd name="connsiteX266" fmla="*/ 192583 w 1079906"/>
                <a:gd name="connsiteY266" fmla="*/ 25136 h 1060616"/>
                <a:gd name="connsiteX267" fmla="*/ 205143 w 1079906"/>
                <a:gd name="connsiteY267" fmla="*/ 12568 h 1060616"/>
                <a:gd name="connsiteX268" fmla="*/ 192583 w 1079906"/>
                <a:gd name="connsiteY268" fmla="*/ 0 h 1060616"/>
                <a:gd name="connsiteX269" fmla="*/ 828944 w 1079906"/>
                <a:gd name="connsiteY269" fmla="*/ 25136 h 1060616"/>
                <a:gd name="connsiteX270" fmla="*/ 837317 w 1079906"/>
                <a:gd name="connsiteY270" fmla="*/ 25136 h 1060616"/>
                <a:gd name="connsiteX271" fmla="*/ 849877 w 1079906"/>
                <a:gd name="connsiteY271" fmla="*/ 12568 h 1060616"/>
                <a:gd name="connsiteX272" fmla="*/ 837317 w 1079906"/>
                <a:gd name="connsiteY272" fmla="*/ 0 h 1060616"/>
                <a:gd name="connsiteX273" fmla="*/ 828944 w 1079906"/>
                <a:gd name="connsiteY273" fmla="*/ 0 h 1060616"/>
                <a:gd name="connsiteX274" fmla="*/ 816384 w 1079906"/>
                <a:gd name="connsiteY274" fmla="*/ 12568 h 1060616"/>
                <a:gd name="connsiteX275" fmla="*/ 828944 w 1079906"/>
                <a:gd name="connsiteY275" fmla="*/ 25136 h 1060616"/>
                <a:gd name="connsiteX276" fmla="*/ 887556 w 1079906"/>
                <a:gd name="connsiteY276" fmla="*/ 25136 h 1060616"/>
                <a:gd name="connsiteX277" fmla="*/ 895929 w 1079906"/>
                <a:gd name="connsiteY277" fmla="*/ 25136 h 1060616"/>
                <a:gd name="connsiteX278" fmla="*/ 908489 w 1079906"/>
                <a:gd name="connsiteY278" fmla="*/ 12568 h 1060616"/>
                <a:gd name="connsiteX279" fmla="*/ 895929 w 1079906"/>
                <a:gd name="connsiteY279" fmla="*/ 0 h 1060616"/>
                <a:gd name="connsiteX280" fmla="*/ 887556 w 1079906"/>
                <a:gd name="connsiteY280" fmla="*/ 0 h 1060616"/>
                <a:gd name="connsiteX281" fmla="*/ 874996 w 1079906"/>
                <a:gd name="connsiteY281" fmla="*/ 12568 h 1060616"/>
                <a:gd name="connsiteX282" fmla="*/ 887556 w 1079906"/>
                <a:gd name="connsiteY282" fmla="*/ 25136 h 1060616"/>
                <a:gd name="connsiteX283" fmla="*/ 75358 w 1079906"/>
                <a:gd name="connsiteY283" fmla="*/ 0 h 1060616"/>
                <a:gd name="connsiteX284" fmla="*/ 66985 w 1079906"/>
                <a:gd name="connsiteY284" fmla="*/ 0 h 1060616"/>
                <a:gd name="connsiteX285" fmla="*/ 54426 w 1079906"/>
                <a:gd name="connsiteY285" fmla="*/ 12568 h 1060616"/>
                <a:gd name="connsiteX286" fmla="*/ 66985 w 1079906"/>
                <a:gd name="connsiteY286" fmla="*/ 25136 h 1060616"/>
                <a:gd name="connsiteX287" fmla="*/ 75358 w 1079906"/>
                <a:gd name="connsiteY287" fmla="*/ 25136 h 1060616"/>
                <a:gd name="connsiteX288" fmla="*/ 87918 w 1079906"/>
                <a:gd name="connsiteY288" fmla="*/ 12568 h 1060616"/>
                <a:gd name="connsiteX289" fmla="*/ 75358 w 1079906"/>
                <a:gd name="connsiteY289" fmla="*/ 0 h 1060616"/>
                <a:gd name="connsiteX290" fmla="*/ 360046 w 1079906"/>
                <a:gd name="connsiteY290" fmla="*/ 25136 h 1060616"/>
                <a:gd name="connsiteX291" fmla="*/ 368419 w 1079906"/>
                <a:gd name="connsiteY291" fmla="*/ 25136 h 1060616"/>
                <a:gd name="connsiteX292" fmla="*/ 380979 w 1079906"/>
                <a:gd name="connsiteY292" fmla="*/ 12568 h 1060616"/>
                <a:gd name="connsiteX293" fmla="*/ 368419 w 1079906"/>
                <a:gd name="connsiteY293" fmla="*/ 0 h 1060616"/>
                <a:gd name="connsiteX294" fmla="*/ 360046 w 1079906"/>
                <a:gd name="connsiteY294" fmla="*/ 0 h 1060616"/>
                <a:gd name="connsiteX295" fmla="*/ 347486 w 1079906"/>
                <a:gd name="connsiteY295" fmla="*/ 12568 h 1060616"/>
                <a:gd name="connsiteX296" fmla="*/ 360046 w 1079906"/>
                <a:gd name="connsiteY296" fmla="*/ 25136 h 1060616"/>
                <a:gd name="connsiteX297" fmla="*/ 133971 w 1079906"/>
                <a:gd name="connsiteY297" fmla="*/ 0 h 1060616"/>
                <a:gd name="connsiteX298" fmla="*/ 125598 w 1079906"/>
                <a:gd name="connsiteY298" fmla="*/ 0 h 1060616"/>
                <a:gd name="connsiteX299" fmla="*/ 113038 w 1079906"/>
                <a:gd name="connsiteY299" fmla="*/ 12568 h 1060616"/>
                <a:gd name="connsiteX300" fmla="*/ 125598 w 1079906"/>
                <a:gd name="connsiteY300" fmla="*/ 25136 h 1060616"/>
                <a:gd name="connsiteX301" fmla="*/ 133971 w 1079906"/>
                <a:gd name="connsiteY301" fmla="*/ 25136 h 1060616"/>
                <a:gd name="connsiteX302" fmla="*/ 146530 w 1079906"/>
                <a:gd name="connsiteY302" fmla="*/ 12568 h 1060616"/>
                <a:gd name="connsiteX303" fmla="*/ 133971 w 1079906"/>
                <a:gd name="connsiteY303" fmla="*/ 0 h 1060616"/>
                <a:gd name="connsiteX304" fmla="*/ 770331 w 1079906"/>
                <a:gd name="connsiteY304" fmla="*/ 25136 h 1060616"/>
                <a:gd name="connsiteX305" fmla="*/ 778705 w 1079906"/>
                <a:gd name="connsiteY305" fmla="*/ 25136 h 1060616"/>
                <a:gd name="connsiteX306" fmla="*/ 791264 w 1079906"/>
                <a:gd name="connsiteY306" fmla="*/ 12568 h 1060616"/>
                <a:gd name="connsiteX307" fmla="*/ 778705 w 1079906"/>
                <a:gd name="connsiteY307" fmla="*/ 0 h 1060616"/>
                <a:gd name="connsiteX308" fmla="*/ 770331 w 1079906"/>
                <a:gd name="connsiteY308" fmla="*/ 0 h 1060616"/>
                <a:gd name="connsiteX309" fmla="*/ 757772 w 1079906"/>
                <a:gd name="connsiteY309" fmla="*/ 12568 h 1060616"/>
                <a:gd name="connsiteX310" fmla="*/ 770331 w 1079906"/>
                <a:gd name="connsiteY310" fmla="*/ 25136 h 1060616"/>
                <a:gd name="connsiteX311" fmla="*/ 251195 w 1079906"/>
                <a:gd name="connsiteY311" fmla="*/ 0 h 1060616"/>
                <a:gd name="connsiteX312" fmla="*/ 242822 w 1079906"/>
                <a:gd name="connsiteY312" fmla="*/ 0 h 1060616"/>
                <a:gd name="connsiteX313" fmla="*/ 230262 w 1079906"/>
                <a:gd name="connsiteY313" fmla="*/ 12568 h 1060616"/>
                <a:gd name="connsiteX314" fmla="*/ 242822 w 1079906"/>
                <a:gd name="connsiteY314" fmla="*/ 25136 h 1060616"/>
                <a:gd name="connsiteX315" fmla="*/ 251195 w 1079906"/>
                <a:gd name="connsiteY315" fmla="*/ 25136 h 1060616"/>
                <a:gd name="connsiteX316" fmla="*/ 263755 w 1079906"/>
                <a:gd name="connsiteY316" fmla="*/ 12568 h 1060616"/>
                <a:gd name="connsiteX317" fmla="*/ 251195 w 1079906"/>
                <a:gd name="connsiteY317" fmla="*/ 0 h 1060616"/>
                <a:gd name="connsiteX318" fmla="*/ 720093 w 1079906"/>
                <a:gd name="connsiteY318" fmla="*/ 0 h 1060616"/>
                <a:gd name="connsiteX319" fmla="*/ 711719 w 1079906"/>
                <a:gd name="connsiteY319" fmla="*/ 0 h 1060616"/>
                <a:gd name="connsiteX320" fmla="*/ 699160 w 1079906"/>
                <a:gd name="connsiteY320" fmla="*/ 12568 h 1060616"/>
                <a:gd name="connsiteX321" fmla="*/ 711719 w 1079906"/>
                <a:gd name="connsiteY321" fmla="*/ 25136 h 1060616"/>
                <a:gd name="connsiteX322" fmla="*/ 720093 w 1079906"/>
                <a:gd name="connsiteY322" fmla="*/ 25136 h 1060616"/>
                <a:gd name="connsiteX323" fmla="*/ 732652 w 1079906"/>
                <a:gd name="connsiteY323" fmla="*/ 12568 h 1060616"/>
                <a:gd name="connsiteX324" fmla="*/ 720093 w 1079906"/>
                <a:gd name="connsiteY324" fmla="*/ 0 h 1060616"/>
                <a:gd name="connsiteX325" fmla="*/ 954541 w 1079906"/>
                <a:gd name="connsiteY325" fmla="*/ 0 h 1060616"/>
                <a:gd name="connsiteX326" fmla="*/ 946168 w 1079906"/>
                <a:gd name="connsiteY326" fmla="*/ 0 h 1060616"/>
                <a:gd name="connsiteX327" fmla="*/ 933608 w 1079906"/>
                <a:gd name="connsiteY327" fmla="*/ 12568 h 1060616"/>
                <a:gd name="connsiteX328" fmla="*/ 946168 w 1079906"/>
                <a:gd name="connsiteY328" fmla="*/ 25136 h 1060616"/>
                <a:gd name="connsiteX329" fmla="*/ 954541 w 1079906"/>
                <a:gd name="connsiteY329" fmla="*/ 25136 h 1060616"/>
                <a:gd name="connsiteX330" fmla="*/ 967101 w 1079906"/>
                <a:gd name="connsiteY330" fmla="*/ 12568 h 1060616"/>
                <a:gd name="connsiteX331" fmla="*/ 954541 w 1079906"/>
                <a:gd name="connsiteY331" fmla="*/ 0 h 1060616"/>
                <a:gd name="connsiteX332" fmla="*/ 1012921 w 1079906"/>
                <a:gd name="connsiteY332" fmla="*/ 0 h 1060616"/>
                <a:gd name="connsiteX333" fmla="*/ 1004548 w 1079906"/>
                <a:gd name="connsiteY333" fmla="*/ 0 h 1060616"/>
                <a:gd name="connsiteX334" fmla="*/ 991988 w 1079906"/>
                <a:gd name="connsiteY334" fmla="*/ 12568 h 1060616"/>
                <a:gd name="connsiteX335" fmla="*/ 1004548 w 1079906"/>
                <a:gd name="connsiteY335" fmla="*/ 25136 h 1060616"/>
                <a:gd name="connsiteX336" fmla="*/ 1012921 w 1079906"/>
                <a:gd name="connsiteY336" fmla="*/ 25136 h 1060616"/>
                <a:gd name="connsiteX337" fmla="*/ 1025481 w 1079906"/>
                <a:gd name="connsiteY337" fmla="*/ 12568 h 1060616"/>
                <a:gd name="connsiteX338" fmla="*/ 1012921 w 1079906"/>
                <a:gd name="connsiteY338" fmla="*/ 0 h 1060616"/>
                <a:gd name="connsiteX339" fmla="*/ 661480 w 1079906"/>
                <a:gd name="connsiteY339" fmla="*/ 0 h 1060616"/>
                <a:gd name="connsiteX340" fmla="*/ 653107 w 1079906"/>
                <a:gd name="connsiteY340" fmla="*/ 0 h 1060616"/>
                <a:gd name="connsiteX341" fmla="*/ 640548 w 1079906"/>
                <a:gd name="connsiteY341" fmla="*/ 12568 h 1060616"/>
                <a:gd name="connsiteX342" fmla="*/ 653107 w 1079906"/>
                <a:gd name="connsiteY342" fmla="*/ 25136 h 1060616"/>
                <a:gd name="connsiteX343" fmla="*/ 661480 w 1079906"/>
                <a:gd name="connsiteY343" fmla="*/ 25136 h 1060616"/>
                <a:gd name="connsiteX344" fmla="*/ 674040 w 1079906"/>
                <a:gd name="connsiteY344" fmla="*/ 12568 h 1060616"/>
                <a:gd name="connsiteX345" fmla="*/ 661480 w 1079906"/>
                <a:gd name="connsiteY345" fmla="*/ 0 h 1060616"/>
                <a:gd name="connsiteX346" fmla="*/ 602868 w 1079906"/>
                <a:gd name="connsiteY346" fmla="*/ 0 h 1060616"/>
                <a:gd name="connsiteX347" fmla="*/ 594495 w 1079906"/>
                <a:gd name="connsiteY347" fmla="*/ 0 h 1060616"/>
                <a:gd name="connsiteX348" fmla="*/ 581935 w 1079906"/>
                <a:gd name="connsiteY348" fmla="*/ 12568 h 1060616"/>
                <a:gd name="connsiteX349" fmla="*/ 594495 w 1079906"/>
                <a:gd name="connsiteY349" fmla="*/ 25136 h 1060616"/>
                <a:gd name="connsiteX350" fmla="*/ 602868 w 1079906"/>
                <a:gd name="connsiteY350" fmla="*/ 25136 h 1060616"/>
                <a:gd name="connsiteX351" fmla="*/ 615428 w 1079906"/>
                <a:gd name="connsiteY351" fmla="*/ 12568 h 1060616"/>
                <a:gd name="connsiteX352" fmla="*/ 602868 w 1079906"/>
                <a:gd name="connsiteY352" fmla="*/ 0 h 1060616"/>
                <a:gd name="connsiteX353" fmla="*/ 427032 w 1079906"/>
                <a:gd name="connsiteY353" fmla="*/ 0 h 1060616"/>
                <a:gd name="connsiteX354" fmla="*/ 418658 w 1079906"/>
                <a:gd name="connsiteY354" fmla="*/ 0 h 1060616"/>
                <a:gd name="connsiteX355" fmla="*/ 406099 w 1079906"/>
                <a:gd name="connsiteY355" fmla="*/ 12568 h 1060616"/>
                <a:gd name="connsiteX356" fmla="*/ 418658 w 1079906"/>
                <a:gd name="connsiteY356" fmla="*/ 25136 h 1060616"/>
                <a:gd name="connsiteX357" fmla="*/ 427032 w 1079906"/>
                <a:gd name="connsiteY357" fmla="*/ 25136 h 1060616"/>
                <a:gd name="connsiteX358" fmla="*/ 439591 w 1079906"/>
                <a:gd name="connsiteY358" fmla="*/ 12568 h 1060616"/>
                <a:gd name="connsiteX359" fmla="*/ 427032 w 1079906"/>
                <a:gd name="connsiteY359" fmla="*/ 0 h 1060616"/>
                <a:gd name="connsiteX360" fmla="*/ 301434 w 1079906"/>
                <a:gd name="connsiteY360" fmla="*/ 25136 h 1060616"/>
                <a:gd name="connsiteX361" fmla="*/ 309807 w 1079906"/>
                <a:gd name="connsiteY361" fmla="*/ 25136 h 1060616"/>
                <a:gd name="connsiteX362" fmla="*/ 322367 w 1079906"/>
                <a:gd name="connsiteY362" fmla="*/ 12568 h 1060616"/>
                <a:gd name="connsiteX363" fmla="*/ 309807 w 1079906"/>
                <a:gd name="connsiteY363" fmla="*/ 0 h 1060616"/>
                <a:gd name="connsiteX364" fmla="*/ 301434 w 1079906"/>
                <a:gd name="connsiteY364" fmla="*/ 0 h 1060616"/>
                <a:gd name="connsiteX365" fmla="*/ 288874 w 1079906"/>
                <a:gd name="connsiteY365" fmla="*/ 12568 h 1060616"/>
                <a:gd name="connsiteX366" fmla="*/ 301434 w 1079906"/>
                <a:gd name="connsiteY366" fmla="*/ 25136 h 1060616"/>
                <a:gd name="connsiteX367" fmla="*/ 485644 w 1079906"/>
                <a:gd name="connsiteY367" fmla="*/ 0 h 1060616"/>
                <a:gd name="connsiteX368" fmla="*/ 477271 w 1079906"/>
                <a:gd name="connsiteY368" fmla="*/ 0 h 1060616"/>
                <a:gd name="connsiteX369" fmla="*/ 464711 w 1079906"/>
                <a:gd name="connsiteY369" fmla="*/ 12568 h 1060616"/>
                <a:gd name="connsiteX370" fmla="*/ 477271 w 1079906"/>
                <a:gd name="connsiteY370" fmla="*/ 25136 h 1060616"/>
                <a:gd name="connsiteX371" fmla="*/ 485644 w 1079906"/>
                <a:gd name="connsiteY371" fmla="*/ 25136 h 1060616"/>
                <a:gd name="connsiteX372" fmla="*/ 498204 w 1079906"/>
                <a:gd name="connsiteY372" fmla="*/ 12568 h 1060616"/>
                <a:gd name="connsiteX373" fmla="*/ 485644 w 1079906"/>
                <a:gd name="connsiteY373" fmla="*/ 0 h 1060616"/>
                <a:gd name="connsiteX374" fmla="*/ 544256 w 1079906"/>
                <a:gd name="connsiteY374" fmla="*/ 0 h 1060616"/>
                <a:gd name="connsiteX375" fmla="*/ 535883 w 1079906"/>
                <a:gd name="connsiteY375" fmla="*/ 0 h 1060616"/>
                <a:gd name="connsiteX376" fmla="*/ 523323 w 1079906"/>
                <a:gd name="connsiteY376" fmla="*/ 12568 h 1060616"/>
                <a:gd name="connsiteX377" fmla="*/ 535883 w 1079906"/>
                <a:gd name="connsiteY377" fmla="*/ 25136 h 1060616"/>
                <a:gd name="connsiteX378" fmla="*/ 544256 w 1079906"/>
                <a:gd name="connsiteY378" fmla="*/ 25136 h 1060616"/>
                <a:gd name="connsiteX379" fmla="*/ 556816 w 1079906"/>
                <a:gd name="connsiteY379" fmla="*/ 12568 h 1060616"/>
                <a:gd name="connsiteX380" fmla="*/ 544256 w 1079906"/>
                <a:gd name="connsiteY380" fmla="*/ 0 h 1060616"/>
                <a:gd name="connsiteX381" fmla="*/ 16746 w 1079906"/>
                <a:gd name="connsiteY381" fmla="*/ 0 h 1060616"/>
                <a:gd name="connsiteX382" fmla="*/ 12560 w 1079906"/>
                <a:gd name="connsiteY382" fmla="*/ 0 h 1060616"/>
                <a:gd name="connsiteX383" fmla="*/ 0 w 1079906"/>
                <a:gd name="connsiteY383" fmla="*/ 12568 h 1060616"/>
                <a:gd name="connsiteX384" fmla="*/ 0 w 1079906"/>
                <a:gd name="connsiteY384" fmla="*/ 16758 h 1060616"/>
                <a:gd name="connsiteX385" fmla="*/ 12560 w 1079906"/>
                <a:gd name="connsiteY385" fmla="*/ 29326 h 1060616"/>
                <a:gd name="connsiteX386" fmla="*/ 23259 w 1079906"/>
                <a:gd name="connsiteY386" fmla="*/ 23274 h 1060616"/>
                <a:gd name="connsiteX387" fmla="*/ 29306 w 1079906"/>
                <a:gd name="connsiteY387" fmla="*/ 12568 h 1060616"/>
                <a:gd name="connsiteX388" fmla="*/ 16746 w 1079906"/>
                <a:gd name="connsiteY388" fmla="*/ 0 h 1060616"/>
                <a:gd name="connsiteX389" fmla="*/ 12560 w 1079906"/>
                <a:gd name="connsiteY389" fmla="*/ 202022 h 1060616"/>
                <a:gd name="connsiteX390" fmla="*/ 25120 w 1079906"/>
                <a:gd name="connsiteY390" fmla="*/ 189454 h 1060616"/>
                <a:gd name="connsiteX391" fmla="*/ 25120 w 1079906"/>
                <a:gd name="connsiteY391" fmla="*/ 181308 h 1060616"/>
                <a:gd name="connsiteX392" fmla="*/ 12560 w 1079906"/>
                <a:gd name="connsiteY392" fmla="*/ 168740 h 1060616"/>
                <a:gd name="connsiteX393" fmla="*/ 0 w 1079906"/>
                <a:gd name="connsiteY393" fmla="*/ 181308 h 1060616"/>
                <a:gd name="connsiteX394" fmla="*/ 0 w 1079906"/>
                <a:gd name="connsiteY394" fmla="*/ 189454 h 1060616"/>
                <a:gd name="connsiteX395" fmla="*/ 12560 w 1079906"/>
                <a:gd name="connsiteY395" fmla="*/ 202022 h 1060616"/>
                <a:gd name="connsiteX396" fmla="*/ 12560 w 1079906"/>
                <a:gd name="connsiteY396" fmla="*/ 259743 h 1060616"/>
                <a:gd name="connsiteX397" fmla="*/ 25120 w 1079906"/>
                <a:gd name="connsiteY397" fmla="*/ 247175 h 1060616"/>
                <a:gd name="connsiteX398" fmla="*/ 25120 w 1079906"/>
                <a:gd name="connsiteY398" fmla="*/ 239029 h 1060616"/>
                <a:gd name="connsiteX399" fmla="*/ 12560 w 1079906"/>
                <a:gd name="connsiteY399" fmla="*/ 226460 h 1060616"/>
                <a:gd name="connsiteX400" fmla="*/ 0 w 1079906"/>
                <a:gd name="connsiteY400" fmla="*/ 239029 h 1060616"/>
                <a:gd name="connsiteX401" fmla="*/ 0 w 1079906"/>
                <a:gd name="connsiteY401" fmla="*/ 247175 h 1060616"/>
                <a:gd name="connsiteX402" fmla="*/ 12560 w 1079906"/>
                <a:gd name="connsiteY402" fmla="*/ 259743 h 1060616"/>
                <a:gd name="connsiteX403" fmla="*/ 12560 w 1079906"/>
                <a:gd name="connsiteY403" fmla="*/ 374951 h 1060616"/>
                <a:gd name="connsiteX404" fmla="*/ 25120 w 1079906"/>
                <a:gd name="connsiteY404" fmla="*/ 362383 h 1060616"/>
                <a:gd name="connsiteX405" fmla="*/ 25120 w 1079906"/>
                <a:gd name="connsiteY405" fmla="*/ 354237 h 1060616"/>
                <a:gd name="connsiteX406" fmla="*/ 12560 w 1079906"/>
                <a:gd name="connsiteY406" fmla="*/ 341669 h 1060616"/>
                <a:gd name="connsiteX407" fmla="*/ 0 w 1079906"/>
                <a:gd name="connsiteY407" fmla="*/ 354237 h 1060616"/>
                <a:gd name="connsiteX408" fmla="*/ 0 w 1079906"/>
                <a:gd name="connsiteY408" fmla="*/ 362383 h 1060616"/>
                <a:gd name="connsiteX409" fmla="*/ 12560 w 1079906"/>
                <a:gd name="connsiteY409" fmla="*/ 374951 h 1060616"/>
                <a:gd name="connsiteX410" fmla="*/ 12560 w 1079906"/>
                <a:gd name="connsiteY410" fmla="*/ 144534 h 1060616"/>
                <a:gd name="connsiteX411" fmla="*/ 25120 w 1079906"/>
                <a:gd name="connsiteY411" fmla="*/ 131966 h 1060616"/>
                <a:gd name="connsiteX412" fmla="*/ 25120 w 1079906"/>
                <a:gd name="connsiteY412" fmla="*/ 123820 h 1060616"/>
                <a:gd name="connsiteX413" fmla="*/ 12560 w 1079906"/>
                <a:gd name="connsiteY413" fmla="*/ 111252 h 1060616"/>
                <a:gd name="connsiteX414" fmla="*/ 0 w 1079906"/>
                <a:gd name="connsiteY414" fmla="*/ 123820 h 1060616"/>
                <a:gd name="connsiteX415" fmla="*/ 0 w 1079906"/>
                <a:gd name="connsiteY415" fmla="*/ 131966 h 1060616"/>
                <a:gd name="connsiteX416" fmla="*/ 12560 w 1079906"/>
                <a:gd name="connsiteY416" fmla="*/ 144534 h 1060616"/>
                <a:gd name="connsiteX417" fmla="*/ 12560 w 1079906"/>
                <a:gd name="connsiteY417" fmla="*/ 317463 h 1060616"/>
                <a:gd name="connsiteX418" fmla="*/ 25120 w 1079906"/>
                <a:gd name="connsiteY418" fmla="*/ 304895 h 1060616"/>
                <a:gd name="connsiteX419" fmla="*/ 25120 w 1079906"/>
                <a:gd name="connsiteY419" fmla="*/ 296749 h 1060616"/>
                <a:gd name="connsiteX420" fmla="*/ 12560 w 1079906"/>
                <a:gd name="connsiteY420" fmla="*/ 284181 h 1060616"/>
                <a:gd name="connsiteX421" fmla="*/ 0 w 1079906"/>
                <a:gd name="connsiteY421" fmla="*/ 296749 h 1060616"/>
                <a:gd name="connsiteX422" fmla="*/ 0 w 1079906"/>
                <a:gd name="connsiteY422" fmla="*/ 304895 h 1060616"/>
                <a:gd name="connsiteX423" fmla="*/ 12560 w 1079906"/>
                <a:gd name="connsiteY423" fmla="*/ 317463 h 1060616"/>
                <a:gd name="connsiteX424" fmla="*/ 12560 w 1079906"/>
                <a:gd name="connsiteY424" fmla="*/ 86814 h 1060616"/>
                <a:gd name="connsiteX425" fmla="*/ 25120 w 1079906"/>
                <a:gd name="connsiteY425" fmla="*/ 74246 h 1060616"/>
                <a:gd name="connsiteX426" fmla="*/ 25120 w 1079906"/>
                <a:gd name="connsiteY426" fmla="*/ 66100 h 1060616"/>
                <a:gd name="connsiteX427" fmla="*/ 12560 w 1079906"/>
                <a:gd name="connsiteY427" fmla="*/ 53531 h 1060616"/>
                <a:gd name="connsiteX428" fmla="*/ 0 w 1079906"/>
                <a:gd name="connsiteY428" fmla="*/ 66100 h 1060616"/>
                <a:gd name="connsiteX429" fmla="*/ 0 w 1079906"/>
                <a:gd name="connsiteY429" fmla="*/ 74246 h 1060616"/>
                <a:gd name="connsiteX430" fmla="*/ 12560 w 1079906"/>
                <a:gd name="connsiteY430" fmla="*/ 86814 h 1060616"/>
                <a:gd name="connsiteX431" fmla="*/ 12560 w 1079906"/>
                <a:gd name="connsiteY431" fmla="*/ 1006852 h 1060616"/>
                <a:gd name="connsiteX432" fmla="*/ 25120 w 1079906"/>
                <a:gd name="connsiteY432" fmla="*/ 994284 h 1060616"/>
                <a:gd name="connsiteX433" fmla="*/ 25120 w 1079906"/>
                <a:gd name="connsiteY433" fmla="*/ 986138 h 1060616"/>
                <a:gd name="connsiteX434" fmla="*/ 12560 w 1079906"/>
                <a:gd name="connsiteY434" fmla="*/ 973570 h 1060616"/>
                <a:gd name="connsiteX435" fmla="*/ 0 w 1079906"/>
                <a:gd name="connsiteY435" fmla="*/ 986138 h 1060616"/>
                <a:gd name="connsiteX436" fmla="*/ 0 w 1079906"/>
                <a:gd name="connsiteY436" fmla="*/ 994284 h 1060616"/>
                <a:gd name="connsiteX437" fmla="*/ 12560 w 1079906"/>
                <a:gd name="connsiteY437" fmla="*/ 1006852 h 1060616"/>
                <a:gd name="connsiteX438" fmla="*/ 12560 w 1079906"/>
                <a:gd name="connsiteY438" fmla="*/ 893506 h 1060616"/>
                <a:gd name="connsiteX439" fmla="*/ 25120 w 1079906"/>
                <a:gd name="connsiteY439" fmla="*/ 880938 h 1060616"/>
                <a:gd name="connsiteX440" fmla="*/ 25120 w 1079906"/>
                <a:gd name="connsiteY440" fmla="*/ 872792 h 1060616"/>
                <a:gd name="connsiteX441" fmla="*/ 12560 w 1079906"/>
                <a:gd name="connsiteY441" fmla="*/ 860224 h 1060616"/>
                <a:gd name="connsiteX442" fmla="*/ 0 w 1079906"/>
                <a:gd name="connsiteY442" fmla="*/ 872792 h 1060616"/>
                <a:gd name="connsiteX443" fmla="*/ 0 w 1079906"/>
                <a:gd name="connsiteY443" fmla="*/ 880938 h 1060616"/>
                <a:gd name="connsiteX444" fmla="*/ 12560 w 1079906"/>
                <a:gd name="connsiteY444" fmla="*/ 893506 h 1060616"/>
                <a:gd name="connsiteX445" fmla="*/ 12560 w 1079906"/>
                <a:gd name="connsiteY445" fmla="*/ 950994 h 1060616"/>
                <a:gd name="connsiteX446" fmla="*/ 25120 w 1079906"/>
                <a:gd name="connsiteY446" fmla="*/ 938426 h 1060616"/>
                <a:gd name="connsiteX447" fmla="*/ 25120 w 1079906"/>
                <a:gd name="connsiteY447" fmla="*/ 930280 h 1060616"/>
                <a:gd name="connsiteX448" fmla="*/ 12560 w 1079906"/>
                <a:gd name="connsiteY448" fmla="*/ 917711 h 1060616"/>
                <a:gd name="connsiteX449" fmla="*/ 0 w 1079906"/>
                <a:gd name="connsiteY449" fmla="*/ 930280 h 1060616"/>
                <a:gd name="connsiteX450" fmla="*/ 0 w 1079906"/>
                <a:gd name="connsiteY450" fmla="*/ 938426 h 1060616"/>
                <a:gd name="connsiteX451" fmla="*/ 12560 w 1079906"/>
                <a:gd name="connsiteY451" fmla="*/ 950994 h 1060616"/>
                <a:gd name="connsiteX452" fmla="*/ 12560 w 1079906"/>
                <a:gd name="connsiteY452" fmla="*/ 778297 h 1060616"/>
                <a:gd name="connsiteX453" fmla="*/ 25120 w 1079906"/>
                <a:gd name="connsiteY453" fmla="*/ 765729 h 1060616"/>
                <a:gd name="connsiteX454" fmla="*/ 25120 w 1079906"/>
                <a:gd name="connsiteY454" fmla="*/ 757583 h 1060616"/>
                <a:gd name="connsiteX455" fmla="*/ 12560 w 1079906"/>
                <a:gd name="connsiteY455" fmla="*/ 745015 h 1060616"/>
                <a:gd name="connsiteX456" fmla="*/ 0 w 1079906"/>
                <a:gd name="connsiteY456" fmla="*/ 757583 h 1060616"/>
                <a:gd name="connsiteX457" fmla="*/ 0 w 1079906"/>
                <a:gd name="connsiteY457" fmla="*/ 765729 h 1060616"/>
                <a:gd name="connsiteX458" fmla="*/ 12560 w 1079906"/>
                <a:gd name="connsiteY458" fmla="*/ 778297 h 1060616"/>
                <a:gd name="connsiteX459" fmla="*/ 12560 w 1079906"/>
                <a:gd name="connsiteY459" fmla="*/ 720577 h 1060616"/>
                <a:gd name="connsiteX460" fmla="*/ 25120 w 1079906"/>
                <a:gd name="connsiteY460" fmla="*/ 708009 h 1060616"/>
                <a:gd name="connsiteX461" fmla="*/ 25120 w 1079906"/>
                <a:gd name="connsiteY461" fmla="*/ 699863 h 1060616"/>
                <a:gd name="connsiteX462" fmla="*/ 12560 w 1079906"/>
                <a:gd name="connsiteY462" fmla="*/ 687294 h 1060616"/>
                <a:gd name="connsiteX463" fmla="*/ 0 w 1079906"/>
                <a:gd name="connsiteY463" fmla="*/ 699863 h 1060616"/>
                <a:gd name="connsiteX464" fmla="*/ 0 w 1079906"/>
                <a:gd name="connsiteY464" fmla="*/ 708009 h 1060616"/>
                <a:gd name="connsiteX465" fmla="*/ 12560 w 1079906"/>
                <a:gd name="connsiteY465" fmla="*/ 720577 h 1060616"/>
                <a:gd name="connsiteX466" fmla="*/ 12560 w 1079906"/>
                <a:gd name="connsiteY466" fmla="*/ 835785 h 1060616"/>
                <a:gd name="connsiteX467" fmla="*/ 25120 w 1079906"/>
                <a:gd name="connsiteY467" fmla="*/ 823217 h 1060616"/>
                <a:gd name="connsiteX468" fmla="*/ 25120 w 1079906"/>
                <a:gd name="connsiteY468" fmla="*/ 815071 h 1060616"/>
                <a:gd name="connsiteX469" fmla="*/ 12560 w 1079906"/>
                <a:gd name="connsiteY469" fmla="*/ 802503 h 1060616"/>
                <a:gd name="connsiteX470" fmla="*/ 0 w 1079906"/>
                <a:gd name="connsiteY470" fmla="*/ 815071 h 1060616"/>
                <a:gd name="connsiteX471" fmla="*/ 0 w 1079906"/>
                <a:gd name="connsiteY471" fmla="*/ 823217 h 1060616"/>
                <a:gd name="connsiteX472" fmla="*/ 12560 w 1079906"/>
                <a:gd name="connsiteY472" fmla="*/ 835785 h 1060616"/>
                <a:gd name="connsiteX473" fmla="*/ 12560 w 1079906"/>
                <a:gd name="connsiteY473" fmla="*/ 432672 h 1060616"/>
                <a:gd name="connsiteX474" fmla="*/ 25120 w 1079906"/>
                <a:gd name="connsiteY474" fmla="*/ 420104 h 1060616"/>
                <a:gd name="connsiteX475" fmla="*/ 25120 w 1079906"/>
                <a:gd name="connsiteY475" fmla="*/ 411958 h 1060616"/>
                <a:gd name="connsiteX476" fmla="*/ 12560 w 1079906"/>
                <a:gd name="connsiteY476" fmla="*/ 399390 h 1060616"/>
                <a:gd name="connsiteX477" fmla="*/ 0 w 1079906"/>
                <a:gd name="connsiteY477" fmla="*/ 411958 h 1060616"/>
                <a:gd name="connsiteX478" fmla="*/ 0 w 1079906"/>
                <a:gd name="connsiteY478" fmla="*/ 420104 h 1060616"/>
                <a:gd name="connsiteX479" fmla="*/ 12560 w 1079906"/>
                <a:gd name="connsiteY479" fmla="*/ 432672 h 1060616"/>
                <a:gd name="connsiteX480" fmla="*/ 12560 w 1079906"/>
                <a:gd name="connsiteY480" fmla="*/ 663089 h 1060616"/>
                <a:gd name="connsiteX481" fmla="*/ 25120 w 1079906"/>
                <a:gd name="connsiteY481" fmla="*/ 650521 h 1060616"/>
                <a:gd name="connsiteX482" fmla="*/ 25120 w 1079906"/>
                <a:gd name="connsiteY482" fmla="*/ 642375 h 1060616"/>
                <a:gd name="connsiteX483" fmla="*/ 12560 w 1079906"/>
                <a:gd name="connsiteY483" fmla="*/ 629806 h 1060616"/>
                <a:gd name="connsiteX484" fmla="*/ 0 w 1079906"/>
                <a:gd name="connsiteY484" fmla="*/ 642375 h 1060616"/>
                <a:gd name="connsiteX485" fmla="*/ 0 w 1079906"/>
                <a:gd name="connsiteY485" fmla="*/ 650521 h 1060616"/>
                <a:gd name="connsiteX486" fmla="*/ 12560 w 1079906"/>
                <a:gd name="connsiteY486" fmla="*/ 663089 h 1060616"/>
                <a:gd name="connsiteX487" fmla="*/ 12560 w 1079906"/>
                <a:gd name="connsiteY487" fmla="*/ 605368 h 1060616"/>
                <a:gd name="connsiteX488" fmla="*/ 25120 w 1079906"/>
                <a:gd name="connsiteY488" fmla="*/ 592800 h 1060616"/>
                <a:gd name="connsiteX489" fmla="*/ 25120 w 1079906"/>
                <a:gd name="connsiteY489" fmla="*/ 584654 h 1060616"/>
                <a:gd name="connsiteX490" fmla="*/ 12560 w 1079906"/>
                <a:gd name="connsiteY490" fmla="*/ 572086 h 1060616"/>
                <a:gd name="connsiteX491" fmla="*/ 0 w 1079906"/>
                <a:gd name="connsiteY491" fmla="*/ 584654 h 1060616"/>
                <a:gd name="connsiteX492" fmla="*/ 0 w 1079906"/>
                <a:gd name="connsiteY492" fmla="*/ 592800 h 1060616"/>
                <a:gd name="connsiteX493" fmla="*/ 12560 w 1079906"/>
                <a:gd name="connsiteY493" fmla="*/ 605368 h 1060616"/>
                <a:gd name="connsiteX494" fmla="*/ 12560 w 1079906"/>
                <a:gd name="connsiteY494" fmla="*/ 490160 h 1060616"/>
                <a:gd name="connsiteX495" fmla="*/ 25120 w 1079906"/>
                <a:gd name="connsiteY495" fmla="*/ 477592 h 1060616"/>
                <a:gd name="connsiteX496" fmla="*/ 25120 w 1079906"/>
                <a:gd name="connsiteY496" fmla="*/ 469445 h 1060616"/>
                <a:gd name="connsiteX497" fmla="*/ 12560 w 1079906"/>
                <a:gd name="connsiteY497" fmla="*/ 456877 h 1060616"/>
                <a:gd name="connsiteX498" fmla="*/ 0 w 1079906"/>
                <a:gd name="connsiteY498" fmla="*/ 469445 h 1060616"/>
                <a:gd name="connsiteX499" fmla="*/ 0 w 1079906"/>
                <a:gd name="connsiteY499" fmla="*/ 477592 h 1060616"/>
                <a:gd name="connsiteX500" fmla="*/ 12560 w 1079906"/>
                <a:gd name="connsiteY500" fmla="*/ 490160 h 1060616"/>
                <a:gd name="connsiteX501" fmla="*/ 12560 w 1079906"/>
                <a:gd name="connsiteY501" fmla="*/ 547880 h 1060616"/>
                <a:gd name="connsiteX502" fmla="*/ 25120 w 1079906"/>
                <a:gd name="connsiteY502" fmla="*/ 535312 h 1060616"/>
                <a:gd name="connsiteX503" fmla="*/ 25120 w 1079906"/>
                <a:gd name="connsiteY503" fmla="*/ 527166 h 1060616"/>
                <a:gd name="connsiteX504" fmla="*/ 12560 w 1079906"/>
                <a:gd name="connsiteY504" fmla="*/ 514598 h 1060616"/>
                <a:gd name="connsiteX505" fmla="*/ 0 w 1079906"/>
                <a:gd name="connsiteY505" fmla="*/ 527166 h 1060616"/>
                <a:gd name="connsiteX506" fmla="*/ 0 w 1079906"/>
                <a:gd name="connsiteY506" fmla="*/ 535312 h 1060616"/>
                <a:gd name="connsiteX507" fmla="*/ 12560 w 1079906"/>
                <a:gd name="connsiteY507" fmla="*/ 547880 h 106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</a:cxnLst>
              <a:rect l="l" t="t" r="r" b="b"/>
              <a:pathLst>
                <a:path w="1079906" h="1060616">
                  <a:moveTo>
                    <a:pt x="23259" y="1037342"/>
                  </a:moveTo>
                  <a:cubicBezTo>
                    <a:pt x="21165" y="1033851"/>
                    <a:pt x="17211" y="1031291"/>
                    <a:pt x="12560" y="1031291"/>
                  </a:cubicBezTo>
                  <a:cubicBezTo>
                    <a:pt x="5582" y="1031291"/>
                    <a:pt x="0" y="1036877"/>
                    <a:pt x="0" y="1043859"/>
                  </a:cubicBezTo>
                  <a:lnTo>
                    <a:pt x="0" y="1048048"/>
                  </a:lnTo>
                  <a:cubicBezTo>
                    <a:pt x="0" y="1055031"/>
                    <a:pt x="5582" y="1060617"/>
                    <a:pt x="12560" y="1060617"/>
                  </a:cubicBezTo>
                  <a:lnTo>
                    <a:pt x="16746" y="1060617"/>
                  </a:lnTo>
                  <a:cubicBezTo>
                    <a:pt x="23724" y="1060617"/>
                    <a:pt x="29306" y="1055031"/>
                    <a:pt x="29306" y="1048048"/>
                  </a:cubicBezTo>
                  <a:cubicBezTo>
                    <a:pt x="29306" y="1043626"/>
                    <a:pt x="26980" y="1039669"/>
                    <a:pt x="23259" y="1037342"/>
                  </a:cubicBezTo>
                  <a:close/>
                  <a:moveTo>
                    <a:pt x="778705" y="1035480"/>
                  </a:moveTo>
                  <a:lnTo>
                    <a:pt x="770331" y="1035480"/>
                  </a:lnTo>
                  <a:cubicBezTo>
                    <a:pt x="763354" y="1035480"/>
                    <a:pt x="757772" y="1041066"/>
                    <a:pt x="757772" y="1048048"/>
                  </a:cubicBezTo>
                  <a:cubicBezTo>
                    <a:pt x="757772" y="1055031"/>
                    <a:pt x="763354" y="1060617"/>
                    <a:pt x="770331" y="1060617"/>
                  </a:cubicBezTo>
                  <a:lnTo>
                    <a:pt x="778705" y="1060617"/>
                  </a:lnTo>
                  <a:cubicBezTo>
                    <a:pt x="785682" y="1060617"/>
                    <a:pt x="791264" y="1055031"/>
                    <a:pt x="791264" y="1048048"/>
                  </a:cubicBezTo>
                  <a:cubicBezTo>
                    <a:pt x="791264" y="1041066"/>
                    <a:pt x="785682" y="1035480"/>
                    <a:pt x="778705" y="1035480"/>
                  </a:cubicBezTo>
                  <a:close/>
                  <a:moveTo>
                    <a:pt x="720093" y="1035480"/>
                  </a:moveTo>
                  <a:lnTo>
                    <a:pt x="711719" y="1035480"/>
                  </a:lnTo>
                  <a:cubicBezTo>
                    <a:pt x="704742" y="1035480"/>
                    <a:pt x="699160" y="1041066"/>
                    <a:pt x="699160" y="1048048"/>
                  </a:cubicBezTo>
                  <a:cubicBezTo>
                    <a:pt x="699160" y="1055031"/>
                    <a:pt x="704742" y="1060617"/>
                    <a:pt x="711719" y="1060617"/>
                  </a:cubicBezTo>
                  <a:lnTo>
                    <a:pt x="720093" y="1060617"/>
                  </a:lnTo>
                  <a:cubicBezTo>
                    <a:pt x="727070" y="1060617"/>
                    <a:pt x="732652" y="1055031"/>
                    <a:pt x="732652" y="1048048"/>
                  </a:cubicBezTo>
                  <a:cubicBezTo>
                    <a:pt x="732652" y="1041066"/>
                    <a:pt x="727070" y="1035480"/>
                    <a:pt x="720093" y="1035480"/>
                  </a:cubicBezTo>
                  <a:close/>
                  <a:moveTo>
                    <a:pt x="75358" y="1035480"/>
                  </a:moveTo>
                  <a:lnTo>
                    <a:pt x="66985" y="1035480"/>
                  </a:lnTo>
                  <a:cubicBezTo>
                    <a:pt x="60008" y="1035480"/>
                    <a:pt x="54426" y="1041066"/>
                    <a:pt x="54426" y="1048048"/>
                  </a:cubicBezTo>
                  <a:cubicBezTo>
                    <a:pt x="54426" y="1055031"/>
                    <a:pt x="60008" y="1060617"/>
                    <a:pt x="66985" y="1060617"/>
                  </a:cubicBezTo>
                  <a:lnTo>
                    <a:pt x="75358" y="1060617"/>
                  </a:lnTo>
                  <a:cubicBezTo>
                    <a:pt x="82336" y="1060617"/>
                    <a:pt x="87918" y="1055031"/>
                    <a:pt x="87918" y="1048048"/>
                  </a:cubicBezTo>
                  <a:cubicBezTo>
                    <a:pt x="87918" y="1041066"/>
                    <a:pt x="82336" y="1035480"/>
                    <a:pt x="75358" y="1035480"/>
                  </a:cubicBezTo>
                  <a:close/>
                  <a:moveTo>
                    <a:pt x="954541" y="1035480"/>
                  </a:moveTo>
                  <a:lnTo>
                    <a:pt x="946168" y="1035480"/>
                  </a:lnTo>
                  <a:cubicBezTo>
                    <a:pt x="939191" y="1035480"/>
                    <a:pt x="933608" y="1041066"/>
                    <a:pt x="933608" y="1048048"/>
                  </a:cubicBezTo>
                  <a:cubicBezTo>
                    <a:pt x="933608" y="1055031"/>
                    <a:pt x="939191" y="1060617"/>
                    <a:pt x="946168" y="1060617"/>
                  </a:cubicBezTo>
                  <a:lnTo>
                    <a:pt x="954541" y="1060617"/>
                  </a:lnTo>
                  <a:cubicBezTo>
                    <a:pt x="961519" y="1060617"/>
                    <a:pt x="967101" y="1055031"/>
                    <a:pt x="967101" y="1048048"/>
                  </a:cubicBezTo>
                  <a:cubicBezTo>
                    <a:pt x="967101" y="1041066"/>
                    <a:pt x="961519" y="1035480"/>
                    <a:pt x="954541" y="1035480"/>
                  </a:cubicBezTo>
                  <a:close/>
                  <a:moveTo>
                    <a:pt x="661480" y="1035480"/>
                  </a:moveTo>
                  <a:lnTo>
                    <a:pt x="653107" y="1035480"/>
                  </a:lnTo>
                  <a:cubicBezTo>
                    <a:pt x="646130" y="1035480"/>
                    <a:pt x="640548" y="1041066"/>
                    <a:pt x="640548" y="1048048"/>
                  </a:cubicBezTo>
                  <a:cubicBezTo>
                    <a:pt x="640548" y="1055031"/>
                    <a:pt x="646130" y="1060617"/>
                    <a:pt x="653107" y="1060617"/>
                  </a:cubicBezTo>
                  <a:lnTo>
                    <a:pt x="661480" y="1060617"/>
                  </a:lnTo>
                  <a:cubicBezTo>
                    <a:pt x="668458" y="1060617"/>
                    <a:pt x="674040" y="1055031"/>
                    <a:pt x="674040" y="1048048"/>
                  </a:cubicBezTo>
                  <a:cubicBezTo>
                    <a:pt x="674040" y="1041066"/>
                    <a:pt x="668458" y="1035480"/>
                    <a:pt x="661480" y="1035480"/>
                  </a:cubicBezTo>
                  <a:close/>
                  <a:moveTo>
                    <a:pt x="1012921" y="1035480"/>
                  </a:moveTo>
                  <a:lnTo>
                    <a:pt x="1004548" y="1035480"/>
                  </a:lnTo>
                  <a:cubicBezTo>
                    <a:pt x="997570" y="1035480"/>
                    <a:pt x="991988" y="1041066"/>
                    <a:pt x="991988" y="1048048"/>
                  </a:cubicBezTo>
                  <a:cubicBezTo>
                    <a:pt x="991988" y="1055031"/>
                    <a:pt x="997570" y="1060617"/>
                    <a:pt x="1004548" y="1060617"/>
                  </a:cubicBezTo>
                  <a:lnTo>
                    <a:pt x="1012921" y="1060617"/>
                  </a:lnTo>
                  <a:cubicBezTo>
                    <a:pt x="1019898" y="1060617"/>
                    <a:pt x="1025481" y="1055031"/>
                    <a:pt x="1025481" y="1048048"/>
                  </a:cubicBezTo>
                  <a:cubicBezTo>
                    <a:pt x="1025481" y="1041066"/>
                    <a:pt x="1019898" y="1035480"/>
                    <a:pt x="1012921" y="1035480"/>
                  </a:cubicBezTo>
                  <a:close/>
                  <a:moveTo>
                    <a:pt x="837317" y="1035480"/>
                  </a:moveTo>
                  <a:lnTo>
                    <a:pt x="828944" y="1035480"/>
                  </a:lnTo>
                  <a:cubicBezTo>
                    <a:pt x="821966" y="1035480"/>
                    <a:pt x="816384" y="1041066"/>
                    <a:pt x="816384" y="1048048"/>
                  </a:cubicBezTo>
                  <a:cubicBezTo>
                    <a:pt x="816384" y="1055031"/>
                    <a:pt x="821966" y="1060617"/>
                    <a:pt x="828944" y="1060617"/>
                  </a:cubicBezTo>
                  <a:lnTo>
                    <a:pt x="837317" y="1060617"/>
                  </a:lnTo>
                  <a:cubicBezTo>
                    <a:pt x="844295" y="1060617"/>
                    <a:pt x="849877" y="1055031"/>
                    <a:pt x="849877" y="1048048"/>
                  </a:cubicBezTo>
                  <a:cubicBezTo>
                    <a:pt x="849877" y="1041066"/>
                    <a:pt x="844295" y="1035480"/>
                    <a:pt x="837317" y="1035480"/>
                  </a:cubicBezTo>
                  <a:close/>
                  <a:moveTo>
                    <a:pt x="895929" y="1035480"/>
                  </a:moveTo>
                  <a:lnTo>
                    <a:pt x="887556" y="1035480"/>
                  </a:lnTo>
                  <a:cubicBezTo>
                    <a:pt x="880578" y="1035480"/>
                    <a:pt x="874996" y="1041066"/>
                    <a:pt x="874996" y="1048048"/>
                  </a:cubicBezTo>
                  <a:cubicBezTo>
                    <a:pt x="874996" y="1055031"/>
                    <a:pt x="880578" y="1060617"/>
                    <a:pt x="887556" y="1060617"/>
                  </a:cubicBezTo>
                  <a:lnTo>
                    <a:pt x="895929" y="1060617"/>
                  </a:lnTo>
                  <a:cubicBezTo>
                    <a:pt x="902907" y="1060617"/>
                    <a:pt x="908489" y="1055031"/>
                    <a:pt x="908489" y="1048048"/>
                  </a:cubicBezTo>
                  <a:cubicBezTo>
                    <a:pt x="908489" y="1041066"/>
                    <a:pt x="902907" y="1035480"/>
                    <a:pt x="895929" y="1035480"/>
                  </a:cubicBezTo>
                  <a:close/>
                  <a:moveTo>
                    <a:pt x="602868" y="1035480"/>
                  </a:moveTo>
                  <a:lnTo>
                    <a:pt x="594495" y="1035480"/>
                  </a:lnTo>
                  <a:cubicBezTo>
                    <a:pt x="587517" y="1035480"/>
                    <a:pt x="581935" y="1041066"/>
                    <a:pt x="581935" y="1048048"/>
                  </a:cubicBezTo>
                  <a:cubicBezTo>
                    <a:pt x="581935" y="1055031"/>
                    <a:pt x="587517" y="1060617"/>
                    <a:pt x="594495" y="1060617"/>
                  </a:cubicBezTo>
                  <a:lnTo>
                    <a:pt x="602868" y="1060617"/>
                  </a:lnTo>
                  <a:cubicBezTo>
                    <a:pt x="609846" y="1060617"/>
                    <a:pt x="615428" y="1055031"/>
                    <a:pt x="615428" y="1048048"/>
                  </a:cubicBezTo>
                  <a:cubicBezTo>
                    <a:pt x="615428" y="1041066"/>
                    <a:pt x="609846" y="1035480"/>
                    <a:pt x="602868" y="1035480"/>
                  </a:cubicBezTo>
                  <a:close/>
                  <a:moveTo>
                    <a:pt x="309807" y="1035480"/>
                  </a:moveTo>
                  <a:lnTo>
                    <a:pt x="301434" y="1035480"/>
                  </a:lnTo>
                  <a:cubicBezTo>
                    <a:pt x="294456" y="1035480"/>
                    <a:pt x="288874" y="1041066"/>
                    <a:pt x="288874" y="1048048"/>
                  </a:cubicBezTo>
                  <a:cubicBezTo>
                    <a:pt x="288874" y="1055031"/>
                    <a:pt x="294456" y="1060617"/>
                    <a:pt x="301434" y="1060617"/>
                  </a:cubicBezTo>
                  <a:lnTo>
                    <a:pt x="309807" y="1060617"/>
                  </a:lnTo>
                  <a:cubicBezTo>
                    <a:pt x="316785" y="1060617"/>
                    <a:pt x="322367" y="1055031"/>
                    <a:pt x="322367" y="1048048"/>
                  </a:cubicBezTo>
                  <a:cubicBezTo>
                    <a:pt x="322367" y="1041066"/>
                    <a:pt x="316785" y="1035480"/>
                    <a:pt x="309807" y="1035480"/>
                  </a:cubicBezTo>
                  <a:close/>
                  <a:moveTo>
                    <a:pt x="192583" y="1035480"/>
                  </a:moveTo>
                  <a:lnTo>
                    <a:pt x="184210" y="1035480"/>
                  </a:lnTo>
                  <a:cubicBezTo>
                    <a:pt x="177232" y="1035480"/>
                    <a:pt x="171650" y="1041066"/>
                    <a:pt x="171650" y="1048048"/>
                  </a:cubicBezTo>
                  <a:cubicBezTo>
                    <a:pt x="171650" y="1055031"/>
                    <a:pt x="177232" y="1060617"/>
                    <a:pt x="184210" y="1060617"/>
                  </a:cubicBezTo>
                  <a:lnTo>
                    <a:pt x="192583" y="1060617"/>
                  </a:lnTo>
                  <a:cubicBezTo>
                    <a:pt x="199561" y="1060617"/>
                    <a:pt x="205143" y="1055031"/>
                    <a:pt x="205143" y="1048048"/>
                  </a:cubicBezTo>
                  <a:cubicBezTo>
                    <a:pt x="205143" y="1041066"/>
                    <a:pt x="199561" y="1035480"/>
                    <a:pt x="192583" y="1035480"/>
                  </a:cubicBezTo>
                  <a:close/>
                  <a:moveTo>
                    <a:pt x="368419" y="1035480"/>
                  </a:moveTo>
                  <a:lnTo>
                    <a:pt x="360046" y="1035480"/>
                  </a:lnTo>
                  <a:cubicBezTo>
                    <a:pt x="353069" y="1035480"/>
                    <a:pt x="347486" y="1041066"/>
                    <a:pt x="347486" y="1048048"/>
                  </a:cubicBezTo>
                  <a:cubicBezTo>
                    <a:pt x="347486" y="1055031"/>
                    <a:pt x="353069" y="1060617"/>
                    <a:pt x="360046" y="1060617"/>
                  </a:cubicBezTo>
                  <a:lnTo>
                    <a:pt x="368419" y="1060617"/>
                  </a:lnTo>
                  <a:cubicBezTo>
                    <a:pt x="375397" y="1060617"/>
                    <a:pt x="380979" y="1055031"/>
                    <a:pt x="380979" y="1048048"/>
                  </a:cubicBezTo>
                  <a:cubicBezTo>
                    <a:pt x="380979" y="1041066"/>
                    <a:pt x="375397" y="1035480"/>
                    <a:pt x="368419" y="1035480"/>
                  </a:cubicBezTo>
                  <a:close/>
                  <a:moveTo>
                    <a:pt x="485644" y="1035480"/>
                  </a:moveTo>
                  <a:lnTo>
                    <a:pt x="477271" y="1035480"/>
                  </a:lnTo>
                  <a:cubicBezTo>
                    <a:pt x="470293" y="1035480"/>
                    <a:pt x="464711" y="1041066"/>
                    <a:pt x="464711" y="1048048"/>
                  </a:cubicBezTo>
                  <a:cubicBezTo>
                    <a:pt x="464711" y="1055031"/>
                    <a:pt x="470293" y="1060617"/>
                    <a:pt x="477271" y="1060617"/>
                  </a:cubicBezTo>
                  <a:lnTo>
                    <a:pt x="485644" y="1060617"/>
                  </a:lnTo>
                  <a:cubicBezTo>
                    <a:pt x="492621" y="1060617"/>
                    <a:pt x="498204" y="1055031"/>
                    <a:pt x="498204" y="1048048"/>
                  </a:cubicBezTo>
                  <a:cubicBezTo>
                    <a:pt x="498204" y="1041066"/>
                    <a:pt x="492621" y="1035480"/>
                    <a:pt x="485644" y="1035480"/>
                  </a:cubicBezTo>
                  <a:close/>
                  <a:moveTo>
                    <a:pt x="427032" y="1035480"/>
                  </a:moveTo>
                  <a:lnTo>
                    <a:pt x="418658" y="1035480"/>
                  </a:lnTo>
                  <a:cubicBezTo>
                    <a:pt x="411681" y="1035480"/>
                    <a:pt x="406099" y="1041066"/>
                    <a:pt x="406099" y="1048048"/>
                  </a:cubicBezTo>
                  <a:cubicBezTo>
                    <a:pt x="406099" y="1055031"/>
                    <a:pt x="411681" y="1060617"/>
                    <a:pt x="418658" y="1060617"/>
                  </a:cubicBezTo>
                  <a:lnTo>
                    <a:pt x="427032" y="1060617"/>
                  </a:lnTo>
                  <a:cubicBezTo>
                    <a:pt x="434009" y="1060617"/>
                    <a:pt x="439591" y="1055031"/>
                    <a:pt x="439591" y="1048048"/>
                  </a:cubicBezTo>
                  <a:cubicBezTo>
                    <a:pt x="439591" y="1041066"/>
                    <a:pt x="434009" y="1035480"/>
                    <a:pt x="427032" y="1035480"/>
                  </a:cubicBezTo>
                  <a:close/>
                  <a:moveTo>
                    <a:pt x="251195" y="1035480"/>
                  </a:moveTo>
                  <a:lnTo>
                    <a:pt x="242822" y="1035480"/>
                  </a:lnTo>
                  <a:cubicBezTo>
                    <a:pt x="235844" y="1035480"/>
                    <a:pt x="230262" y="1041066"/>
                    <a:pt x="230262" y="1048048"/>
                  </a:cubicBezTo>
                  <a:cubicBezTo>
                    <a:pt x="230262" y="1055031"/>
                    <a:pt x="235844" y="1060617"/>
                    <a:pt x="242822" y="1060617"/>
                  </a:cubicBezTo>
                  <a:lnTo>
                    <a:pt x="251195" y="1060617"/>
                  </a:lnTo>
                  <a:cubicBezTo>
                    <a:pt x="258173" y="1060617"/>
                    <a:pt x="263755" y="1055031"/>
                    <a:pt x="263755" y="1048048"/>
                  </a:cubicBezTo>
                  <a:cubicBezTo>
                    <a:pt x="263755" y="1041066"/>
                    <a:pt x="258173" y="1035480"/>
                    <a:pt x="251195" y="1035480"/>
                  </a:cubicBezTo>
                  <a:close/>
                  <a:moveTo>
                    <a:pt x="133971" y="1035480"/>
                  </a:moveTo>
                  <a:lnTo>
                    <a:pt x="125598" y="1035480"/>
                  </a:lnTo>
                  <a:cubicBezTo>
                    <a:pt x="118620" y="1035480"/>
                    <a:pt x="113038" y="1041066"/>
                    <a:pt x="113038" y="1048048"/>
                  </a:cubicBezTo>
                  <a:cubicBezTo>
                    <a:pt x="113038" y="1055031"/>
                    <a:pt x="118620" y="1060617"/>
                    <a:pt x="125598" y="1060617"/>
                  </a:cubicBezTo>
                  <a:lnTo>
                    <a:pt x="133971" y="1060617"/>
                  </a:lnTo>
                  <a:cubicBezTo>
                    <a:pt x="140948" y="1060617"/>
                    <a:pt x="146530" y="1055031"/>
                    <a:pt x="146530" y="1048048"/>
                  </a:cubicBezTo>
                  <a:cubicBezTo>
                    <a:pt x="146530" y="1041066"/>
                    <a:pt x="140948" y="1035480"/>
                    <a:pt x="133971" y="1035480"/>
                  </a:cubicBezTo>
                  <a:close/>
                  <a:moveTo>
                    <a:pt x="544256" y="1035480"/>
                  </a:moveTo>
                  <a:lnTo>
                    <a:pt x="535883" y="1035480"/>
                  </a:lnTo>
                  <a:cubicBezTo>
                    <a:pt x="528905" y="1035480"/>
                    <a:pt x="523323" y="1041066"/>
                    <a:pt x="523323" y="1048048"/>
                  </a:cubicBezTo>
                  <a:cubicBezTo>
                    <a:pt x="523323" y="1055031"/>
                    <a:pt x="528905" y="1060617"/>
                    <a:pt x="535883" y="1060617"/>
                  </a:cubicBezTo>
                  <a:lnTo>
                    <a:pt x="544256" y="1060617"/>
                  </a:lnTo>
                  <a:cubicBezTo>
                    <a:pt x="551234" y="1060617"/>
                    <a:pt x="556816" y="1055031"/>
                    <a:pt x="556816" y="1048048"/>
                  </a:cubicBezTo>
                  <a:cubicBezTo>
                    <a:pt x="556816" y="1041066"/>
                    <a:pt x="551234" y="1035480"/>
                    <a:pt x="544256" y="1035480"/>
                  </a:cubicBezTo>
                  <a:close/>
                  <a:moveTo>
                    <a:pt x="1067347" y="1031291"/>
                  </a:moveTo>
                  <a:cubicBezTo>
                    <a:pt x="1062927" y="1031291"/>
                    <a:pt x="1058973" y="1033618"/>
                    <a:pt x="1056647" y="1037342"/>
                  </a:cubicBezTo>
                  <a:cubicBezTo>
                    <a:pt x="1053159" y="1039437"/>
                    <a:pt x="1050600" y="1043393"/>
                    <a:pt x="1050600" y="1048048"/>
                  </a:cubicBezTo>
                  <a:cubicBezTo>
                    <a:pt x="1050600" y="1055031"/>
                    <a:pt x="1056182" y="1060617"/>
                    <a:pt x="1063160" y="1060617"/>
                  </a:cubicBezTo>
                  <a:lnTo>
                    <a:pt x="1067347" y="1060617"/>
                  </a:lnTo>
                  <a:cubicBezTo>
                    <a:pt x="1074324" y="1060617"/>
                    <a:pt x="1079906" y="1055031"/>
                    <a:pt x="1079906" y="1048048"/>
                  </a:cubicBezTo>
                  <a:lnTo>
                    <a:pt x="1079906" y="1043859"/>
                  </a:lnTo>
                  <a:cubicBezTo>
                    <a:pt x="1079906" y="1036877"/>
                    <a:pt x="1074324" y="1031291"/>
                    <a:pt x="1067347" y="1031291"/>
                  </a:cubicBezTo>
                  <a:close/>
                  <a:moveTo>
                    <a:pt x="1067347" y="456877"/>
                  </a:moveTo>
                  <a:cubicBezTo>
                    <a:pt x="1060369" y="456877"/>
                    <a:pt x="1054787" y="462463"/>
                    <a:pt x="1054787" y="469445"/>
                  </a:cubicBezTo>
                  <a:lnTo>
                    <a:pt x="1054787" y="477592"/>
                  </a:lnTo>
                  <a:cubicBezTo>
                    <a:pt x="1054787" y="484574"/>
                    <a:pt x="1060369" y="490160"/>
                    <a:pt x="1067347" y="490160"/>
                  </a:cubicBezTo>
                  <a:cubicBezTo>
                    <a:pt x="1074324" y="490160"/>
                    <a:pt x="1079906" y="484574"/>
                    <a:pt x="1079906" y="477592"/>
                  </a:cubicBezTo>
                  <a:lnTo>
                    <a:pt x="1079906" y="469445"/>
                  </a:lnTo>
                  <a:cubicBezTo>
                    <a:pt x="1079906" y="462463"/>
                    <a:pt x="1074324" y="456877"/>
                    <a:pt x="1067347" y="456877"/>
                  </a:cubicBezTo>
                  <a:close/>
                  <a:moveTo>
                    <a:pt x="1067347" y="284181"/>
                  </a:moveTo>
                  <a:cubicBezTo>
                    <a:pt x="1060369" y="284181"/>
                    <a:pt x="1054787" y="289767"/>
                    <a:pt x="1054787" y="296749"/>
                  </a:cubicBezTo>
                  <a:lnTo>
                    <a:pt x="1054787" y="304895"/>
                  </a:lnTo>
                  <a:cubicBezTo>
                    <a:pt x="1054787" y="311878"/>
                    <a:pt x="1060369" y="317463"/>
                    <a:pt x="1067347" y="317463"/>
                  </a:cubicBezTo>
                  <a:cubicBezTo>
                    <a:pt x="1074324" y="317463"/>
                    <a:pt x="1079906" y="311878"/>
                    <a:pt x="1079906" y="304895"/>
                  </a:cubicBezTo>
                  <a:lnTo>
                    <a:pt x="1079906" y="296749"/>
                  </a:lnTo>
                  <a:cubicBezTo>
                    <a:pt x="1079906" y="289767"/>
                    <a:pt x="1074324" y="284181"/>
                    <a:pt x="1067347" y="284181"/>
                  </a:cubicBezTo>
                  <a:close/>
                  <a:moveTo>
                    <a:pt x="1067347" y="399390"/>
                  </a:moveTo>
                  <a:cubicBezTo>
                    <a:pt x="1060369" y="399390"/>
                    <a:pt x="1054787" y="404975"/>
                    <a:pt x="1054787" y="411958"/>
                  </a:cubicBezTo>
                  <a:lnTo>
                    <a:pt x="1054787" y="420104"/>
                  </a:lnTo>
                  <a:cubicBezTo>
                    <a:pt x="1054787" y="427086"/>
                    <a:pt x="1060369" y="432672"/>
                    <a:pt x="1067347" y="432672"/>
                  </a:cubicBezTo>
                  <a:cubicBezTo>
                    <a:pt x="1074324" y="432672"/>
                    <a:pt x="1079906" y="427086"/>
                    <a:pt x="1079906" y="420104"/>
                  </a:cubicBezTo>
                  <a:lnTo>
                    <a:pt x="1079906" y="411958"/>
                  </a:lnTo>
                  <a:cubicBezTo>
                    <a:pt x="1079906" y="404975"/>
                    <a:pt x="1074324" y="399390"/>
                    <a:pt x="1067347" y="399390"/>
                  </a:cubicBezTo>
                  <a:close/>
                  <a:moveTo>
                    <a:pt x="1067347" y="629806"/>
                  </a:moveTo>
                  <a:cubicBezTo>
                    <a:pt x="1060369" y="629806"/>
                    <a:pt x="1054787" y="635392"/>
                    <a:pt x="1054787" y="642375"/>
                  </a:cubicBezTo>
                  <a:lnTo>
                    <a:pt x="1054787" y="650521"/>
                  </a:lnTo>
                  <a:cubicBezTo>
                    <a:pt x="1054787" y="657503"/>
                    <a:pt x="1060369" y="663089"/>
                    <a:pt x="1067347" y="663089"/>
                  </a:cubicBezTo>
                  <a:cubicBezTo>
                    <a:pt x="1074324" y="663089"/>
                    <a:pt x="1079906" y="657503"/>
                    <a:pt x="1079906" y="650521"/>
                  </a:cubicBezTo>
                  <a:lnTo>
                    <a:pt x="1079906" y="642375"/>
                  </a:lnTo>
                  <a:cubicBezTo>
                    <a:pt x="1079906" y="635392"/>
                    <a:pt x="1074324" y="629806"/>
                    <a:pt x="1067347" y="629806"/>
                  </a:cubicBezTo>
                  <a:close/>
                  <a:moveTo>
                    <a:pt x="1067347" y="572086"/>
                  </a:moveTo>
                  <a:cubicBezTo>
                    <a:pt x="1060369" y="572086"/>
                    <a:pt x="1054787" y="577672"/>
                    <a:pt x="1054787" y="584654"/>
                  </a:cubicBezTo>
                  <a:lnTo>
                    <a:pt x="1054787" y="592800"/>
                  </a:lnTo>
                  <a:cubicBezTo>
                    <a:pt x="1054787" y="599783"/>
                    <a:pt x="1060369" y="605368"/>
                    <a:pt x="1067347" y="605368"/>
                  </a:cubicBezTo>
                  <a:cubicBezTo>
                    <a:pt x="1074324" y="605368"/>
                    <a:pt x="1079906" y="599783"/>
                    <a:pt x="1079906" y="592800"/>
                  </a:cubicBezTo>
                  <a:lnTo>
                    <a:pt x="1079906" y="584654"/>
                  </a:lnTo>
                  <a:cubicBezTo>
                    <a:pt x="1079906" y="577672"/>
                    <a:pt x="1074324" y="572086"/>
                    <a:pt x="1067347" y="572086"/>
                  </a:cubicBezTo>
                  <a:close/>
                  <a:moveTo>
                    <a:pt x="1067347" y="514598"/>
                  </a:moveTo>
                  <a:cubicBezTo>
                    <a:pt x="1060369" y="514598"/>
                    <a:pt x="1054787" y="520184"/>
                    <a:pt x="1054787" y="527166"/>
                  </a:cubicBezTo>
                  <a:lnTo>
                    <a:pt x="1054787" y="535312"/>
                  </a:lnTo>
                  <a:cubicBezTo>
                    <a:pt x="1054787" y="542295"/>
                    <a:pt x="1060369" y="547880"/>
                    <a:pt x="1067347" y="547880"/>
                  </a:cubicBezTo>
                  <a:cubicBezTo>
                    <a:pt x="1074324" y="547880"/>
                    <a:pt x="1079906" y="542295"/>
                    <a:pt x="1079906" y="535312"/>
                  </a:cubicBezTo>
                  <a:lnTo>
                    <a:pt x="1079906" y="527166"/>
                  </a:lnTo>
                  <a:cubicBezTo>
                    <a:pt x="1079906" y="520184"/>
                    <a:pt x="1074324" y="514598"/>
                    <a:pt x="1067347" y="514598"/>
                  </a:cubicBezTo>
                  <a:close/>
                  <a:moveTo>
                    <a:pt x="1067347" y="111252"/>
                  </a:moveTo>
                  <a:cubicBezTo>
                    <a:pt x="1060369" y="111252"/>
                    <a:pt x="1054787" y="116838"/>
                    <a:pt x="1054787" y="123820"/>
                  </a:cubicBezTo>
                  <a:lnTo>
                    <a:pt x="1054787" y="131966"/>
                  </a:lnTo>
                  <a:cubicBezTo>
                    <a:pt x="1054787" y="138948"/>
                    <a:pt x="1060369" y="144534"/>
                    <a:pt x="1067347" y="144534"/>
                  </a:cubicBezTo>
                  <a:cubicBezTo>
                    <a:pt x="1074324" y="144534"/>
                    <a:pt x="1079906" y="138948"/>
                    <a:pt x="1079906" y="131966"/>
                  </a:cubicBezTo>
                  <a:lnTo>
                    <a:pt x="1079906" y="123820"/>
                  </a:lnTo>
                  <a:cubicBezTo>
                    <a:pt x="1079906" y="116838"/>
                    <a:pt x="1074324" y="111252"/>
                    <a:pt x="1067347" y="111252"/>
                  </a:cubicBezTo>
                  <a:close/>
                  <a:moveTo>
                    <a:pt x="1067347" y="226460"/>
                  </a:moveTo>
                  <a:cubicBezTo>
                    <a:pt x="1060369" y="226460"/>
                    <a:pt x="1054787" y="232046"/>
                    <a:pt x="1054787" y="239029"/>
                  </a:cubicBezTo>
                  <a:lnTo>
                    <a:pt x="1054787" y="247175"/>
                  </a:lnTo>
                  <a:cubicBezTo>
                    <a:pt x="1054787" y="254157"/>
                    <a:pt x="1060369" y="259743"/>
                    <a:pt x="1067347" y="259743"/>
                  </a:cubicBezTo>
                  <a:cubicBezTo>
                    <a:pt x="1074324" y="259743"/>
                    <a:pt x="1079906" y="254157"/>
                    <a:pt x="1079906" y="247175"/>
                  </a:cubicBezTo>
                  <a:lnTo>
                    <a:pt x="1079906" y="239029"/>
                  </a:lnTo>
                  <a:cubicBezTo>
                    <a:pt x="1079906" y="232046"/>
                    <a:pt x="1074324" y="226460"/>
                    <a:pt x="1067347" y="226460"/>
                  </a:cubicBezTo>
                  <a:close/>
                  <a:moveTo>
                    <a:pt x="1067347" y="53531"/>
                  </a:moveTo>
                  <a:cubicBezTo>
                    <a:pt x="1060369" y="53531"/>
                    <a:pt x="1054787" y="59117"/>
                    <a:pt x="1054787" y="66100"/>
                  </a:cubicBezTo>
                  <a:lnTo>
                    <a:pt x="1054787" y="74246"/>
                  </a:lnTo>
                  <a:cubicBezTo>
                    <a:pt x="1054787" y="81228"/>
                    <a:pt x="1060369" y="86814"/>
                    <a:pt x="1067347" y="86814"/>
                  </a:cubicBezTo>
                  <a:cubicBezTo>
                    <a:pt x="1074324" y="86814"/>
                    <a:pt x="1079906" y="81228"/>
                    <a:pt x="1079906" y="74246"/>
                  </a:cubicBezTo>
                  <a:lnTo>
                    <a:pt x="1079906" y="66100"/>
                  </a:lnTo>
                  <a:cubicBezTo>
                    <a:pt x="1079906" y="59117"/>
                    <a:pt x="1074324" y="53531"/>
                    <a:pt x="1067347" y="53531"/>
                  </a:cubicBezTo>
                  <a:close/>
                  <a:moveTo>
                    <a:pt x="1067347" y="168973"/>
                  </a:moveTo>
                  <a:cubicBezTo>
                    <a:pt x="1060369" y="168973"/>
                    <a:pt x="1054787" y="174558"/>
                    <a:pt x="1054787" y="181541"/>
                  </a:cubicBezTo>
                  <a:lnTo>
                    <a:pt x="1054787" y="189687"/>
                  </a:lnTo>
                  <a:cubicBezTo>
                    <a:pt x="1054787" y="196669"/>
                    <a:pt x="1060369" y="202255"/>
                    <a:pt x="1067347" y="202255"/>
                  </a:cubicBezTo>
                  <a:cubicBezTo>
                    <a:pt x="1074324" y="202255"/>
                    <a:pt x="1079906" y="196669"/>
                    <a:pt x="1079906" y="189687"/>
                  </a:cubicBezTo>
                  <a:lnTo>
                    <a:pt x="1079906" y="181541"/>
                  </a:lnTo>
                  <a:cubicBezTo>
                    <a:pt x="1079906" y="174558"/>
                    <a:pt x="1074324" y="168973"/>
                    <a:pt x="1067347" y="168973"/>
                  </a:cubicBezTo>
                  <a:close/>
                  <a:moveTo>
                    <a:pt x="1067347" y="341669"/>
                  </a:moveTo>
                  <a:cubicBezTo>
                    <a:pt x="1060369" y="341669"/>
                    <a:pt x="1054787" y="347255"/>
                    <a:pt x="1054787" y="354237"/>
                  </a:cubicBezTo>
                  <a:lnTo>
                    <a:pt x="1054787" y="362383"/>
                  </a:lnTo>
                  <a:cubicBezTo>
                    <a:pt x="1054787" y="369365"/>
                    <a:pt x="1060369" y="374951"/>
                    <a:pt x="1067347" y="374951"/>
                  </a:cubicBezTo>
                  <a:cubicBezTo>
                    <a:pt x="1074324" y="374951"/>
                    <a:pt x="1079906" y="369365"/>
                    <a:pt x="1079906" y="362383"/>
                  </a:cubicBezTo>
                  <a:lnTo>
                    <a:pt x="1079906" y="354237"/>
                  </a:lnTo>
                  <a:cubicBezTo>
                    <a:pt x="1079906" y="347255"/>
                    <a:pt x="1074324" y="341669"/>
                    <a:pt x="1067347" y="341669"/>
                  </a:cubicBezTo>
                  <a:close/>
                  <a:moveTo>
                    <a:pt x="1067347" y="973803"/>
                  </a:moveTo>
                  <a:cubicBezTo>
                    <a:pt x="1060369" y="973803"/>
                    <a:pt x="1054787" y="979389"/>
                    <a:pt x="1054787" y="986371"/>
                  </a:cubicBezTo>
                  <a:lnTo>
                    <a:pt x="1054787" y="994517"/>
                  </a:lnTo>
                  <a:cubicBezTo>
                    <a:pt x="1054787" y="1001499"/>
                    <a:pt x="1060369" y="1007085"/>
                    <a:pt x="1067347" y="1007085"/>
                  </a:cubicBezTo>
                  <a:cubicBezTo>
                    <a:pt x="1074324" y="1007085"/>
                    <a:pt x="1079906" y="1001499"/>
                    <a:pt x="1079906" y="994517"/>
                  </a:cubicBezTo>
                  <a:lnTo>
                    <a:pt x="1079906" y="986371"/>
                  </a:lnTo>
                  <a:cubicBezTo>
                    <a:pt x="1079906" y="979389"/>
                    <a:pt x="1074324" y="973803"/>
                    <a:pt x="1067347" y="973803"/>
                  </a:cubicBezTo>
                  <a:close/>
                  <a:moveTo>
                    <a:pt x="1067347" y="860224"/>
                  </a:moveTo>
                  <a:cubicBezTo>
                    <a:pt x="1060369" y="860224"/>
                    <a:pt x="1054787" y="865809"/>
                    <a:pt x="1054787" y="872792"/>
                  </a:cubicBezTo>
                  <a:lnTo>
                    <a:pt x="1054787" y="880938"/>
                  </a:lnTo>
                  <a:cubicBezTo>
                    <a:pt x="1054787" y="887920"/>
                    <a:pt x="1060369" y="893506"/>
                    <a:pt x="1067347" y="893506"/>
                  </a:cubicBezTo>
                  <a:cubicBezTo>
                    <a:pt x="1074324" y="893506"/>
                    <a:pt x="1079906" y="887920"/>
                    <a:pt x="1079906" y="880938"/>
                  </a:cubicBezTo>
                  <a:lnTo>
                    <a:pt x="1079906" y="872792"/>
                  </a:lnTo>
                  <a:cubicBezTo>
                    <a:pt x="1079906" y="865809"/>
                    <a:pt x="1074324" y="860224"/>
                    <a:pt x="1067347" y="860224"/>
                  </a:cubicBezTo>
                  <a:close/>
                  <a:moveTo>
                    <a:pt x="1067347" y="687294"/>
                  </a:moveTo>
                  <a:cubicBezTo>
                    <a:pt x="1060369" y="687294"/>
                    <a:pt x="1054787" y="692880"/>
                    <a:pt x="1054787" y="699863"/>
                  </a:cubicBezTo>
                  <a:lnTo>
                    <a:pt x="1054787" y="708009"/>
                  </a:lnTo>
                  <a:cubicBezTo>
                    <a:pt x="1054787" y="714991"/>
                    <a:pt x="1060369" y="720577"/>
                    <a:pt x="1067347" y="720577"/>
                  </a:cubicBezTo>
                  <a:cubicBezTo>
                    <a:pt x="1074324" y="720577"/>
                    <a:pt x="1079906" y="714991"/>
                    <a:pt x="1079906" y="708009"/>
                  </a:cubicBezTo>
                  <a:lnTo>
                    <a:pt x="1079906" y="699863"/>
                  </a:lnTo>
                  <a:cubicBezTo>
                    <a:pt x="1079906" y="692880"/>
                    <a:pt x="1074324" y="687294"/>
                    <a:pt x="1067347" y="687294"/>
                  </a:cubicBezTo>
                  <a:close/>
                  <a:moveTo>
                    <a:pt x="1067347" y="917944"/>
                  </a:moveTo>
                  <a:cubicBezTo>
                    <a:pt x="1060369" y="917944"/>
                    <a:pt x="1054787" y="923530"/>
                    <a:pt x="1054787" y="930512"/>
                  </a:cubicBezTo>
                  <a:lnTo>
                    <a:pt x="1054787" y="938658"/>
                  </a:lnTo>
                  <a:cubicBezTo>
                    <a:pt x="1054787" y="945641"/>
                    <a:pt x="1060369" y="951226"/>
                    <a:pt x="1067347" y="951226"/>
                  </a:cubicBezTo>
                  <a:cubicBezTo>
                    <a:pt x="1074324" y="951226"/>
                    <a:pt x="1079906" y="945641"/>
                    <a:pt x="1079906" y="938658"/>
                  </a:cubicBezTo>
                  <a:lnTo>
                    <a:pt x="1079906" y="930512"/>
                  </a:lnTo>
                  <a:cubicBezTo>
                    <a:pt x="1079906" y="923530"/>
                    <a:pt x="1074324" y="917944"/>
                    <a:pt x="1067347" y="917944"/>
                  </a:cubicBezTo>
                  <a:close/>
                  <a:moveTo>
                    <a:pt x="1067347" y="802736"/>
                  </a:moveTo>
                  <a:cubicBezTo>
                    <a:pt x="1060369" y="802736"/>
                    <a:pt x="1054787" y="808321"/>
                    <a:pt x="1054787" y="815304"/>
                  </a:cubicBezTo>
                  <a:lnTo>
                    <a:pt x="1054787" y="823450"/>
                  </a:lnTo>
                  <a:cubicBezTo>
                    <a:pt x="1054787" y="830432"/>
                    <a:pt x="1060369" y="836018"/>
                    <a:pt x="1067347" y="836018"/>
                  </a:cubicBezTo>
                  <a:cubicBezTo>
                    <a:pt x="1074324" y="836018"/>
                    <a:pt x="1079906" y="830432"/>
                    <a:pt x="1079906" y="823450"/>
                  </a:cubicBezTo>
                  <a:lnTo>
                    <a:pt x="1079906" y="815304"/>
                  </a:lnTo>
                  <a:cubicBezTo>
                    <a:pt x="1079906" y="808321"/>
                    <a:pt x="1074324" y="802736"/>
                    <a:pt x="1067347" y="802736"/>
                  </a:cubicBezTo>
                  <a:close/>
                  <a:moveTo>
                    <a:pt x="1067347" y="745015"/>
                  </a:moveTo>
                  <a:cubicBezTo>
                    <a:pt x="1060369" y="745015"/>
                    <a:pt x="1054787" y="750601"/>
                    <a:pt x="1054787" y="757583"/>
                  </a:cubicBezTo>
                  <a:lnTo>
                    <a:pt x="1054787" y="765729"/>
                  </a:lnTo>
                  <a:cubicBezTo>
                    <a:pt x="1054787" y="772712"/>
                    <a:pt x="1060369" y="778297"/>
                    <a:pt x="1067347" y="778297"/>
                  </a:cubicBezTo>
                  <a:cubicBezTo>
                    <a:pt x="1074324" y="778297"/>
                    <a:pt x="1079906" y="772712"/>
                    <a:pt x="1079906" y="765729"/>
                  </a:cubicBezTo>
                  <a:lnTo>
                    <a:pt x="1079906" y="757583"/>
                  </a:lnTo>
                  <a:cubicBezTo>
                    <a:pt x="1079906" y="750601"/>
                    <a:pt x="1074324" y="745015"/>
                    <a:pt x="1067347" y="745015"/>
                  </a:cubicBezTo>
                  <a:close/>
                  <a:moveTo>
                    <a:pt x="1067347" y="0"/>
                  </a:moveTo>
                  <a:lnTo>
                    <a:pt x="1063160" y="0"/>
                  </a:lnTo>
                  <a:cubicBezTo>
                    <a:pt x="1056182" y="0"/>
                    <a:pt x="1050600" y="5586"/>
                    <a:pt x="1050600" y="12568"/>
                  </a:cubicBezTo>
                  <a:cubicBezTo>
                    <a:pt x="1050600" y="16990"/>
                    <a:pt x="1052926" y="20947"/>
                    <a:pt x="1056647" y="23274"/>
                  </a:cubicBezTo>
                  <a:cubicBezTo>
                    <a:pt x="1058741" y="26766"/>
                    <a:pt x="1062695" y="29326"/>
                    <a:pt x="1067347" y="29326"/>
                  </a:cubicBezTo>
                  <a:cubicBezTo>
                    <a:pt x="1074324" y="29326"/>
                    <a:pt x="1079906" y="23740"/>
                    <a:pt x="1079906" y="16758"/>
                  </a:cubicBezTo>
                  <a:lnTo>
                    <a:pt x="1079906" y="12568"/>
                  </a:lnTo>
                  <a:cubicBezTo>
                    <a:pt x="1079906" y="5586"/>
                    <a:pt x="1074324" y="0"/>
                    <a:pt x="1067347" y="0"/>
                  </a:cubicBezTo>
                  <a:close/>
                  <a:moveTo>
                    <a:pt x="192583" y="0"/>
                  </a:moveTo>
                  <a:lnTo>
                    <a:pt x="184210" y="0"/>
                  </a:lnTo>
                  <a:cubicBezTo>
                    <a:pt x="177232" y="0"/>
                    <a:pt x="171650" y="5586"/>
                    <a:pt x="171650" y="12568"/>
                  </a:cubicBezTo>
                  <a:cubicBezTo>
                    <a:pt x="171650" y="19551"/>
                    <a:pt x="177232" y="25136"/>
                    <a:pt x="184210" y="25136"/>
                  </a:cubicBezTo>
                  <a:lnTo>
                    <a:pt x="192583" y="25136"/>
                  </a:lnTo>
                  <a:cubicBezTo>
                    <a:pt x="199561" y="25136"/>
                    <a:pt x="205143" y="19551"/>
                    <a:pt x="205143" y="12568"/>
                  </a:cubicBezTo>
                  <a:cubicBezTo>
                    <a:pt x="205143" y="5586"/>
                    <a:pt x="199561" y="0"/>
                    <a:pt x="192583" y="0"/>
                  </a:cubicBezTo>
                  <a:close/>
                  <a:moveTo>
                    <a:pt x="828944" y="25136"/>
                  </a:moveTo>
                  <a:lnTo>
                    <a:pt x="837317" y="25136"/>
                  </a:lnTo>
                  <a:cubicBezTo>
                    <a:pt x="844295" y="25136"/>
                    <a:pt x="849877" y="19551"/>
                    <a:pt x="849877" y="12568"/>
                  </a:cubicBezTo>
                  <a:cubicBezTo>
                    <a:pt x="849877" y="5586"/>
                    <a:pt x="844295" y="0"/>
                    <a:pt x="837317" y="0"/>
                  </a:cubicBezTo>
                  <a:lnTo>
                    <a:pt x="828944" y="0"/>
                  </a:lnTo>
                  <a:cubicBezTo>
                    <a:pt x="821966" y="0"/>
                    <a:pt x="816384" y="5586"/>
                    <a:pt x="816384" y="12568"/>
                  </a:cubicBezTo>
                  <a:cubicBezTo>
                    <a:pt x="816384" y="19551"/>
                    <a:pt x="821966" y="25136"/>
                    <a:pt x="828944" y="25136"/>
                  </a:cubicBezTo>
                  <a:close/>
                  <a:moveTo>
                    <a:pt x="887556" y="25136"/>
                  </a:moveTo>
                  <a:lnTo>
                    <a:pt x="895929" y="25136"/>
                  </a:lnTo>
                  <a:cubicBezTo>
                    <a:pt x="902907" y="25136"/>
                    <a:pt x="908489" y="19551"/>
                    <a:pt x="908489" y="12568"/>
                  </a:cubicBezTo>
                  <a:cubicBezTo>
                    <a:pt x="908489" y="5586"/>
                    <a:pt x="902907" y="0"/>
                    <a:pt x="895929" y="0"/>
                  </a:cubicBezTo>
                  <a:lnTo>
                    <a:pt x="887556" y="0"/>
                  </a:lnTo>
                  <a:cubicBezTo>
                    <a:pt x="880578" y="0"/>
                    <a:pt x="874996" y="5586"/>
                    <a:pt x="874996" y="12568"/>
                  </a:cubicBezTo>
                  <a:cubicBezTo>
                    <a:pt x="874996" y="19551"/>
                    <a:pt x="880578" y="25136"/>
                    <a:pt x="887556" y="25136"/>
                  </a:cubicBezTo>
                  <a:close/>
                  <a:moveTo>
                    <a:pt x="75358" y="0"/>
                  </a:moveTo>
                  <a:lnTo>
                    <a:pt x="66985" y="0"/>
                  </a:lnTo>
                  <a:cubicBezTo>
                    <a:pt x="60008" y="0"/>
                    <a:pt x="54426" y="5586"/>
                    <a:pt x="54426" y="12568"/>
                  </a:cubicBezTo>
                  <a:cubicBezTo>
                    <a:pt x="54426" y="19551"/>
                    <a:pt x="60008" y="25136"/>
                    <a:pt x="66985" y="25136"/>
                  </a:cubicBezTo>
                  <a:lnTo>
                    <a:pt x="75358" y="25136"/>
                  </a:lnTo>
                  <a:cubicBezTo>
                    <a:pt x="82336" y="25136"/>
                    <a:pt x="87918" y="19551"/>
                    <a:pt x="87918" y="12568"/>
                  </a:cubicBezTo>
                  <a:cubicBezTo>
                    <a:pt x="87918" y="5586"/>
                    <a:pt x="82336" y="0"/>
                    <a:pt x="75358" y="0"/>
                  </a:cubicBezTo>
                  <a:close/>
                  <a:moveTo>
                    <a:pt x="360046" y="25136"/>
                  </a:moveTo>
                  <a:lnTo>
                    <a:pt x="368419" y="25136"/>
                  </a:lnTo>
                  <a:cubicBezTo>
                    <a:pt x="375397" y="25136"/>
                    <a:pt x="380979" y="19551"/>
                    <a:pt x="380979" y="12568"/>
                  </a:cubicBezTo>
                  <a:cubicBezTo>
                    <a:pt x="380979" y="5586"/>
                    <a:pt x="375397" y="0"/>
                    <a:pt x="368419" y="0"/>
                  </a:cubicBezTo>
                  <a:lnTo>
                    <a:pt x="360046" y="0"/>
                  </a:lnTo>
                  <a:cubicBezTo>
                    <a:pt x="353069" y="0"/>
                    <a:pt x="347486" y="5586"/>
                    <a:pt x="347486" y="12568"/>
                  </a:cubicBezTo>
                  <a:cubicBezTo>
                    <a:pt x="347486" y="19551"/>
                    <a:pt x="353069" y="25136"/>
                    <a:pt x="360046" y="25136"/>
                  </a:cubicBezTo>
                  <a:close/>
                  <a:moveTo>
                    <a:pt x="133971" y="0"/>
                  </a:moveTo>
                  <a:lnTo>
                    <a:pt x="125598" y="0"/>
                  </a:lnTo>
                  <a:cubicBezTo>
                    <a:pt x="118620" y="0"/>
                    <a:pt x="113038" y="5586"/>
                    <a:pt x="113038" y="12568"/>
                  </a:cubicBezTo>
                  <a:cubicBezTo>
                    <a:pt x="113038" y="19551"/>
                    <a:pt x="118620" y="25136"/>
                    <a:pt x="125598" y="25136"/>
                  </a:cubicBezTo>
                  <a:lnTo>
                    <a:pt x="133971" y="25136"/>
                  </a:lnTo>
                  <a:cubicBezTo>
                    <a:pt x="140948" y="25136"/>
                    <a:pt x="146530" y="19551"/>
                    <a:pt x="146530" y="12568"/>
                  </a:cubicBezTo>
                  <a:cubicBezTo>
                    <a:pt x="146530" y="5586"/>
                    <a:pt x="140948" y="0"/>
                    <a:pt x="133971" y="0"/>
                  </a:cubicBezTo>
                  <a:close/>
                  <a:moveTo>
                    <a:pt x="770331" y="25136"/>
                  </a:moveTo>
                  <a:lnTo>
                    <a:pt x="778705" y="25136"/>
                  </a:lnTo>
                  <a:cubicBezTo>
                    <a:pt x="785682" y="25136"/>
                    <a:pt x="791264" y="19551"/>
                    <a:pt x="791264" y="12568"/>
                  </a:cubicBezTo>
                  <a:cubicBezTo>
                    <a:pt x="791264" y="5586"/>
                    <a:pt x="785682" y="0"/>
                    <a:pt x="778705" y="0"/>
                  </a:cubicBezTo>
                  <a:lnTo>
                    <a:pt x="770331" y="0"/>
                  </a:lnTo>
                  <a:cubicBezTo>
                    <a:pt x="763354" y="0"/>
                    <a:pt x="757772" y="5586"/>
                    <a:pt x="757772" y="12568"/>
                  </a:cubicBezTo>
                  <a:cubicBezTo>
                    <a:pt x="757772" y="19551"/>
                    <a:pt x="763354" y="25136"/>
                    <a:pt x="770331" y="25136"/>
                  </a:cubicBezTo>
                  <a:close/>
                  <a:moveTo>
                    <a:pt x="251195" y="0"/>
                  </a:moveTo>
                  <a:lnTo>
                    <a:pt x="242822" y="0"/>
                  </a:lnTo>
                  <a:cubicBezTo>
                    <a:pt x="235844" y="0"/>
                    <a:pt x="230262" y="5586"/>
                    <a:pt x="230262" y="12568"/>
                  </a:cubicBezTo>
                  <a:cubicBezTo>
                    <a:pt x="230262" y="19551"/>
                    <a:pt x="235844" y="25136"/>
                    <a:pt x="242822" y="25136"/>
                  </a:cubicBezTo>
                  <a:lnTo>
                    <a:pt x="251195" y="25136"/>
                  </a:lnTo>
                  <a:cubicBezTo>
                    <a:pt x="258173" y="25136"/>
                    <a:pt x="263755" y="19551"/>
                    <a:pt x="263755" y="12568"/>
                  </a:cubicBezTo>
                  <a:cubicBezTo>
                    <a:pt x="263755" y="5586"/>
                    <a:pt x="258173" y="0"/>
                    <a:pt x="251195" y="0"/>
                  </a:cubicBezTo>
                  <a:close/>
                  <a:moveTo>
                    <a:pt x="720093" y="0"/>
                  </a:moveTo>
                  <a:lnTo>
                    <a:pt x="711719" y="0"/>
                  </a:lnTo>
                  <a:cubicBezTo>
                    <a:pt x="704742" y="0"/>
                    <a:pt x="699160" y="5586"/>
                    <a:pt x="699160" y="12568"/>
                  </a:cubicBezTo>
                  <a:cubicBezTo>
                    <a:pt x="699160" y="19551"/>
                    <a:pt x="704742" y="25136"/>
                    <a:pt x="711719" y="25136"/>
                  </a:cubicBezTo>
                  <a:lnTo>
                    <a:pt x="720093" y="25136"/>
                  </a:lnTo>
                  <a:cubicBezTo>
                    <a:pt x="727070" y="25136"/>
                    <a:pt x="732652" y="19551"/>
                    <a:pt x="732652" y="12568"/>
                  </a:cubicBezTo>
                  <a:cubicBezTo>
                    <a:pt x="732652" y="5586"/>
                    <a:pt x="727070" y="0"/>
                    <a:pt x="720093" y="0"/>
                  </a:cubicBezTo>
                  <a:close/>
                  <a:moveTo>
                    <a:pt x="954541" y="0"/>
                  </a:moveTo>
                  <a:lnTo>
                    <a:pt x="946168" y="0"/>
                  </a:lnTo>
                  <a:cubicBezTo>
                    <a:pt x="939191" y="0"/>
                    <a:pt x="933608" y="5586"/>
                    <a:pt x="933608" y="12568"/>
                  </a:cubicBezTo>
                  <a:cubicBezTo>
                    <a:pt x="933608" y="19551"/>
                    <a:pt x="939191" y="25136"/>
                    <a:pt x="946168" y="25136"/>
                  </a:cubicBezTo>
                  <a:lnTo>
                    <a:pt x="954541" y="25136"/>
                  </a:lnTo>
                  <a:cubicBezTo>
                    <a:pt x="961519" y="25136"/>
                    <a:pt x="967101" y="19551"/>
                    <a:pt x="967101" y="12568"/>
                  </a:cubicBezTo>
                  <a:cubicBezTo>
                    <a:pt x="967101" y="5586"/>
                    <a:pt x="961519" y="0"/>
                    <a:pt x="954541" y="0"/>
                  </a:cubicBezTo>
                  <a:close/>
                  <a:moveTo>
                    <a:pt x="1012921" y="0"/>
                  </a:moveTo>
                  <a:lnTo>
                    <a:pt x="1004548" y="0"/>
                  </a:lnTo>
                  <a:cubicBezTo>
                    <a:pt x="997570" y="0"/>
                    <a:pt x="991988" y="5586"/>
                    <a:pt x="991988" y="12568"/>
                  </a:cubicBezTo>
                  <a:cubicBezTo>
                    <a:pt x="991988" y="19551"/>
                    <a:pt x="997570" y="25136"/>
                    <a:pt x="1004548" y="25136"/>
                  </a:cubicBezTo>
                  <a:lnTo>
                    <a:pt x="1012921" y="25136"/>
                  </a:lnTo>
                  <a:cubicBezTo>
                    <a:pt x="1019898" y="25136"/>
                    <a:pt x="1025481" y="19551"/>
                    <a:pt x="1025481" y="12568"/>
                  </a:cubicBezTo>
                  <a:cubicBezTo>
                    <a:pt x="1025481" y="5586"/>
                    <a:pt x="1019898" y="0"/>
                    <a:pt x="1012921" y="0"/>
                  </a:cubicBezTo>
                  <a:close/>
                  <a:moveTo>
                    <a:pt x="661480" y="0"/>
                  </a:moveTo>
                  <a:lnTo>
                    <a:pt x="653107" y="0"/>
                  </a:lnTo>
                  <a:cubicBezTo>
                    <a:pt x="646130" y="0"/>
                    <a:pt x="640548" y="5586"/>
                    <a:pt x="640548" y="12568"/>
                  </a:cubicBezTo>
                  <a:cubicBezTo>
                    <a:pt x="640548" y="19551"/>
                    <a:pt x="646130" y="25136"/>
                    <a:pt x="653107" y="25136"/>
                  </a:cubicBezTo>
                  <a:lnTo>
                    <a:pt x="661480" y="25136"/>
                  </a:lnTo>
                  <a:cubicBezTo>
                    <a:pt x="668458" y="25136"/>
                    <a:pt x="674040" y="19551"/>
                    <a:pt x="674040" y="12568"/>
                  </a:cubicBezTo>
                  <a:cubicBezTo>
                    <a:pt x="674040" y="5586"/>
                    <a:pt x="668458" y="0"/>
                    <a:pt x="661480" y="0"/>
                  </a:cubicBezTo>
                  <a:close/>
                  <a:moveTo>
                    <a:pt x="602868" y="0"/>
                  </a:moveTo>
                  <a:lnTo>
                    <a:pt x="594495" y="0"/>
                  </a:lnTo>
                  <a:cubicBezTo>
                    <a:pt x="587517" y="0"/>
                    <a:pt x="581935" y="5586"/>
                    <a:pt x="581935" y="12568"/>
                  </a:cubicBezTo>
                  <a:cubicBezTo>
                    <a:pt x="581935" y="19551"/>
                    <a:pt x="587517" y="25136"/>
                    <a:pt x="594495" y="25136"/>
                  </a:cubicBezTo>
                  <a:lnTo>
                    <a:pt x="602868" y="25136"/>
                  </a:lnTo>
                  <a:cubicBezTo>
                    <a:pt x="609846" y="25136"/>
                    <a:pt x="615428" y="19551"/>
                    <a:pt x="615428" y="12568"/>
                  </a:cubicBezTo>
                  <a:cubicBezTo>
                    <a:pt x="615428" y="5586"/>
                    <a:pt x="609846" y="0"/>
                    <a:pt x="602868" y="0"/>
                  </a:cubicBezTo>
                  <a:close/>
                  <a:moveTo>
                    <a:pt x="427032" y="0"/>
                  </a:moveTo>
                  <a:lnTo>
                    <a:pt x="418658" y="0"/>
                  </a:lnTo>
                  <a:cubicBezTo>
                    <a:pt x="411681" y="0"/>
                    <a:pt x="406099" y="5586"/>
                    <a:pt x="406099" y="12568"/>
                  </a:cubicBezTo>
                  <a:cubicBezTo>
                    <a:pt x="406099" y="19551"/>
                    <a:pt x="411681" y="25136"/>
                    <a:pt x="418658" y="25136"/>
                  </a:cubicBezTo>
                  <a:lnTo>
                    <a:pt x="427032" y="25136"/>
                  </a:lnTo>
                  <a:cubicBezTo>
                    <a:pt x="434009" y="25136"/>
                    <a:pt x="439591" y="19551"/>
                    <a:pt x="439591" y="12568"/>
                  </a:cubicBezTo>
                  <a:cubicBezTo>
                    <a:pt x="439591" y="5586"/>
                    <a:pt x="434009" y="0"/>
                    <a:pt x="427032" y="0"/>
                  </a:cubicBezTo>
                  <a:close/>
                  <a:moveTo>
                    <a:pt x="301434" y="25136"/>
                  </a:moveTo>
                  <a:lnTo>
                    <a:pt x="309807" y="25136"/>
                  </a:lnTo>
                  <a:cubicBezTo>
                    <a:pt x="316785" y="25136"/>
                    <a:pt x="322367" y="19551"/>
                    <a:pt x="322367" y="12568"/>
                  </a:cubicBezTo>
                  <a:cubicBezTo>
                    <a:pt x="322367" y="5586"/>
                    <a:pt x="316785" y="0"/>
                    <a:pt x="309807" y="0"/>
                  </a:cubicBezTo>
                  <a:lnTo>
                    <a:pt x="301434" y="0"/>
                  </a:lnTo>
                  <a:cubicBezTo>
                    <a:pt x="294456" y="0"/>
                    <a:pt x="288874" y="5586"/>
                    <a:pt x="288874" y="12568"/>
                  </a:cubicBezTo>
                  <a:cubicBezTo>
                    <a:pt x="288874" y="19551"/>
                    <a:pt x="294456" y="25136"/>
                    <a:pt x="301434" y="25136"/>
                  </a:cubicBezTo>
                  <a:close/>
                  <a:moveTo>
                    <a:pt x="485644" y="0"/>
                  </a:moveTo>
                  <a:lnTo>
                    <a:pt x="477271" y="0"/>
                  </a:lnTo>
                  <a:cubicBezTo>
                    <a:pt x="470293" y="0"/>
                    <a:pt x="464711" y="5586"/>
                    <a:pt x="464711" y="12568"/>
                  </a:cubicBezTo>
                  <a:cubicBezTo>
                    <a:pt x="464711" y="19551"/>
                    <a:pt x="470293" y="25136"/>
                    <a:pt x="477271" y="25136"/>
                  </a:cubicBezTo>
                  <a:lnTo>
                    <a:pt x="485644" y="25136"/>
                  </a:lnTo>
                  <a:cubicBezTo>
                    <a:pt x="492621" y="25136"/>
                    <a:pt x="498204" y="19551"/>
                    <a:pt x="498204" y="12568"/>
                  </a:cubicBezTo>
                  <a:cubicBezTo>
                    <a:pt x="498204" y="5586"/>
                    <a:pt x="492621" y="0"/>
                    <a:pt x="485644" y="0"/>
                  </a:cubicBezTo>
                  <a:close/>
                  <a:moveTo>
                    <a:pt x="544256" y="0"/>
                  </a:moveTo>
                  <a:lnTo>
                    <a:pt x="535883" y="0"/>
                  </a:lnTo>
                  <a:cubicBezTo>
                    <a:pt x="528905" y="0"/>
                    <a:pt x="523323" y="5586"/>
                    <a:pt x="523323" y="12568"/>
                  </a:cubicBezTo>
                  <a:cubicBezTo>
                    <a:pt x="523323" y="19551"/>
                    <a:pt x="528905" y="25136"/>
                    <a:pt x="535883" y="25136"/>
                  </a:cubicBezTo>
                  <a:lnTo>
                    <a:pt x="544256" y="25136"/>
                  </a:lnTo>
                  <a:cubicBezTo>
                    <a:pt x="551234" y="25136"/>
                    <a:pt x="556816" y="19551"/>
                    <a:pt x="556816" y="12568"/>
                  </a:cubicBezTo>
                  <a:cubicBezTo>
                    <a:pt x="556816" y="5586"/>
                    <a:pt x="551234" y="0"/>
                    <a:pt x="544256" y="0"/>
                  </a:cubicBezTo>
                  <a:close/>
                  <a:moveTo>
                    <a:pt x="16746" y="0"/>
                  </a:moveTo>
                  <a:lnTo>
                    <a:pt x="12560" y="0"/>
                  </a:lnTo>
                  <a:cubicBezTo>
                    <a:pt x="5582" y="0"/>
                    <a:pt x="0" y="5586"/>
                    <a:pt x="0" y="12568"/>
                  </a:cubicBezTo>
                  <a:lnTo>
                    <a:pt x="0" y="16758"/>
                  </a:lnTo>
                  <a:cubicBezTo>
                    <a:pt x="0" y="23740"/>
                    <a:pt x="5582" y="29326"/>
                    <a:pt x="12560" y="29326"/>
                  </a:cubicBezTo>
                  <a:cubicBezTo>
                    <a:pt x="16979" y="29326"/>
                    <a:pt x="20933" y="26998"/>
                    <a:pt x="23259" y="23274"/>
                  </a:cubicBezTo>
                  <a:cubicBezTo>
                    <a:pt x="26748" y="21180"/>
                    <a:pt x="29306" y="17223"/>
                    <a:pt x="29306" y="12568"/>
                  </a:cubicBezTo>
                  <a:cubicBezTo>
                    <a:pt x="29306" y="5586"/>
                    <a:pt x="23724" y="0"/>
                    <a:pt x="16746" y="0"/>
                  </a:cubicBezTo>
                  <a:close/>
                  <a:moveTo>
                    <a:pt x="12560" y="202022"/>
                  </a:moveTo>
                  <a:cubicBezTo>
                    <a:pt x="19537" y="202022"/>
                    <a:pt x="25120" y="196436"/>
                    <a:pt x="25120" y="189454"/>
                  </a:cubicBezTo>
                  <a:lnTo>
                    <a:pt x="25120" y="181308"/>
                  </a:lnTo>
                  <a:cubicBezTo>
                    <a:pt x="25120" y="174326"/>
                    <a:pt x="19537" y="168740"/>
                    <a:pt x="12560" y="168740"/>
                  </a:cubicBezTo>
                  <a:cubicBezTo>
                    <a:pt x="5582" y="168740"/>
                    <a:pt x="0" y="174326"/>
                    <a:pt x="0" y="181308"/>
                  </a:cubicBezTo>
                  <a:lnTo>
                    <a:pt x="0" y="189454"/>
                  </a:lnTo>
                  <a:cubicBezTo>
                    <a:pt x="0" y="196436"/>
                    <a:pt x="5582" y="202022"/>
                    <a:pt x="12560" y="202022"/>
                  </a:cubicBezTo>
                  <a:close/>
                  <a:moveTo>
                    <a:pt x="12560" y="259743"/>
                  </a:moveTo>
                  <a:cubicBezTo>
                    <a:pt x="19537" y="259743"/>
                    <a:pt x="25120" y="254157"/>
                    <a:pt x="25120" y="247175"/>
                  </a:cubicBezTo>
                  <a:lnTo>
                    <a:pt x="25120" y="239029"/>
                  </a:lnTo>
                  <a:cubicBezTo>
                    <a:pt x="25120" y="232046"/>
                    <a:pt x="19537" y="226460"/>
                    <a:pt x="12560" y="226460"/>
                  </a:cubicBezTo>
                  <a:cubicBezTo>
                    <a:pt x="5582" y="226460"/>
                    <a:pt x="0" y="232046"/>
                    <a:pt x="0" y="239029"/>
                  </a:cubicBezTo>
                  <a:lnTo>
                    <a:pt x="0" y="247175"/>
                  </a:lnTo>
                  <a:cubicBezTo>
                    <a:pt x="0" y="254157"/>
                    <a:pt x="5582" y="259743"/>
                    <a:pt x="12560" y="259743"/>
                  </a:cubicBezTo>
                  <a:close/>
                  <a:moveTo>
                    <a:pt x="12560" y="374951"/>
                  </a:moveTo>
                  <a:cubicBezTo>
                    <a:pt x="19537" y="374951"/>
                    <a:pt x="25120" y="369365"/>
                    <a:pt x="25120" y="362383"/>
                  </a:cubicBezTo>
                  <a:lnTo>
                    <a:pt x="25120" y="354237"/>
                  </a:lnTo>
                  <a:cubicBezTo>
                    <a:pt x="25120" y="347255"/>
                    <a:pt x="19537" y="341669"/>
                    <a:pt x="12560" y="341669"/>
                  </a:cubicBezTo>
                  <a:cubicBezTo>
                    <a:pt x="5582" y="341669"/>
                    <a:pt x="0" y="347255"/>
                    <a:pt x="0" y="354237"/>
                  </a:cubicBezTo>
                  <a:lnTo>
                    <a:pt x="0" y="362383"/>
                  </a:lnTo>
                  <a:cubicBezTo>
                    <a:pt x="0" y="369365"/>
                    <a:pt x="5582" y="374951"/>
                    <a:pt x="12560" y="374951"/>
                  </a:cubicBezTo>
                  <a:close/>
                  <a:moveTo>
                    <a:pt x="12560" y="144534"/>
                  </a:moveTo>
                  <a:cubicBezTo>
                    <a:pt x="19537" y="144534"/>
                    <a:pt x="25120" y="138948"/>
                    <a:pt x="25120" y="131966"/>
                  </a:cubicBezTo>
                  <a:lnTo>
                    <a:pt x="25120" y="123820"/>
                  </a:lnTo>
                  <a:cubicBezTo>
                    <a:pt x="25120" y="116838"/>
                    <a:pt x="19537" y="111252"/>
                    <a:pt x="12560" y="111252"/>
                  </a:cubicBezTo>
                  <a:cubicBezTo>
                    <a:pt x="5582" y="111252"/>
                    <a:pt x="0" y="116838"/>
                    <a:pt x="0" y="123820"/>
                  </a:cubicBezTo>
                  <a:lnTo>
                    <a:pt x="0" y="131966"/>
                  </a:lnTo>
                  <a:cubicBezTo>
                    <a:pt x="0" y="138948"/>
                    <a:pt x="5582" y="144534"/>
                    <a:pt x="12560" y="144534"/>
                  </a:cubicBezTo>
                  <a:close/>
                  <a:moveTo>
                    <a:pt x="12560" y="317463"/>
                  </a:moveTo>
                  <a:cubicBezTo>
                    <a:pt x="19537" y="317463"/>
                    <a:pt x="25120" y="311878"/>
                    <a:pt x="25120" y="304895"/>
                  </a:cubicBezTo>
                  <a:lnTo>
                    <a:pt x="25120" y="296749"/>
                  </a:lnTo>
                  <a:cubicBezTo>
                    <a:pt x="25120" y="289767"/>
                    <a:pt x="19537" y="284181"/>
                    <a:pt x="12560" y="284181"/>
                  </a:cubicBezTo>
                  <a:cubicBezTo>
                    <a:pt x="5582" y="284181"/>
                    <a:pt x="0" y="289767"/>
                    <a:pt x="0" y="296749"/>
                  </a:cubicBezTo>
                  <a:lnTo>
                    <a:pt x="0" y="304895"/>
                  </a:lnTo>
                  <a:cubicBezTo>
                    <a:pt x="0" y="311878"/>
                    <a:pt x="5582" y="317463"/>
                    <a:pt x="12560" y="317463"/>
                  </a:cubicBezTo>
                  <a:close/>
                  <a:moveTo>
                    <a:pt x="12560" y="86814"/>
                  </a:moveTo>
                  <a:cubicBezTo>
                    <a:pt x="19537" y="86814"/>
                    <a:pt x="25120" y="81228"/>
                    <a:pt x="25120" y="74246"/>
                  </a:cubicBezTo>
                  <a:lnTo>
                    <a:pt x="25120" y="66100"/>
                  </a:lnTo>
                  <a:cubicBezTo>
                    <a:pt x="25120" y="59117"/>
                    <a:pt x="19537" y="53531"/>
                    <a:pt x="12560" y="53531"/>
                  </a:cubicBezTo>
                  <a:cubicBezTo>
                    <a:pt x="5582" y="53531"/>
                    <a:pt x="0" y="59117"/>
                    <a:pt x="0" y="66100"/>
                  </a:cubicBezTo>
                  <a:lnTo>
                    <a:pt x="0" y="74246"/>
                  </a:lnTo>
                  <a:cubicBezTo>
                    <a:pt x="0" y="81228"/>
                    <a:pt x="5582" y="86814"/>
                    <a:pt x="12560" y="86814"/>
                  </a:cubicBezTo>
                  <a:close/>
                  <a:moveTo>
                    <a:pt x="12560" y="1006852"/>
                  </a:moveTo>
                  <a:cubicBezTo>
                    <a:pt x="19537" y="1006852"/>
                    <a:pt x="25120" y="1001267"/>
                    <a:pt x="25120" y="994284"/>
                  </a:cubicBezTo>
                  <a:lnTo>
                    <a:pt x="25120" y="986138"/>
                  </a:lnTo>
                  <a:cubicBezTo>
                    <a:pt x="25120" y="979156"/>
                    <a:pt x="19537" y="973570"/>
                    <a:pt x="12560" y="973570"/>
                  </a:cubicBezTo>
                  <a:cubicBezTo>
                    <a:pt x="5582" y="973570"/>
                    <a:pt x="0" y="979156"/>
                    <a:pt x="0" y="986138"/>
                  </a:cubicBezTo>
                  <a:lnTo>
                    <a:pt x="0" y="994284"/>
                  </a:lnTo>
                  <a:cubicBezTo>
                    <a:pt x="0" y="1001267"/>
                    <a:pt x="5582" y="1006852"/>
                    <a:pt x="12560" y="1006852"/>
                  </a:cubicBezTo>
                  <a:close/>
                  <a:moveTo>
                    <a:pt x="12560" y="893506"/>
                  </a:moveTo>
                  <a:cubicBezTo>
                    <a:pt x="19537" y="893506"/>
                    <a:pt x="25120" y="887920"/>
                    <a:pt x="25120" y="880938"/>
                  </a:cubicBezTo>
                  <a:lnTo>
                    <a:pt x="25120" y="872792"/>
                  </a:lnTo>
                  <a:cubicBezTo>
                    <a:pt x="25120" y="865809"/>
                    <a:pt x="19537" y="860224"/>
                    <a:pt x="12560" y="860224"/>
                  </a:cubicBezTo>
                  <a:cubicBezTo>
                    <a:pt x="5582" y="860224"/>
                    <a:pt x="0" y="865809"/>
                    <a:pt x="0" y="872792"/>
                  </a:cubicBezTo>
                  <a:lnTo>
                    <a:pt x="0" y="880938"/>
                  </a:lnTo>
                  <a:cubicBezTo>
                    <a:pt x="0" y="887920"/>
                    <a:pt x="5582" y="893506"/>
                    <a:pt x="12560" y="893506"/>
                  </a:cubicBezTo>
                  <a:close/>
                  <a:moveTo>
                    <a:pt x="12560" y="950994"/>
                  </a:moveTo>
                  <a:cubicBezTo>
                    <a:pt x="19537" y="950994"/>
                    <a:pt x="25120" y="945408"/>
                    <a:pt x="25120" y="938426"/>
                  </a:cubicBezTo>
                  <a:lnTo>
                    <a:pt x="25120" y="930280"/>
                  </a:lnTo>
                  <a:cubicBezTo>
                    <a:pt x="25120" y="923297"/>
                    <a:pt x="19537" y="917711"/>
                    <a:pt x="12560" y="917711"/>
                  </a:cubicBezTo>
                  <a:cubicBezTo>
                    <a:pt x="5582" y="917711"/>
                    <a:pt x="0" y="923297"/>
                    <a:pt x="0" y="930280"/>
                  </a:cubicBezTo>
                  <a:lnTo>
                    <a:pt x="0" y="938426"/>
                  </a:lnTo>
                  <a:cubicBezTo>
                    <a:pt x="0" y="945408"/>
                    <a:pt x="5582" y="950994"/>
                    <a:pt x="12560" y="950994"/>
                  </a:cubicBezTo>
                  <a:close/>
                  <a:moveTo>
                    <a:pt x="12560" y="778297"/>
                  </a:moveTo>
                  <a:cubicBezTo>
                    <a:pt x="19537" y="778297"/>
                    <a:pt x="25120" y="772712"/>
                    <a:pt x="25120" y="765729"/>
                  </a:cubicBezTo>
                  <a:lnTo>
                    <a:pt x="25120" y="757583"/>
                  </a:lnTo>
                  <a:cubicBezTo>
                    <a:pt x="25120" y="750601"/>
                    <a:pt x="19537" y="745015"/>
                    <a:pt x="12560" y="745015"/>
                  </a:cubicBezTo>
                  <a:cubicBezTo>
                    <a:pt x="5582" y="745015"/>
                    <a:pt x="0" y="750601"/>
                    <a:pt x="0" y="757583"/>
                  </a:cubicBezTo>
                  <a:lnTo>
                    <a:pt x="0" y="765729"/>
                  </a:lnTo>
                  <a:cubicBezTo>
                    <a:pt x="0" y="772712"/>
                    <a:pt x="5582" y="778297"/>
                    <a:pt x="12560" y="778297"/>
                  </a:cubicBezTo>
                  <a:close/>
                  <a:moveTo>
                    <a:pt x="12560" y="720577"/>
                  </a:moveTo>
                  <a:cubicBezTo>
                    <a:pt x="19537" y="720577"/>
                    <a:pt x="25120" y="714991"/>
                    <a:pt x="25120" y="708009"/>
                  </a:cubicBezTo>
                  <a:lnTo>
                    <a:pt x="25120" y="699863"/>
                  </a:lnTo>
                  <a:cubicBezTo>
                    <a:pt x="25120" y="692880"/>
                    <a:pt x="19537" y="687294"/>
                    <a:pt x="12560" y="687294"/>
                  </a:cubicBezTo>
                  <a:cubicBezTo>
                    <a:pt x="5582" y="687294"/>
                    <a:pt x="0" y="692880"/>
                    <a:pt x="0" y="699863"/>
                  </a:cubicBezTo>
                  <a:lnTo>
                    <a:pt x="0" y="708009"/>
                  </a:lnTo>
                  <a:cubicBezTo>
                    <a:pt x="0" y="714991"/>
                    <a:pt x="5582" y="720577"/>
                    <a:pt x="12560" y="720577"/>
                  </a:cubicBezTo>
                  <a:close/>
                  <a:moveTo>
                    <a:pt x="12560" y="835785"/>
                  </a:moveTo>
                  <a:cubicBezTo>
                    <a:pt x="19537" y="835785"/>
                    <a:pt x="25120" y="830199"/>
                    <a:pt x="25120" y="823217"/>
                  </a:cubicBezTo>
                  <a:lnTo>
                    <a:pt x="25120" y="815071"/>
                  </a:lnTo>
                  <a:cubicBezTo>
                    <a:pt x="25120" y="808089"/>
                    <a:pt x="19537" y="802503"/>
                    <a:pt x="12560" y="802503"/>
                  </a:cubicBezTo>
                  <a:cubicBezTo>
                    <a:pt x="5582" y="802503"/>
                    <a:pt x="0" y="808089"/>
                    <a:pt x="0" y="815071"/>
                  </a:cubicBezTo>
                  <a:lnTo>
                    <a:pt x="0" y="823217"/>
                  </a:lnTo>
                  <a:cubicBezTo>
                    <a:pt x="0" y="830199"/>
                    <a:pt x="5582" y="835785"/>
                    <a:pt x="12560" y="835785"/>
                  </a:cubicBezTo>
                  <a:close/>
                  <a:moveTo>
                    <a:pt x="12560" y="432672"/>
                  </a:moveTo>
                  <a:cubicBezTo>
                    <a:pt x="19537" y="432672"/>
                    <a:pt x="25120" y="427086"/>
                    <a:pt x="25120" y="420104"/>
                  </a:cubicBezTo>
                  <a:lnTo>
                    <a:pt x="25120" y="411958"/>
                  </a:lnTo>
                  <a:cubicBezTo>
                    <a:pt x="25120" y="404975"/>
                    <a:pt x="19537" y="399390"/>
                    <a:pt x="12560" y="399390"/>
                  </a:cubicBezTo>
                  <a:cubicBezTo>
                    <a:pt x="5582" y="399390"/>
                    <a:pt x="0" y="404975"/>
                    <a:pt x="0" y="411958"/>
                  </a:cubicBezTo>
                  <a:lnTo>
                    <a:pt x="0" y="420104"/>
                  </a:lnTo>
                  <a:cubicBezTo>
                    <a:pt x="0" y="427086"/>
                    <a:pt x="5582" y="432672"/>
                    <a:pt x="12560" y="432672"/>
                  </a:cubicBezTo>
                  <a:close/>
                  <a:moveTo>
                    <a:pt x="12560" y="663089"/>
                  </a:moveTo>
                  <a:cubicBezTo>
                    <a:pt x="19537" y="663089"/>
                    <a:pt x="25120" y="657503"/>
                    <a:pt x="25120" y="650521"/>
                  </a:cubicBezTo>
                  <a:lnTo>
                    <a:pt x="25120" y="642375"/>
                  </a:lnTo>
                  <a:cubicBezTo>
                    <a:pt x="25120" y="635392"/>
                    <a:pt x="19537" y="629806"/>
                    <a:pt x="12560" y="629806"/>
                  </a:cubicBezTo>
                  <a:cubicBezTo>
                    <a:pt x="5582" y="629806"/>
                    <a:pt x="0" y="635392"/>
                    <a:pt x="0" y="642375"/>
                  </a:cubicBezTo>
                  <a:lnTo>
                    <a:pt x="0" y="650521"/>
                  </a:lnTo>
                  <a:cubicBezTo>
                    <a:pt x="0" y="657503"/>
                    <a:pt x="5582" y="663089"/>
                    <a:pt x="12560" y="663089"/>
                  </a:cubicBezTo>
                  <a:close/>
                  <a:moveTo>
                    <a:pt x="12560" y="605368"/>
                  </a:moveTo>
                  <a:cubicBezTo>
                    <a:pt x="19537" y="605368"/>
                    <a:pt x="25120" y="599783"/>
                    <a:pt x="25120" y="592800"/>
                  </a:cubicBezTo>
                  <a:lnTo>
                    <a:pt x="25120" y="584654"/>
                  </a:lnTo>
                  <a:cubicBezTo>
                    <a:pt x="25120" y="577672"/>
                    <a:pt x="19537" y="572086"/>
                    <a:pt x="12560" y="572086"/>
                  </a:cubicBezTo>
                  <a:cubicBezTo>
                    <a:pt x="5582" y="572086"/>
                    <a:pt x="0" y="577672"/>
                    <a:pt x="0" y="584654"/>
                  </a:cubicBezTo>
                  <a:lnTo>
                    <a:pt x="0" y="592800"/>
                  </a:lnTo>
                  <a:cubicBezTo>
                    <a:pt x="0" y="599783"/>
                    <a:pt x="5582" y="605368"/>
                    <a:pt x="12560" y="605368"/>
                  </a:cubicBezTo>
                  <a:close/>
                  <a:moveTo>
                    <a:pt x="12560" y="490160"/>
                  </a:moveTo>
                  <a:cubicBezTo>
                    <a:pt x="19537" y="490160"/>
                    <a:pt x="25120" y="484574"/>
                    <a:pt x="25120" y="477592"/>
                  </a:cubicBezTo>
                  <a:lnTo>
                    <a:pt x="25120" y="469445"/>
                  </a:lnTo>
                  <a:cubicBezTo>
                    <a:pt x="25120" y="462463"/>
                    <a:pt x="19537" y="456877"/>
                    <a:pt x="12560" y="456877"/>
                  </a:cubicBezTo>
                  <a:cubicBezTo>
                    <a:pt x="5582" y="456877"/>
                    <a:pt x="0" y="462463"/>
                    <a:pt x="0" y="469445"/>
                  </a:cubicBezTo>
                  <a:lnTo>
                    <a:pt x="0" y="477592"/>
                  </a:lnTo>
                  <a:cubicBezTo>
                    <a:pt x="0" y="484574"/>
                    <a:pt x="5582" y="490160"/>
                    <a:pt x="12560" y="490160"/>
                  </a:cubicBezTo>
                  <a:close/>
                  <a:moveTo>
                    <a:pt x="12560" y="547880"/>
                  </a:moveTo>
                  <a:cubicBezTo>
                    <a:pt x="19537" y="547880"/>
                    <a:pt x="25120" y="542295"/>
                    <a:pt x="25120" y="535312"/>
                  </a:cubicBezTo>
                  <a:lnTo>
                    <a:pt x="25120" y="527166"/>
                  </a:lnTo>
                  <a:cubicBezTo>
                    <a:pt x="25120" y="520184"/>
                    <a:pt x="19537" y="514598"/>
                    <a:pt x="12560" y="514598"/>
                  </a:cubicBezTo>
                  <a:cubicBezTo>
                    <a:pt x="5582" y="514598"/>
                    <a:pt x="0" y="520184"/>
                    <a:pt x="0" y="527166"/>
                  </a:cubicBezTo>
                  <a:lnTo>
                    <a:pt x="0" y="535312"/>
                  </a:lnTo>
                  <a:cubicBezTo>
                    <a:pt x="0" y="542295"/>
                    <a:pt x="5582" y="547880"/>
                    <a:pt x="12560" y="547880"/>
                  </a:cubicBezTo>
                  <a:close/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D1457D2-AEB0-99C1-2A8B-E685D28658DD}"/>
                </a:ext>
              </a:extLst>
            </p:cNvPr>
            <p:cNvSpPr/>
            <p:nvPr/>
          </p:nvSpPr>
          <p:spPr>
            <a:xfrm>
              <a:off x="13679489" y="4577547"/>
              <a:ext cx="1070602" cy="1070392"/>
            </a:xfrm>
            <a:custGeom>
              <a:avLst/>
              <a:gdLst>
                <a:gd name="connsiteX0" fmla="*/ 514020 w 1070602"/>
                <a:gd name="connsiteY0" fmla="*/ 24439 h 1070392"/>
                <a:gd name="connsiteX1" fmla="*/ 501925 w 1070602"/>
                <a:gd name="connsiteY1" fmla="*/ 12801 h 1070392"/>
                <a:gd name="connsiteX2" fmla="*/ 513555 w 1070602"/>
                <a:gd name="connsiteY2" fmla="*/ 0 h 1070392"/>
                <a:gd name="connsiteX3" fmla="*/ 521928 w 1070602"/>
                <a:gd name="connsiteY3" fmla="*/ 0 h 1070392"/>
                <a:gd name="connsiteX4" fmla="*/ 534488 w 1070602"/>
                <a:gd name="connsiteY4" fmla="*/ 11637 h 1070392"/>
                <a:gd name="connsiteX5" fmla="*/ 522625 w 1070602"/>
                <a:gd name="connsiteY5" fmla="*/ 24206 h 1070392"/>
                <a:gd name="connsiteX6" fmla="*/ 514717 w 1070602"/>
                <a:gd name="connsiteY6" fmla="*/ 24206 h 1070392"/>
                <a:gd name="connsiteX7" fmla="*/ 514253 w 1070602"/>
                <a:gd name="connsiteY7" fmla="*/ 24439 h 1070392"/>
                <a:gd name="connsiteX8" fmla="*/ 578912 w 1070602"/>
                <a:gd name="connsiteY8" fmla="*/ 25835 h 1070392"/>
                <a:gd name="connsiteX9" fmla="*/ 577981 w 1070602"/>
                <a:gd name="connsiteY9" fmla="*/ 25835 h 1070392"/>
                <a:gd name="connsiteX10" fmla="*/ 570074 w 1070602"/>
                <a:gd name="connsiteY10" fmla="*/ 25369 h 1070392"/>
                <a:gd name="connsiteX11" fmla="*/ 558677 w 1070602"/>
                <a:gd name="connsiteY11" fmla="*/ 12335 h 1070392"/>
                <a:gd name="connsiteX12" fmla="*/ 571702 w 1070602"/>
                <a:gd name="connsiteY12" fmla="*/ 931 h 1070392"/>
                <a:gd name="connsiteX13" fmla="*/ 579843 w 1070602"/>
                <a:gd name="connsiteY13" fmla="*/ 1629 h 1070392"/>
                <a:gd name="connsiteX14" fmla="*/ 591006 w 1070602"/>
                <a:gd name="connsiteY14" fmla="*/ 14663 h 1070392"/>
                <a:gd name="connsiteX15" fmla="*/ 578912 w 1070602"/>
                <a:gd name="connsiteY15" fmla="*/ 25835 h 1070392"/>
                <a:gd name="connsiteX16" fmla="*/ 457501 w 1070602"/>
                <a:gd name="connsiteY16" fmla="*/ 29791 h 1070392"/>
                <a:gd name="connsiteX17" fmla="*/ 445406 w 1070602"/>
                <a:gd name="connsiteY17" fmla="*/ 19318 h 1070392"/>
                <a:gd name="connsiteX18" fmla="*/ 455640 w 1070602"/>
                <a:gd name="connsiteY18" fmla="*/ 5353 h 1070392"/>
                <a:gd name="connsiteX19" fmla="*/ 463781 w 1070602"/>
                <a:gd name="connsiteY19" fmla="*/ 4189 h 1070392"/>
                <a:gd name="connsiteX20" fmla="*/ 477503 w 1070602"/>
                <a:gd name="connsiteY20" fmla="*/ 14663 h 1070392"/>
                <a:gd name="connsiteX21" fmla="*/ 467037 w 1070602"/>
                <a:gd name="connsiteY21" fmla="*/ 28395 h 1070392"/>
                <a:gd name="connsiteX22" fmla="*/ 459129 w 1070602"/>
                <a:gd name="connsiteY22" fmla="*/ 29559 h 1070392"/>
                <a:gd name="connsiteX23" fmla="*/ 457268 w 1070602"/>
                <a:gd name="connsiteY23" fmla="*/ 29559 h 1070392"/>
                <a:gd name="connsiteX24" fmla="*/ 635198 w 1070602"/>
                <a:gd name="connsiteY24" fmla="*/ 33515 h 1070392"/>
                <a:gd name="connsiteX25" fmla="*/ 632873 w 1070602"/>
                <a:gd name="connsiteY25" fmla="*/ 33515 h 1070392"/>
                <a:gd name="connsiteX26" fmla="*/ 624964 w 1070602"/>
                <a:gd name="connsiteY26" fmla="*/ 32119 h 1070392"/>
                <a:gd name="connsiteX27" fmla="*/ 615196 w 1070602"/>
                <a:gd name="connsiteY27" fmla="*/ 17922 h 1070392"/>
                <a:gd name="connsiteX28" fmla="*/ 629383 w 1070602"/>
                <a:gd name="connsiteY28" fmla="*/ 8146 h 1070392"/>
                <a:gd name="connsiteX29" fmla="*/ 637524 w 1070602"/>
                <a:gd name="connsiteY29" fmla="*/ 9776 h 1070392"/>
                <a:gd name="connsiteX30" fmla="*/ 647293 w 1070602"/>
                <a:gd name="connsiteY30" fmla="*/ 23973 h 1070392"/>
                <a:gd name="connsiteX31" fmla="*/ 635431 w 1070602"/>
                <a:gd name="connsiteY31" fmla="*/ 33980 h 1070392"/>
                <a:gd name="connsiteX32" fmla="*/ 401912 w 1070602"/>
                <a:gd name="connsiteY32" fmla="*/ 41196 h 1070392"/>
                <a:gd name="connsiteX33" fmla="*/ 390051 w 1070602"/>
                <a:gd name="connsiteY33" fmla="*/ 32119 h 1070392"/>
                <a:gd name="connsiteX34" fmla="*/ 398656 w 1070602"/>
                <a:gd name="connsiteY34" fmla="*/ 17224 h 1070392"/>
                <a:gd name="connsiteX35" fmla="*/ 406797 w 1070602"/>
                <a:gd name="connsiteY35" fmla="*/ 15128 h 1070392"/>
                <a:gd name="connsiteX36" fmla="*/ 421449 w 1070602"/>
                <a:gd name="connsiteY36" fmla="*/ 23973 h 1070392"/>
                <a:gd name="connsiteX37" fmla="*/ 412379 w 1070602"/>
                <a:gd name="connsiteY37" fmla="*/ 38636 h 1070392"/>
                <a:gd name="connsiteX38" fmla="*/ 404703 w 1070602"/>
                <a:gd name="connsiteY38" fmla="*/ 40498 h 1070392"/>
                <a:gd name="connsiteX39" fmla="*/ 401680 w 1070602"/>
                <a:gd name="connsiteY39" fmla="*/ 40963 h 1070392"/>
                <a:gd name="connsiteX40" fmla="*/ 690322 w 1070602"/>
                <a:gd name="connsiteY40" fmla="*/ 47480 h 1070392"/>
                <a:gd name="connsiteX41" fmla="*/ 686600 w 1070602"/>
                <a:gd name="connsiteY41" fmla="*/ 47015 h 1070392"/>
                <a:gd name="connsiteX42" fmla="*/ 679157 w 1070602"/>
                <a:gd name="connsiteY42" fmla="*/ 44687 h 1070392"/>
                <a:gd name="connsiteX43" fmla="*/ 670784 w 1070602"/>
                <a:gd name="connsiteY43" fmla="*/ 29559 h 1070392"/>
                <a:gd name="connsiteX44" fmla="*/ 685903 w 1070602"/>
                <a:gd name="connsiteY44" fmla="*/ 21180 h 1070392"/>
                <a:gd name="connsiteX45" fmla="*/ 693811 w 1070602"/>
                <a:gd name="connsiteY45" fmla="*/ 23507 h 1070392"/>
                <a:gd name="connsiteX46" fmla="*/ 701951 w 1070602"/>
                <a:gd name="connsiteY46" fmla="*/ 38636 h 1070392"/>
                <a:gd name="connsiteX47" fmla="*/ 690322 w 1070602"/>
                <a:gd name="connsiteY47" fmla="*/ 47247 h 1070392"/>
                <a:gd name="connsiteX48" fmla="*/ 347719 w 1070602"/>
                <a:gd name="connsiteY48" fmla="*/ 58652 h 1070392"/>
                <a:gd name="connsiteX49" fmla="*/ 336323 w 1070602"/>
                <a:gd name="connsiteY49" fmla="*/ 50738 h 1070392"/>
                <a:gd name="connsiteX50" fmla="*/ 343300 w 1070602"/>
                <a:gd name="connsiteY50" fmla="*/ 34912 h 1070392"/>
                <a:gd name="connsiteX51" fmla="*/ 351208 w 1070602"/>
                <a:gd name="connsiteY51" fmla="*/ 32119 h 1070392"/>
                <a:gd name="connsiteX52" fmla="*/ 366792 w 1070602"/>
                <a:gd name="connsiteY52" fmla="*/ 39334 h 1070392"/>
                <a:gd name="connsiteX53" fmla="*/ 359582 w 1070602"/>
                <a:gd name="connsiteY53" fmla="*/ 54928 h 1070392"/>
                <a:gd name="connsiteX54" fmla="*/ 352139 w 1070602"/>
                <a:gd name="connsiteY54" fmla="*/ 57721 h 1070392"/>
                <a:gd name="connsiteX55" fmla="*/ 347719 w 1070602"/>
                <a:gd name="connsiteY55" fmla="*/ 58419 h 1070392"/>
                <a:gd name="connsiteX56" fmla="*/ 743584 w 1070602"/>
                <a:gd name="connsiteY56" fmla="*/ 67263 h 1070392"/>
                <a:gd name="connsiteX57" fmla="*/ 738700 w 1070602"/>
                <a:gd name="connsiteY57" fmla="*/ 66332 h 1070392"/>
                <a:gd name="connsiteX58" fmla="*/ 731490 w 1070602"/>
                <a:gd name="connsiteY58" fmla="*/ 63307 h 1070392"/>
                <a:gd name="connsiteX59" fmla="*/ 724977 w 1070602"/>
                <a:gd name="connsiteY59" fmla="*/ 47480 h 1070392"/>
                <a:gd name="connsiteX60" fmla="*/ 740793 w 1070602"/>
                <a:gd name="connsiteY60" fmla="*/ 40963 h 1070392"/>
                <a:gd name="connsiteX61" fmla="*/ 748469 w 1070602"/>
                <a:gd name="connsiteY61" fmla="*/ 44221 h 1070392"/>
                <a:gd name="connsiteX62" fmla="*/ 754748 w 1070602"/>
                <a:gd name="connsiteY62" fmla="*/ 60281 h 1070392"/>
                <a:gd name="connsiteX63" fmla="*/ 743584 w 1070602"/>
                <a:gd name="connsiteY63" fmla="*/ 67496 h 1070392"/>
                <a:gd name="connsiteX64" fmla="*/ 296085 w 1070602"/>
                <a:gd name="connsiteY64" fmla="*/ 81926 h 1070392"/>
                <a:gd name="connsiteX65" fmla="*/ 285153 w 1070602"/>
                <a:gd name="connsiteY65" fmla="*/ 75177 h 1070392"/>
                <a:gd name="connsiteX66" fmla="*/ 290503 w 1070602"/>
                <a:gd name="connsiteY66" fmla="*/ 58884 h 1070392"/>
                <a:gd name="connsiteX67" fmla="*/ 297945 w 1070602"/>
                <a:gd name="connsiteY67" fmla="*/ 55160 h 1070392"/>
                <a:gd name="connsiteX68" fmla="*/ 314227 w 1070602"/>
                <a:gd name="connsiteY68" fmla="*/ 60747 h 1070392"/>
                <a:gd name="connsiteX69" fmla="*/ 308645 w 1070602"/>
                <a:gd name="connsiteY69" fmla="*/ 77038 h 1070392"/>
                <a:gd name="connsiteX70" fmla="*/ 301667 w 1070602"/>
                <a:gd name="connsiteY70" fmla="*/ 80529 h 1070392"/>
                <a:gd name="connsiteX71" fmla="*/ 296085 w 1070602"/>
                <a:gd name="connsiteY71" fmla="*/ 81926 h 1070392"/>
                <a:gd name="connsiteX72" fmla="*/ 794288 w 1070602"/>
                <a:gd name="connsiteY72" fmla="*/ 92633 h 1070392"/>
                <a:gd name="connsiteX73" fmla="*/ 788241 w 1070602"/>
                <a:gd name="connsiteY73" fmla="*/ 91003 h 1070392"/>
                <a:gd name="connsiteX74" fmla="*/ 781263 w 1070602"/>
                <a:gd name="connsiteY74" fmla="*/ 87047 h 1070392"/>
                <a:gd name="connsiteX75" fmla="*/ 776379 w 1070602"/>
                <a:gd name="connsiteY75" fmla="*/ 70522 h 1070392"/>
                <a:gd name="connsiteX76" fmla="*/ 792893 w 1070602"/>
                <a:gd name="connsiteY76" fmla="*/ 65634 h 1070392"/>
                <a:gd name="connsiteX77" fmla="*/ 800103 w 1070602"/>
                <a:gd name="connsiteY77" fmla="*/ 69591 h 1070392"/>
                <a:gd name="connsiteX78" fmla="*/ 804755 w 1070602"/>
                <a:gd name="connsiteY78" fmla="*/ 86116 h 1070392"/>
                <a:gd name="connsiteX79" fmla="*/ 794056 w 1070602"/>
                <a:gd name="connsiteY79" fmla="*/ 92400 h 1070392"/>
                <a:gd name="connsiteX80" fmla="*/ 247008 w 1070602"/>
                <a:gd name="connsiteY80" fmla="*/ 110554 h 1070392"/>
                <a:gd name="connsiteX81" fmla="*/ 236775 w 1070602"/>
                <a:gd name="connsiteY81" fmla="*/ 105201 h 1070392"/>
                <a:gd name="connsiteX82" fmla="*/ 240264 w 1070602"/>
                <a:gd name="connsiteY82" fmla="*/ 88210 h 1070392"/>
                <a:gd name="connsiteX83" fmla="*/ 247241 w 1070602"/>
                <a:gd name="connsiteY83" fmla="*/ 83555 h 1070392"/>
                <a:gd name="connsiteX84" fmla="*/ 263988 w 1070602"/>
                <a:gd name="connsiteY84" fmla="*/ 87279 h 1070392"/>
                <a:gd name="connsiteX85" fmla="*/ 260266 w 1070602"/>
                <a:gd name="connsiteY85" fmla="*/ 104037 h 1070392"/>
                <a:gd name="connsiteX86" fmla="*/ 253754 w 1070602"/>
                <a:gd name="connsiteY86" fmla="*/ 108226 h 1070392"/>
                <a:gd name="connsiteX87" fmla="*/ 247008 w 1070602"/>
                <a:gd name="connsiteY87" fmla="*/ 110321 h 1070392"/>
                <a:gd name="connsiteX88" fmla="*/ 842202 w 1070602"/>
                <a:gd name="connsiteY88" fmla="*/ 123587 h 1070392"/>
                <a:gd name="connsiteX89" fmla="*/ 834991 w 1070602"/>
                <a:gd name="connsiteY89" fmla="*/ 121260 h 1070392"/>
                <a:gd name="connsiteX90" fmla="*/ 828479 w 1070602"/>
                <a:gd name="connsiteY90" fmla="*/ 116605 h 1070392"/>
                <a:gd name="connsiteX91" fmla="*/ 825455 w 1070602"/>
                <a:gd name="connsiteY91" fmla="*/ 99615 h 1070392"/>
                <a:gd name="connsiteX92" fmla="*/ 842434 w 1070602"/>
                <a:gd name="connsiteY92" fmla="*/ 96589 h 1070392"/>
                <a:gd name="connsiteX93" fmla="*/ 849179 w 1070602"/>
                <a:gd name="connsiteY93" fmla="*/ 101477 h 1070392"/>
                <a:gd name="connsiteX94" fmla="*/ 851737 w 1070602"/>
                <a:gd name="connsiteY94" fmla="*/ 118467 h 1070392"/>
                <a:gd name="connsiteX95" fmla="*/ 841969 w 1070602"/>
                <a:gd name="connsiteY95" fmla="*/ 123355 h 1070392"/>
                <a:gd name="connsiteX96" fmla="*/ 201421 w 1070602"/>
                <a:gd name="connsiteY96" fmla="*/ 144534 h 1070392"/>
                <a:gd name="connsiteX97" fmla="*/ 192118 w 1070602"/>
                <a:gd name="connsiteY97" fmla="*/ 140113 h 1070392"/>
                <a:gd name="connsiteX98" fmla="*/ 193746 w 1070602"/>
                <a:gd name="connsiteY98" fmla="*/ 122889 h 1070392"/>
                <a:gd name="connsiteX99" fmla="*/ 200259 w 1070602"/>
                <a:gd name="connsiteY99" fmla="*/ 117536 h 1070392"/>
                <a:gd name="connsiteX100" fmla="*/ 217470 w 1070602"/>
                <a:gd name="connsiteY100" fmla="*/ 119398 h 1070392"/>
                <a:gd name="connsiteX101" fmla="*/ 215610 w 1070602"/>
                <a:gd name="connsiteY101" fmla="*/ 136621 h 1070392"/>
                <a:gd name="connsiteX102" fmla="*/ 209562 w 1070602"/>
                <a:gd name="connsiteY102" fmla="*/ 141509 h 1070392"/>
                <a:gd name="connsiteX103" fmla="*/ 201654 w 1070602"/>
                <a:gd name="connsiteY103" fmla="*/ 144302 h 1070392"/>
                <a:gd name="connsiteX104" fmla="*/ 886161 w 1070602"/>
                <a:gd name="connsiteY104" fmla="*/ 159430 h 1070392"/>
                <a:gd name="connsiteX105" fmla="*/ 878020 w 1070602"/>
                <a:gd name="connsiteY105" fmla="*/ 156171 h 1070392"/>
                <a:gd name="connsiteX106" fmla="*/ 871973 w 1070602"/>
                <a:gd name="connsiteY106" fmla="*/ 150819 h 1070392"/>
                <a:gd name="connsiteX107" fmla="*/ 870810 w 1070602"/>
                <a:gd name="connsiteY107" fmla="*/ 133596 h 1070392"/>
                <a:gd name="connsiteX108" fmla="*/ 888022 w 1070602"/>
                <a:gd name="connsiteY108" fmla="*/ 132432 h 1070392"/>
                <a:gd name="connsiteX109" fmla="*/ 894301 w 1070602"/>
                <a:gd name="connsiteY109" fmla="*/ 138017 h 1070392"/>
                <a:gd name="connsiteX110" fmla="*/ 895232 w 1070602"/>
                <a:gd name="connsiteY110" fmla="*/ 155241 h 1070392"/>
                <a:gd name="connsiteX111" fmla="*/ 886161 w 1070602"/>
                <a:gd name="connsiteY111" fmla="*/ 159197 h 1070392"/>
                <a:gd name="connsiteX112" fmla="*/ 159788 w 1070602"/>
                <a:gd name="connsiteY112" fmla="*/ 182937 h 1070392"/>
                <a:gd name="connsiteX113" fmla="*/ 151415 w 1070602"/>
                <a:gd name="connsiteY113" fmla="*/ 179446 h 1070392"/>
                <a:gd name="connsiteX114" fmla="*/ 151182 w 1070602"/>
                <a:gd name="connsiteY114" fmla="*/ 162223 h 1070392"/>
                <a:gd name="connsiteX115" fmla="*/ 156997 w 1070602"/>
                <a:gd name="connsiteY115" fmla="*/ 156171 h 1070392"/>
                <a:gd name="connsiteX116" fmla="*/ 174209 w 1070602"/>
                <a:gd name="connsiteY116" fmla="*/ 156171 h 1070392"/>
                <a:gd name="connsiteX117" fmla="*/ 174209 w 1070602"/>
                <a:gd name="connsiteY117" fmla="*/ 173395 h 1070392"/>
                <a:gd name="connsiteX118" fmla="*/ 168626 w 1070602"/>
                <a:gd name="connsiteY118" fmla="*/ 178981 h 1070392"/>
                <a:gd name="connsiteX119" fmla="*/ 159788 w 1070602"/>
                <a:gd name="connsiteY119" fmla="*/ 182705 h 1070392"/>
                <a:gd name="connsiteX120" fmla="*/ 926166 w 1070602"/>
                <a:gd name="connsiteY120" fmla="*/ 199695 h 1070392"/>
                <a:gd name="connsiteX121" fmla="*/ 917095 w 1070602"/>
                <a:gd name="connsiteY121" fmla="*/ 195505 h 1070392"/>
                <a:gd name="connsiteX122" fmla="*/ 911745 w 1070602"/>
                <a:gd name="connsiteY122" fmla="*/ 189687 h 1070392"/>
                <a:gd name="connsiteX123" fmla="*/ 912443 w 1070602"/>
                <a:gd name="connsiteY123" fmla="*/ 172464 h 1070392"/>
                <a:gd name="connsiteX124" fmla="*/ 929654 w 1070602"/>
                <a:gd name="connsiteY124" fmla="*/ 173162 h 1070392"/>
                <a:gd name="connsiteX125" fmla="*/ 935237 w 1070602"/>
                <a:gd name="connsiteY125" fmla="*/ 179446 h 1070392"/>
                <a:gd name="connsiteX126" fmla="*/ 934074 w 1070602"/>
                <a:gd name="connsiteY126" fmla="*/ 196669 h 1070392"/>
                <a:gd name="connsiteX127" fmla="*/ 925933 w 1070602"/>
                <a:gd name="connsiteY127" fmla="*/ 199695 h 1070392"/>
                <a:gd name="connsiteX128" fmla="*/ 122342 w 1070602"/>
                <a:gd name="connsiteY128" fmla="*/ 225995 h 1070392"/>
                <a:gd name="connsiteX129" fmla="*/ 114899 w 1070602"/>
                <a:gd name="connsiteY129" fmla="*/ 223435 h 1070392"/>
                <a:gd name="connsiteX130" fmla="*/ 112805 w 1070602"/>
                <a:gd name="connsiteY130" fmla="*/ 206212 h 1070392"/>
                <a:gd name="connsiteX131" fmla="*/ 117922 w 1070602"/>
                <a:gd name="connsiteY131" fmla="*/ 199695 h 1070392"/>
                <a:gd name="connsiteX132" fmla="*/ 135134 w 1070602"/>
                <a:gd name="connsiteY132" fmla="*/ 197833 h 1070392"/>
                <a:gd name="connsiteX133" fmla="*/ 136995 w 1070602"/>
                <a:gd name="connsiteY133" fmla="*/ 215056 h 1070392"/>
                <a:gd name="connsiteX134" fmla="*/ 132111 w 1070602"/>
                <a:gd name="connsiteY134" fmla="*/ 221340 h 1070392"/>
                <a:gd name="connsiteX135" fmla="*/ 122574 w 1070602"/>
                <a:gd name="connsiteY135" fmla="*/ 225995 h 1070392"/>
                <a:gd name="connsiteX136" fmla="*/ 961752 w 1070602"/>
                <a:gd name="connsiteY136" fmla="*/ 244149 h 1070392"/>
                <a:gd name="connsiteX137" fmla="*/ 951751 w 1070602"/>
                <a:gd name="connsiteY137" fmla="*/ 239029 h 1070392"/>
                <a:gd name="connsiteX138" fmla="*/ 947099 w 1070602"/>
                <a:gd name="connsiteY138" fmla="*/ 232512 h 1070392"/>
                <a:gd name="connsiteX139" fmla="*/ 949657 w 1070602"/>
                <a:gd name="connsiteY139" fmla="*/ 215522 h 1070392"/>
                <a:gd name="connsiteX140" fmla="*/ 966636 w 1070602"/>
                <a:gd name="connsiteY140" fmla="*/ 218081 h 1070392"/>
                <a:gd name="connsiteX141" fmla="*/ 971521 w 1070602"/>
                <a:gd name="connsiteY141" fmla="*/ 224831 h 1070392"/>
                <a:gd name="connsiteX142" fmla="*/ 968729 w 1070602"/>
                <a:gd name="connsiteY142" fmla="*/ 241822 h 1070392"/>
                <a:gd name="connsiteX143" fmla="*/ 961752 w 1070602"/>
                <a:gd name="connsiteY143" fmla="*/ 244149 h 1070392"/>
                <a:gd name="connsiteX144" fmla="*/ 90011 w 1070602"/>
                <a:gd name="connsiteY144" fmla="*/ 272544 h 1070392"/>
                <a:gd name="connsiteX145" fmla="*/ 83732 w 1070602"/>
                <a:gd name="connsiteY145" fmla="*/ 270682 h 1070392"/>
                <a:gd name="connsiteX146" fmla="*/ 79778 w 1070602"/>
                <a:gd name="connsiteY146" fmla="*/ 253924 h 1070392"/>
                <a:gd name="connsiteX147" fmla="*/ 84197 w 1070602"/>
                <a:gd name="connsiteY147" fmla="*/ 246942 h 1070392"/>
                <a:gd name="connsiteX148" fmla="*/ 100943 w 1070602"/>
                <a:gd name="connsiteY148" fmla="*/ 243218 h 1070392"/>
                <a:gd name="connsiteX149" fmla="*/ 104665 w 1070602"/>
                <a:gd name="connsiteY149" fmla="*/ 259976 h 1070392"/>
                <a:gd name="connsiteX150" fmla="*/ 100478 w 1070602"/>
                <a:gd name="connsiteY150" fmla="*/ 266725 h 1070392"/>
                <a:gd name="connsiteX151" fmla="*/ 90011 w 1070602"/>
                <a:gd name="connsiteY151" fmla="*/ 272544 h 1070392"/>
                <a:gd name="connsiteX152" fmla="*/ 991988 w 1070602"/>
                <a:gd name="connsiteY152" fmla="*/ 292095 h 1070392"/>
                <a:gd name="connsiteX153" fmla="*/ 981289 w 1070602"/>
                <a:gd name="connsiteY153" fmla="*/ 285810 h 1070392"/>
                <a:gd name="connsiteX154" fmla="*/ 977335 w 1070602"/>
                <a:gd name="connsiteY154" fmla="*/ 278828 h 1070392"/>
                <a:gd name="connsiteX155" fmla="*/ 981755 w 1070602"/>
                <a:gd name="connsiteY155" fmla="*/ 262070 h 1070392"/>
                <a:gd name="connsiteX156" fmla="*/ 998501 w 1070602"/>
                <a:gd name="connsiteY156" fmla="*/ 266493 h 1070392"/>
                <a:gd name="connsiteX157" fmla="*/ 1002687 w 1070602"/>
                <a:gd name="connsiteY157" fmla="*/ 273708 h 1070392"/>
                <a:gd name="connsiteX158" fmla="*/ 998035 w 1070602"/>
                <a:gd name="connsiteY158" fmla="*/ 290232 h 1070392"/>
                <a:gd name="connsiteX159" fmla="*/ 991988 w 1070602"/>
                <a:gd name="connsiteY159" fmla="*/ 291862 h 1070392"/>
                <a:gd name="connsiteX160" fmla="*/ 62799 w 1070602"/>
                <a:gd name="connsiteY160" fmla="*/ 322584 h 1070392"/>
                <a:gd name="connsiteX161" fmla="*/ 57449 w 1070602"/>
                <a:gd name="connsiteY161" fmla="*/ 321420 h 1070392"/>
                <a:gd name="connsiteX162" fmla="*/ 51635 w 1070602"/>
                <a:gd name="connsiteY162" fmla="*/ 305128 h 1070392"/>
                <a:gd name="connsiteX163" fmla="*/ 55356 w 1070602"/>
                <a:gd name="connsiteY163" fmla="*/ 297680 h 1070392"/>
                <a:gd name="connsiteX164" fmla="*/ 71638 w 1070602"/>
                <a:gd name="connsiteY164" fmla="*/ 292327 h 1070392"/>
                <a:gd name="connsiteX165" fmla="*/ 76987 w 1070602"/>
                <a:gd name="connsiteY165" fmla="*/ 308619 h 1070392"/>
                <a:gd name="connsiteX166" fmla="*/ 73498 w 1070602"/>
                <a:gd name="connsiteY166" fmla="*/ 315834 h 1070392"/>
                <a:gd name="connsiteX167" fmla="*/ 62566 w 1070602"/>
                <a:gd name="connsiteY167" fmla="*/ 322816 h 1070392"/>
                <a:gd name="connsiteX168" fmla="*/ 1016875 w 1070602"/>
                <a:gd name="connsiteY168" fmla="*/ 343298 h 1070392"/>
                <a:gd name="connsiteX169" fmla="*/ 1005711 w 1070602"/>
                <a:gd name="connsiteY169" fmla="*/ 335850 h 1070392"/>
                <a:gd name="connsiteX170" fmla="*/ 1002455 w 1070602"/>
                <a:gd name="connsiteY170" fmla="*/ 328635 h 1070392"/>
                <a:gd name="connsiteX171" fmla="*/ 1008734 w 1070602"/>
                <a:gd name="connsiteY171" fmla="*/ 312576 h 1070392"/>
                <a:gd name="connsiteX172" fmla="*/ 1024783 w 1070602"/>
                <a:gd name="connsiteY172" fmla="*/ 318860 h 1070392"/>
                <a:gd name="connsiteX173" fmla="*/ 1028039 w 1070602"/>
                <a:gd name="connsiteY173" fmla="*/ 326540 h 1070392"/>
                <a:gd name="connsiteX174" fmla="*/ 1021527 w 1070602"/>
                <a:gd name="connsiteY174" fmla="*/ 342600 h 1070392"/>
                <a:gd name="connsiteX175" fmla="*/ 1016875 w 1070602"/>
                <a:gd name="connsiteY175" fmla="*/ 343531 h 1070392"/>
                <a:gd name="connsiteX176" fmla="*/ 41169 w 1070602"/>
                <a:gd name="connsiteY176" fmla="*/ 375184 h 1070392"/>
                <a:gd name="connsiteX177" fmla="*/ 37214 w 1070602"/>
                <a:gd name="connsiteY177" fmla="*/ 374486 h 1070392"/>
                <a:gd name="connsiteX178" fmla="*/ 29771 w 1070602"/>
                <a:gd name="connsiteY178" fmla="*/ 358892 h 1070392"/>
                <a:gd name="connsiteX179" fmla="*/ 32562 w 1070602"/>
                <a:gd name="connsiteY179" fmla="*/ 350979 h 1070392"/>
                <a:gd name="connsiteX180" fmla="*/ 48146 w 1070602"/>
                <a:gd name="connsiteY180" fmla="*/ 343764 h 1070392"/>
                <a:gd name="connsiteX181" fmla="*/ 55356 w 1070602"/>
                <a:gd name="connsiteY181" fmla="*/ 359357 h 1070392"/>
                <a:gd name="connsiteX182" fmla="*/ 52798 w 1070602"/>
                <a:gd name="connsiteY182" fmla="*/ 366805 h 1070392"/>
                <a:gd name="connsiteX183" fmla="*/ 41401 w 1070602"/>
                <a:gd name="connsiteY183" fmla="*/ 374952 h 1070392"/>
                <a:gd name="connsiteX184" fmla="*/ 1036180 w 1070602"/>
                <a:gd name="connsiteY184" fmla="*/ 396597 h 1070392"/>
                <a:gd name="connsiteX185" fmla="*/ 1024551 w 1070602"/>
                <a:gd name="connsiteY185" fmla="*/ 387752 h 1070392"/>
                <a:gd name="connsiteX186" fmla="*/ 1022225 w 1070602"/>
                <a:gd name="connsiteY186" fmla="*/ 380304 h 1070392"/>
                <a:gd name="connsiteX187" fmla="*/ 1030133 w 1070602"/>
                <a:gd name="connsiteY187" fmla="*/ 364943 h 1070392"/>
                <a:gd name="connsiteX188" fmla="*/ 1045484 w 1070602"/>
                <a:gd name="connsiteY188" fmla="*/ 372857 h 1070392"/>
                <a:gd name="connsiteX189" fmla="*/ 1048042 w 1070602"/>
                <a:gd name="connsiteY189" fmla="*/ 380770 h 1070392"/>
                <a:gd name="connsiteX190" fmla="*/ 1039902 w 1070602"/>
                <a:gd name="connsiteY190" fmla="*/ 395899 h 1070392"/>
                <a:gd name="connsiteX191" fmla="*/ 1036412 w 1070602"/>
                <a:gd name="connsiteY191" fmla="*/ 396364 h 1070392"/>
                <a:gd name="connsiteX192" fmla="*/ 25352 w 1070602"/>
                <a:gd name="connsiteY192" fmla="*/ 429879 h 1070392"/>
                <a:gd name="connsiteX193" fmla="*/ 22561 w 1070602"/>
                <a:gd name="connsiteY193" fmla="*/ 429646 h 1070392"/>
                <a:gd name="connsiteX194" fmla="*/ 13491 w 1070602"/>
                <a:gd name="connsiteY194" fmla="*/ 414984 h 1070392"/>
                <a:gd name="connsiteX195" fmla="*/ 15351 w 1070602"/>
                <a:gd name="connsiteY195" fmla="*/ 406838 h 1070392"/>
                <a:gd name="connsiteX196" fmla="*/ 30004 w 1070602"/>
                <a:gd name="connsiteY196" fmla="*/ 397993 h 1070392"/>
                <a:gd name="connsiteX197" fmla="*/ 38843 w 1070602"/>
                <a:gd name="connsiteY197" fmla="*/ 412656 h 1070392"/>
                <a:gd name="connsiteX198" fmla="*/ 36981 w 1070602"/>
                <a:gd name="connsiteY198" fmla="*/ 420336 h 1070392"/>
                <a:gd name="connsiteX199" fmla="*/ 25120 w 1070602"/>
                <a:gd name="connsiteY199" fmla="*/ 429879 h 1070392"/>
                <a:gd name="connsiteX200" fmla="*/ 1049670 w 1070602"/>
                <a:gd name="connsiteY200" fmla="*/ 451990 h 1070392"/>
                <a:gd name="connsiteX201" fmla="*/ 1037576 w 1070602"/>
                <a:gd name="connsiteY201" fmla="*/ 441982 h 1070392"/>
                <a:gd name="connsiteX202" fmla="*/ 1036180 w 1070602"/>
                <a:gd name="connsiteY202" fmla="*/ 434301 h 1070392"/>
                <a:gd name="connsiteX203" fmla="*/ 1045716 w 1070602"/>
                <a:gd name="connsiteY203" fmla="*/ 419871 h 1070392"/>
                <a:gd name="connsiteX204" fmla="*/ 1060137 w 1070602"/>
                <a:gd name="connsiteY204" fmla="*/ 429414 h 1070392"/>
                <a:gd name="connsiteX205" fmla="*/ 1061764 w 1070602"/>
                <a:gd name="connsiteY205" fmla="*/ 437560 h 1070392"/>
                <a:gd name="connsiteX206" fmla="*/ 1051996 w 1070602"/>
                <a:gd name="connsiteY206" fmla="*/ 451757 h 1070392"/>
                <a:gd name="connsiteX207" fmla="*/ 1049670 w 1070602"/>
                <a:gd name="connsiteY207" fmla="*/ 451757 h 1070392"/>
                <a:gd name="connsiteX208" fmla="*/ 15817 w 1070602"/>
                <a:gd name="connsiteY208" fmla="*/ 485738 h 1070392"/>
                <a:gd name="connsiteX209" fmla="*/ 14420 w 1070602"/>
                <a:gd name="connsiteY209" fmla="*/ 485738 h 1070392"/>
                <a:gd name="connsiteX210" fmla="*/ 3721 w 1070602"/>
                <a:gd name="connsiteY210" fmla="*/ 472239 h 1070392"/>
                <a:gd name="connsiteX211" fmla="*/ 4652 w 1070602"/>
                <a:gd name="connsiteY211" fmla="*/ 463859 h 1070392"/>
                <a:gd name="connsiteX212" fmla="*/ 18375 w 1070602"/>
                <a:gd name="connsiteY212" fmla="*/ 453386 h 1070392"/>
                <a:gd name="connsiteX213" fmla="*/ 28841 w 1070602"/>
                <a:gd name="connsiteY213" fmla="*/ 467118 h 1070392"/>
                <a:gd name="connsiteX214" fmla="*/ 27911 w 1070602"/>
                <a:gd name="connsiteY214" fmla="*/ 475031 h 1070392"/>
                <a:gd name="connsiteX215" fmla="*/ 15817 w 1070602"/>
                <a:gd name="connsiteY215" fmla="*/ 485738 h 1070392"/>
                <a:gd name="connsiteX216" fmla="*/ 1056880 w 1070602"/>
                <a:gd name="connsiteY216" fmla="*/ 508314 h 1070392"/>
                <a:gd name="connsiteX217" fmla="*/ 1044786 w 1070602"/>
                <a:gd name="connsiteY217" fmla="*/ 496910 h 1070392"/>
                <a:gd name="connsiteX218" fmla="*/ 1044088 w 1070602"/>
                <a:gd name="connsiteY218" fmla="*/ 488996 h 1070392"/>
                <a:gd name="connsiteX219" fmla="*/ 1055020 w 1070602"/>
                <a:gd name="connsiteY219" fmla="*/ 475730 h 1070392"/>
                <a:gd name="connsiteX220" fmla="*/ 1068277 w 1070602"/>
                <a:gd name="connsiteY220" fmla="*/ 486669 h 1070392"/>
                <a:gd name="connsiteX221" fmla="*/ 1068975 w 1070602"/>
                <a:gd name="connsiteY221" fmla="*/ 495048 h 1070392"/>
                <a:gd name="connsiteX222" fmla="*/ 1057811 w 1070602"/>
                <a:gd name="connsiteY222" fmla="*/ 508081 h 1070392"/>
                <a:gd name="connsiteX223" fmla="*/ 1056880 w 1070602"/>
                <a:gd name="connsiteY223" fmla="*/ 508081 h 1070392"/>
                <a:gd name="connsiteX224" fmla="*/ 12095 w 1070602"/>
                <a:gd name="connsiteY224" fmla="*/ 542527 h 1070392"/>
                <a:gd name="connsiteX225" fmla="*/ 12095 w 1070602"/>
                <a:gd name="connsiteY225" fmla="*/ 542527 h 1070392"/>
                <a:gd name="connsiteX226" fmla="*/ 0 w 1070602"/>
                <a:gd name="connsiteY226" fmla="*/ 530192 h 1070392"/>
                <a:gd name="connsiteX227" fmla="*/ 0 w 1070602"/>
                <a:gd name="connsiteY227" fmla="*/ 522046 h 1070392"/>
                <a:gd name="connsiteX228" fmla="*/ 12560 w 1070602"/>
                <a:gd name="connsiteY228" fmla="*/ 510176 h 1070392"/>
                <a:gd name="connsiteX229" fmla="*/ 24422 w 1070602"/>
                <a:gd name="connsiteY229" fmla="*/ 522512 h 1070392"/>
                <a:gd name="connsiteX230" fmla="*/ 24422 w 1070602"/>
                <a:gd name="connsiteY230" fmla="*/ 530425 h 1070392"/>
                <a:gd name="connsiteX231" fmla="*/ 12095 w 1070602"/>
                <a:gd name="connsiteY231" fmla="*/ 542527 h 1070392"/>
                <a:gd name="connsiteX232" fmla="*/ 1058276 w 1070602"/>
                <a:gd name="connsiteY232" fmla="*/ 555561 h 1070392"/>
                <a:gd name="connsiteX233" fmla="*/ 1058276 w 1070602"/>
                <a:gd name="connsiteY233" fmla="*/ 555561 h 1070392"/>
                <a:gd name="connsiteX234" fmla="*/ 1046181 w 1070602"/>
                <a:gd name="connsiteY234" fmla="*/ 543225 h 1070392"/>
                <a:gd name="connsiteX235" fmla="*/ 1046181 w 1070602"/>
                <a:gd name="connsiteY235" fmla="*/ 535312 h 1070392"/>
                <a:gd name="connsiteX236" fmla="*/ 1058508 w 1070602"/>
                <a:gd name="connsiteY236" fmla="*/ 523210 h 1070392"/>
                <a:gd name="connsiteX237" fmla="*/ 1070603 w 1070602"/>
                <a:gd name="connsiteY237" fmla="*/ 535312 h 1070392"/>
                <a:gd name="connsiteX238" fmla="*/ 1070603 w 1070602"/>
                <a:gd name="connsiteY238" fmla="*/ 543691 h 1070392"/>
                <a:gd name="connsiteX239" fmla="*/ 1058276 w 1070602"/>
                <a:gd name="connsiteY239" fmla="*/ 555794 h 1070392"/>
                <a:gd name="connsiteX240" fmla="*/ 14653 w 1070602"/>
                <a:gd name="connsiteY240" fmla="*/ 599317 h 1070392"/>
                <a:gd name="connsiteX241" fmla="*/ 2559 w 1070602"/>
                <a:gd name="connsiteY241" fmla="*/ 588378 h 1070392"/>
                <a:gd name="connsiteX242" fmla="*/ 1861 w 1070602"/>
                <a:gd name="connsiteY242" fmla="*/ 580232 h 1070392"/>
                <a:gd name="connsiteX243" fmla="*/ 13025 w 1070602"/>
                <a:gd name="connsiteY243" fmla="*/ 566966 h 1070392"/>
                <a:gd name="connsiteX244" fmla="*/ 26283 w 1070602"/>
                <a:gd name="connsiteY244" fmla="*/ 578137 h 1070392"/>
                <a:gd name="connsiteX245" fmla="*/ 26980 w 1070602"/>
                <a:gd name="connsiteY245" fmla="*/ 586050 h 1070392"/>
                <a:gd name="connsiteX246" fmla="*/ 16049 w 1070602"/>
                <a:gd name="connsiteY246" fmla="*/ 599317 h 1070392"/>
                <a:gd name="connsiteX247" fmla="*/ 14886 w 1070602"/>
                <a:gd name="connsiteY247" fmla="*/ 599317 h 1070392"/>
                <a:gd name="connsiteX248" fmla="*/ 1054322 w 1070602"/>
                <a:gd name="connsiteY248" fmla="*/ 612118 h 1070392"/>
                <a:gd name="connsiteX249" fmla="*/ 1052694 w 1070602"/>
                <a:gd name="connsiteY249" fmla="*/ 612118 h 1070392"/>
                <a:gd name="connsiteX250" fmla="*/ 1042227 w 1070602"/>
                <a:gd name="connsiteY250" fmla="*/ 598619 h 1070392"/>
                <a:gd name="connsiteX251" fmla="*/ 1043158 w 1070602"/>
                <a:gd name="connsiteY251" fmla="*/ 590705 h 1070392"/>
                <a:gd name="connsiteX252" fmla="*/ 1056648 w 1070602"/>
                <a:gd name="connsiteY252" fmla="*/ 579999 h 1070392"/>
                <a:gd name="connsiteX253" fmla="*/ 1067579 w 1070602"/>
                <a:gd name="connsiteY253" fmla="*/ 593498 h 1070392"/>
                <a:gd name="connsiteX254" fmla="*/ 1066649 w 1070602"/>
                <a:gd name="connsiteY254" fmla="*/ 601877 h 1070392"/>
                <a:gd name="connsiteX255" fmla="*/ 1054554 w 1070602"/>
                <a:gd name="connsiteY255" fmla="*/ 612584 h 1070392"/>
                <a:gd name="connsiteX256" fmla="*/ 23259 w 1070602"/>
                <a:gd name="connsiteY256" fmla="*/ 655408 h 1070392"/>
                <a:gd name="connsiteX257" fmla="*/ 11397 w 1070602"/>
                <a:gd name="connsiteY257" fmla="*/ 645634 h 1070392"/>
                <a:gd name="connsiteX258" fmla="*/ 9769 w 1070602"/>
                <a:gd name="connsiteY258" fmla="*/ 637487 h 1070392"/>
                <a:gd name="connsiteX259" fmla="*/ 19537 w 1070602"/>
                <a:gd name="connsiteY259" fmla="*/ 623290 h 1070392"/>
                <a:gd name="connsiteX260" fmla="*/ 33726 w 1070602"/>
                <a:gd name="connsiteY260" fmla="*/ 633065 h 1070392"/>
                <a:gd name="connsiteX261" fmla="*/ 35354 w 1070602"/>
                <a:gd name="connsiteY261" fmla="*/ 640745 h 1070392"/>
                <a:gd name="connsiteX262" fmla="*/ 25818 w 1070602"/>
                <a:gd name="connsiteY262" fmla="*/ 655175 h 1070392"/>
                <a:gd name="connsiteX263" fmla="*/ 23259 w 1070602"/>
                <a:gd name="connsiteY263" fmla="*/ 655408 h 1070392"/>
                <a:gd name="connsiteX264" fmla="*/ 1044320 w 1070602"/>
                <a:gd name="connsiteY264" fmla="*/ 668209 h 1070392"/>
                <a:gd name="connsiteX265" fmla="*/ 1041529 w 1070602"/>
                <a:gd name="connsiteY265" fmla="*/ 667977 h 1070392"/>
                <a:gd name="connsiteX266" fmla="*/ 1032459 w 1070602"/>
                <a:gd name="connsiteY266" fmla="*/ 653314 h 1070392"/>
                <a:gd name="connsiteX267" fmla="*/ 1034319 w 1070602"/>
                <a:gd name="connsiteY267" fmla="*/ 645401 h 1070392"/>
                <a:gd name="connsiteX268" fmla="*/ 1048739 w 1070602"/>
                <a:gd name="connsiteY268" fmla="*/ 636091 h 1070392"/>
                <a:gd name="connsiteX269" fmla="*/ 1058044 w 1070602"/>
                <a:gd name="connsiteY269" fmla="*/ 650521 h 1070392"/>
                <a:gd name="connsiteX270" fmla="*/ 1056182 w 1070602"/>
                <a:gd name="connsiteY270" fmla="*/ 658667 h 1070392"/>
                <a:gd name="connsiteX271" fmla="*/ 1044320 w 1070602"/>
                <a:gd name="connsiteY271" fmla="*/ 668209 h 1070392"/>
                <a:gd name="connsiteX272" fmla="*/ 38145 w 1070602"/>
                <a:gd name="connsiteY272" fmla="*/ 710336 h 1070392"/>
                <a:gd name="connsiteX273" fmla="*/ 26515 w 1070602"/>
                <a:gd name="connsiteY273" fmla="*/ 701957 h 1070392"/>
                <a:gd name="connsiteX274" fmla="*/ 23957 w 1070602"/>
                <a:gd name="connsiteY274" fmla="*/ 694044 h 1070392"/>
                <a:gd name="connsiteX275" fmla="*/ 32097 w 1070602"/>
                <a:gd name="connsiteY275" fmla="*/ 678916 h 1070392"/>
                <a:gd name="connsiteX276" fmla="*/ 47448 w 1070602"/>
                <a:gd name="connsiteY276" fmla="*/ 687062 h 1070392"/>
                <a:gd name="connsiteX277" fmla="*/ 49774 w 1070602"/>
                <a:gd name="connsiteY277" fmla="*/ 694509 h 1070392"/>
                <a:gd name="connsiteX278" fmla="*/ 42098 w 1070602"/>
                <a:gd name="connsiteY278" fmla="*/ 709871 h 1070392"/>
                <a:gd name="connsiteX279" fmla="*/ 38377 w 1070602"/>
                <a:gd name="connsiteY279" fmla="*/ 710569 h 1070392"/>
                <a:gd name="connsiteX280" fmla="*/ 1028272 w 1070602"/>
                <a:gd name="connsiteY280" fmla="*/ 722672 h 1070392"/>
                <a:gd name="connsiteX281" fmla="*/ 1024318 w 1070602"/>
                <a:gd name="connsiteY281" fmla="*/ 721974 h 1070392"/>
                <a:gd name="connsiteX282" fmla="*/ 1016875 w 1070602"/>
                <a:gd name="connsiteY282" fmla="*/ 706380 h 1070392"/>
                <a:gd name="connsiteX283" fmla="*/ 1019434 w 1070602"/>
                <a:gd name="connsiteY283" fmla="*/ 698932 h 1070392"/>
                <a:gd name="connsiteX284" fmla="*/ 1034785 w 1070602"/>
                <a:gd name="connsiteY284" fmla="*/ 691251 h 1070392"/>
                <a:gd name="connsiteX285" fmla="*/ 1042460 w 1070602"/>
                <a:gd name="connsiteY285" fmla="*/ 706612 h 1070392"/>
                <a:gd name="connsiteX286" fmla="*/ 1039669 w 1070602"/>
                <a:gd name="connsiteY286" fmla="*/ 714526 h 1070392"/>
                <a:gd name="connsiteX287" fmla="*/ 1028272 w 1070602"/>
                <a:gd name="connsiteY287" fmla="*/ 722672 h 1070392"/>
                <a:gd name="connsiteX288" fmla="*/ 58613 w 1070602"/>
                <a:gd name="connsiteY288" fmla="*/ 763402 h 1070392"/>
                <a:gd name="connsiteX289" fmla="*/ 47448 w 1070602"/>
                <a:gd name="connsiteY289" fmla="*/ 756187 h 1070392"/>
                <a:gd name="connsiteX290" fmla="*/ 43959 w 1070602"/>
                <a:gd name="connsiteY290" fmla="*/ 748739 h 1070392"/>
                <a:gd name="connsiteX291" fmla="*/ 50239 w 1070602"/>
                <a:gd name="connsiteY291" fmla="*/ 732680 h 1070392"/>
                <a:gd name="connsiteX292" fmla="*/ 66288 w 1070602"/>
                <a:gd name="connsiteY292" fmla="*/ 738964 h 1070392"/>
                <a:gd name="connsiteX293" fmla="*/ 69544 w 1070602"/>
                <a:gd name="connsiteY293" fmla="*/ 746179 h 1070392"/>
                <a:gd name="connsiteX294" fmla="*/ 63497 w 1070602"/>
                <a:gd name="connsiteY294" fmla="*/ 762238 h 1070392"/>
                <a:gd name="connsiteX295" fmla="*/ 58380 w 1070602"/>
                <a:gd name="connsiteY295" fmla="*/ 763402 h 1070392"/>
                <a:gd name="connsiteX296" fmla="*/ 1006176 w 1070602"/>
                <a:gd name="connsiteY296" fmla="*/ 775272 h 1070392"/>
                <a:gd name="connsiteX297" fmla="*/ 1000826 w 1070602"/>
                <a:gd name="connsiteY297" fmla="*/ 774108 h 1070392"/>
                <a:gd name="connsiteX298" fmla="*/ 995244 w 1070602"/>
                <a:gd name="connsiteY298" fmla="*/ 757816 h 1070392"/>
                <a:gd name="connsiteX299" fmla="*/ 998733 w 1070602"/>
                <a:gd name="connsiteY299" fmla="*/ 750601 h 1070392"/>
                <a:gd name="connsiteX300" fmla="*/ 1015015 w 1070602"/>
                <a:gd name="connsiteY300" fmla="*/ 744550 h 1070392"/>
                <a:gd name="connsiteX301" fmla="*/ 1021061 w 1070602"/>
                <a:gd name="connsiteY301" fmla="*/ 760842 h 1070392"/>
                <a:gd name="connsiteX302" fmla="*/ 1017573 w 1070602"/>
                <a:gd name="connsiteY302" fmla="*/ 768290 h 1070392"/>
                <a:gd name="connsiteX303" fmla="*/ 1006641 w 1070602"/>
                <a:gd name="connsiteY303" fmla="*/ 775272 h 1070392"/>
                <a:gd name="connsiteX304" fmla="*/ 84894 w 1070602"/>
                <a:gd name="connsiteY304" fmla="*/ 813674 h 1070392"/>
                <a:gd name="connsiteX305" fmla="*/ 74428 w 1070602"/>
                <a:gd name="connsiteY305" fmla="*/ 807623 h 1070392"/>
                <a:gd name="connsiteX306" fmla="*/ 70242 w 1070602"/>
                <a:gd name="connsiteY306" fmla="*/ 800408 h 1070392"/>
                <a:gd name="connsiteX307" fmla="*/ 74661 w 1070602"/>
                <a:gd name="connsiteY307" fmla="*/ 783651 h 1070392"/>
                <a:gd name="connsiteX308" fmla="*/ 91408 w 1070602"/>
                <a:gd name="connsiteY308" fmla="*/ 788073 h 1070392"/>
                <a:gd name="connsiteX309" fmla="*/ 95361 w 1070602"/>
                <a:gd name="connsiteY309" fmla="*/ 795055 h 1070392"/>
                <a:gd name="connsiteX310" fmla="*/ 90942 w 1070602"/>
                <a:gd name="connsiteY310" fmla="*/ 811813 h 1070392"/>
                <a:gd name="connsiteX311" fmla="*/ 84662 w 1070602"/>
                <a:gd name="connsiteY311" fmla="*/ 813442 h 1070392"/>
                <a:gd name="connsiteX312" fmla="*/ 978731 w 1070602"/>
                <a:gd name="connsiteY312" fmla="*/ 824846 h 1070392"/>
                <a:gd name="connsiteX313" fmla="*/ 972218 w 1070602"/>
                <a:gd name="connsiteY313" fmla="*/ 822985 h 1070392"/>
                <a:gd name="connsiteX314" fmla="*/ 968497 w 1070602"/>
                <a:gd name="connsiteY314" fmla="*/ 806227 h 1070392"/>
                <a:gd name="connsiteX315" fmla="*/ 972683 w 1070602"/>
                <a:gd name="connsiteY315" fmla="*/ 799477 h 1070392"/>
                <a:gd name="connsiteX316" fmla="*/ 989430 w 1070602"/>
                <a:gd name="connsiteY316" fmla="*/ 795288 h 1070392"/>
                <a:gd name="connsiteX317" fmla="*/ 993616 w 1070602"/>
                <a:gd name="connsiteY317" fmla="*/ 812046 h 1070392"/>
                <a:gd name="connsiteX318" fmla="*/ 989197 w 1070602"/>
                <a:gd name="connsiteY318" fmla="*/ 819261 h 1070392"/>
                <a:gd name="connsiteX319" fmla="*/ 978963 w 1070602"/>
                <a:gd name="connsiteY319" fmla="*/ 825079 h 1070392"/>
                <a:gd name="connsiteX320" fmla="*/ 116527 w 1070602"/>
                <a:gd name="connsiteY320" fmla="*/ 860922 h 1070392"/>
                <a:gd name="connsiteX321" fmla="*/ 106758 w 1070602"/>
                <a:gd name="connsiteY321" fmla="*/ 856034 h 1070392"/>
                <a:gd name="connsiteX322" fmla="*/ 101874 w 1070602"/>
                <a:gd name="connsiteY322" fmla="*/ 849285 h 1070392"/>
                <a:gd name="connsiteX323" fmla="*/ 104433 w 1070602"/>
                <a:gd name="connsiteY323" fmla="*/ 832294 h 1070392"/>
                <a:gd name="connsiteX324" fmla="*/ 121411 w 1070602"/>
                <a:gd name="connsiteY324" fmla="*/ 834854 h 1070392"/>
                <a:gd name="connsiteX325" fmla="*/ 126063 w 1070602"/>
                <a:gd name="connsiteY325" fmla="*/ 841371 h 1070392"/>
                <a:gd name="connsiteX326" fmla="*/ 123737 w 1070602"/>
                <a:gd name="connsiteY326" fmla="*/ 858362 h 1070392"/>
                <a:gd name="connsiteX327" fmla="*/ 116527 w 1070602"/>
                <a:gd name="connsiteY327" fmla="*/ 860689 h 1070392"/>
                <a:gd name="connsiteX328" fmla="*/ 945936 w 1070602"/>
                <a:gd name="connsiteY328" fmla="*/ 871395 h 1070392"/>
                <a:gd name="connsiteX329" fmla="*/ 938260 w 1070602"/>
                <a:gd name="connsiteY329" fmla="*/ 868835 h 1070392"/>
                <a:gd name="connsiteX330" fmla="*/ 936167 w 1070602"/>
                <a:gd name="connsiteY330" fmla="*/ 851612 h 1070392"/>
                <a:gd name="connsiteX331" fmla="*/ 941052 w 1070602"/>
                <a:gd name="connsiteY331" fmla="*/ 845328 h 1070392"/>
                <a:gd name="connsiteX332" fmla="*/ 958030 w 1070602"/>
                <a:gd name="connsiteY332" fmla="*/ 843000 h 1070392"/>
                <a:gd name="connsiteX333" fmla="*/ 960356 w 1070602"/>
                <a:gd name="connsiteY333" fmla="*/ 860223 h 1070392"/>
                <a:gd name="connsiteX334" fmla="*/ 955239 w 1070602"/>
                <a:gd name="connsiteY334" fmla="*/ 866741 h 1070392"/>
                <a:gd name="connsiteX335" fmla="*/ 945703 w 1070602"/>
                <a:gd name="connsiteY335" fmla="*/ 871395 h 1070392"/>
                <a:gd name="connsiteX336" fmla="*/ 153043 w 1070602"/>
                <a:gd name="connsiteY336" fmla="*/ 904677 h 1070392"/>
                <a:gd name="connsiteX337" fmla="*/ 144205 w 1070602"/>
                <a:gd name="connsiteY337" fmla="*/ 900721 h 1070392"/>
                <a:gd name="connsiteX338" fmla="*/ 138623 w 1070602"/>
                <a:gd name="connsiteY338" fmla="*/ 894670 h 1070392"/>
                <a:gd name="connsiteX339" fmla="*/ 139553 w 1070602"/>
                <a:gd name="connsiteY339" fmla="*/ 877447 h 1070392"/>
                <a:gd name="connsiteX340" fmla="*/ 156765 w 1070602"/>
                <a:gd name="connsiteY340" fmla="*/ 878378 h 1070392"/>
                <a:gd name="connsiteX341" fmla="*/ 162114 w 1070602"/>
                <a:gd name="connsiteY341" fmla="*/ 884197 h 1070392"/>
                <a:gd name="connsiteX342" fmla="*/ 161649 w 1070602"/>
                <a:gd name="connsiteY342" fmla="*/ 901419 h 1070392"/>
                <a:gd name="connsiteX343" fmla="*/ 153275 w 1070602"/>
                <a:gd name="connsiteY343" fmla="*/ 904677 h 1070392"/>
                <a:gd name="connsiteX344" fmla="*/ 908489 w 1070602"/>
                <a:gd name="connsiteY344" fmla="*/ 913988 h 1070392"/>
                <a:gd name="connsiteX345" fmla="*/ 899883 w 1070602"/>
                <a:gd name="connsiteY345" fmla="*/ 910496 h 1070392"/>
                <a:gd name="connsiteX346" fmla="*/ 899883 w 1070602"/>
                <a:gd name="connsiteY346" fmla="*/ 893273 h 1070392"/>
                <a:gd name="connsiteX347" fmla="*/ 905466 w 1070602"/>
                <a:gd name="connsiteY347" fmla="*/ 887688 h 1070392"/>
                <a:gd name="connsiteX348" fmla="*/ 922677 w 1070602"/>
                <a:gd name="connsiteY348" fmla="*/ 887222 h 1070392"/>
                <a:gd name="connsiteX349" fmla="*/ 923142 w 1070602"/>
                <a:gd name="connsiteY349" fmla="*/ 904445 h 1070392"/>
                <a:gd name="connsiteX350" fmla="*/ 917327 w 1070602"/>
                <a:gd name="connsiteY350" fmla="*/ 910496 h 1070392"/>
                <a:gd name="connsiteX351" fmla="*/ 908722 w 1070602"/>
                <a:gd name="connsiteY351" fmla="*/ 914220 h 1070392"/>
                <a:gd name="connsiteX352" fmla="*/ 193978 w 1070602"/>
                <a:gd name="connsiteY352" fmla="*/ 944011 h 1070392"/>
                <a:gd name="connsiteX353" fmla="*/ 186070 w 1070602"/>
                <a:gd name="connsiteY353" fmla="*/ 940986 h 1070392"/>
                <a:gd name="connsiteX354" fmla="*/ 179791 w 1070602"/>
                <a:gd name="connsiteY354" fmla="*/ 935400 h 1070392"/>
                <a:gd name="connsiteX355" fmla="*/ 178860 w 1070602"/>
                <a:gd name="connsiteY355" fmla="*/ 918177 h 1070392"/>
                <a:gd name="connsiteX356" fmla="*/ 196072 w 1070602"/>
                <a:gd name="connsiteY356" fmla="*/ 917246 h 1070392"/>
                <a:gd name="connsiteX357" fmla="*/ 202119 w 1070602"/>
                <a:gd name="connsiteY357" fmla="*/ 922366 h 1070392"/>
                <a:gd name="connsiteX358" fmla="*/ 203282 w 1070602"/>
                <a:gd name="connsiteY358" fmla="*/ 939589 h 1070392"/>
                <a:gd name="connsiteX359" fmla="*/ 193978 w 1070602"/>
                <a:gd name="connsiteY359" fmla="*/ 943779 h 1070392"/>
                <a:gd name="connsiteX360" fmla="*/ 866623 w 1070602"/>
                <a:gd name="connsiteY360" fmla="*/ 952391 h 1070392"/>
                <a:gd name="connsiteX361" fmla="*/ 857320 w 1070602"/>
                <a:gd name="connsiteY361" fmla="*/ 947968 h 1070392"/>
                <a:gd name="connsiteX362" fmla="*/ 858948 w 1070602"/>
                <a:gd name="connsiteY362" fmla="*/ 930745 h 1070392"/>
                <a:gd name="connsiteX363" fmla="*/ 864995 w 1070602"/>
                <a:gd name="connsiteY363" fmla="*/ 925625 h 1070392"/>
                <a:gd name="connsiteX364" fmla="*/ 882207 w 1070602"/>
                <a:gd name="connsiteY364" fmla="*/ 927021 h 1070392"/>
                <a:gd name="connsiteX365" fmla="*/ 880811 w 1070602"/>
                <a:gd name="connsiteY365" fmla="*/ 944244 h 1070392"/>
                <a:gd name="connsiteX366" fmla="*/ 874531 w 1070602"/>
                <a:gd name="connsiteY366" fmla="*/ 949598 h 1070392"/>
                <a:gd name="connsiteX367" fmla="*/ 866856 w 1070602"/>
                <a:gd name="connsiteY367" fmla="*/ 952391 h 1070392"/>
                <a:gd name="connsiteX368" fmla="*/ 238868 w 1070602"/>
                <a:gd name="connsiteY368" fmla="*/ 978691 h 1070392"/>
                <a:gd name="connsiteX369" fmla="*/ 231890 w 1070602"/>
                <a:gd name="connsiteY369" fmla="*/ 976595 h 1070392"/>
                <a:gd name="connsiteX370" fmla="*/ 225146 w 1070602"/>
                <a:gd name="connsiteY370" fmla="*/ 971941 h 1070392"/>
                <a:gd name="connsiteX371" fmla="*/ 222354 w 1070602"/>
                <a:gd name="connsiteY371" fmla="*/ 954950 h 1070392"/>
                <a:gd name="connsiteX372" fmla="*/ 239333 w 1070602"/>
                <a:gd name="connsiteY372" fmla="*/ 952158 h 1070392"/>
                <a:gd name="connsiteX373" fmla="*/ 245846 w 1070602"/>
                <a:gd name="connsiteY373" fmla="*/ 956813 h 1070392"/>
                <a:gd name="connsiteX374" fmla="*/ 248869 w 1070602"/>
                <a:gd name="connsiteY374" fmla="*/ 973803 h 1070392"/>
                <a:gd name="connsiteX375" fmla="*/ 238868 w 1070602"/>
                <a:gd name="connsiteY375" fmla="*/ 979156 h 1070392"/>
                <a:gd name="connsiteX376" fmla="*/ 820803 w 1070602"/>
                <a:gd name="connsiteY376" fmla="*/ 985906 h 1070392"/>
                <a:gd name="connsiteX377" fmla="*/ 810569 w 1070602"/>
                <a:gd name="connsiteY377" fmla="*/ 980319 h 1070392"/>
                <a:gd name="connsiteX378" fmla="*/ 814058 w 1070602"/>
                <a:gd name="connsiteY378" fmla="*/ 963330 h 1070392"/>
                <a:gd name="connsiteX379" fmla="*/ 820571 w 1070602"/>
                <a:gd name="connsiteY379" fmla="*/ 958907 h 1070392"/>
                <a:gd name="connsiteX380" fmla="*/ 837550 w 1070602"/>
                <a:gd name="connsiteY380" fmla="*/ 962165 h 1070392"/>
                <a:gd name="connsiteX381" fmla="*/ 834293 w 1070602"/>
                <a:gd name="connsiteY381" fmla="*/ 979156 h 1070392"/>
                <a:gd name="connsiteX382" fmla="*/ 827316 w 1070602"/>
                <a:gd name="connsiteY382" fmla="*/ 983811 h 1070392"/>
                <a:gd name="connsiteX383" fmla="*/ 820571 w 1070602"/>
                <a:gd name="connsiteY383" fmla="*/ 985906 h 1070392"/>
                <a:gd name="connsiteX384" fmla="*/ 287246 w 1070602"/>
                <a:gd name="connsiteY384" fmla="*/ 1008482 h 1070392"/>
                <a:gd name="connsiteX385" fmla="*/ 281432 w 1070602"/>
                <a:gd name="connsiteY385" fmla="*/ 1007086 h 1070392"/>
                <a:gd name="connsiteX386" fmla="*/ 274222 w 1070602"/>
                <a:gd name="connsiteY386" fmla="*/ 1003129 h 1070392"/>
                <a:gd name="connsiteX387" fmla="*/ 269569 w 1070602"/>
                <a:gd name="connsiteY387" fmla="*/ 986604 h 1070392"/>
                <a:gd name="connsiteX388" fmla="*/ 286084 w 1070602"/>
                <a:gd name="connsiteY388" fmla="*/ 981949 h 1070392"/>
                <a:gd name="connsiteX389" fmla="*/ 293061 w 1070602"/>
                <a:gd name="connsiteY389" fmla="*/ 985906 h 1070392"/>
                <a:gd name="connsiteX390" fmla="*/ 297945 w 1070602"/>
                <a:gd name="connsiteY390" fmla="*/ 1002430 h 1070392"/>
                <a:gd name="connsiteX391" fmla="*/ 287246 w 1070602"/>
                <a:gd name="connsiteY391" fmla="*/ 1008714 h 1070392"/>
                <a:gd name="connsiteX392" fmla="*/ 771495 w 1070602"/>
                <a:gd name="connsiteY392" fmla="*/ 1014533 h 1070392"/>
                <a:gd name="connsiteX393" fmla="*/ 760563 w 1070602"/>
                <a:gd name="connsiteY393" fmla="*/ 1007784 h 1070392"/>
                <a:gd name="connsiteX394" fmla="*/ 765913 w 1070602"/>
                <a:gd name="connsiteY394" fmla="*/ 991491 h 1070392"/>
                <a:gd name="connsiteX395" fmla="*/ 772890 w 1070602"/>
                <a:gd name="connsiteY395" fmla="*/ 987767 h 1070392"/>
                <a:gd name="connsiteX396" fmla="*/ 789404 w 1070602"/>
                <a:gd name="connsiteY396" fmla="*/ 992888 h 1070392"/>
                <a:gd name="connsiteX397" fmla="*/ 784287 w 1070602"/>
                <a:gd name="connsiteY397" fmla="*/ 1009412 h 1070392"/>
                <a:gd name="connsiteX398" fmla="*/ 776844 w 1070602"/>
                <a:gd name="connsiteY398" fmla="*/ 1013136 h 1070392"/>
                <a:gd name="connsiteX399" fmla="*/ 771262 w 1070602"/>
                <a:gd name="connsiteY399" fmla="*/ 1014533 h 1070392"/>
                <a:gd name="connsiteX400" fmla="*/ 338881 w 1070602"/>
                <a:gd name="connsiteY400" fmla="*/ 1032687 h 1070392"/>
                <a:gd name="connsiteX401" fmla="*/ 334229 w 1070602"/>
                <a:gd name="connsiteY401" fmla="*/ 1031756 h 1070392"/>
                <a:gd name="connsiteX402" fmla="*/ 326554 w 1070602"/>
                <a:gd name="connsiteY402" fmla="*/ 1028498 h 1070392"/>
                <a:gd name="connsiteX403" fmla="*/ 320041 w 1070602"/>
                <a:gd name="connsiteY403" fmla="*/ 1012438 h 1070392"/>
                <a:gd name="connsiteX404" fmla="*/ 336090 w 1070602"/>
                <a:gd name="connsiteY404" fmla="*/ 1005921 h 1070392"/>
                <a:gd name="connsiteX405" fmla="*/ 343300 w 1070602"/>
                <a:gd name="connsiteY405" fmla="*/ 1008947 h 1070392"/>
                <a:gd name="connsiteX406" fmla="*/ 350045 w 1070602"/>
                <a:gd name="connsiteY406" fmla="*/ 1024774 h 1070392"/>
                <a:gd name="connsiteX407" fmla="*/ 338881 w 1070602"/>
                <a:gd name="connsiteY407" fmla="*/ 1032455 h 1070392"/>
                <a:gd name="connsiteX408" fmla="*/ 719627 w 1070602"/>
                <a:gd name="connsiteY408" fmla="*/ 1037342 h 1070392"/>
                <a:gd name="connsiteX409" fmla="*/ 708231 w 1070602"/>
                <a:gd name="connsiteY409" fmla="*/ 1029429 h 1070392"/>
                <a:gd name="connsiteX410" fmla="*/ 715441 w 1070602"/>
                <a:gd name="connsiteY410" fmla="*/ 1013835 h 1070392"/>
                <a:gd name="connsiteX411" fmla="*/ 722884 w 1070602"/>
                <a:gd name="connsiteY411" fmla="*/ 1011042 h 1070392"/>
                <a:gd name="connsiteX412" fmla="*/ 738700 w 1070602"/>
                <a:gd name="connsiteY412" fmla="*/ 1017792 h 1070392"/>
                <a:gd name="connsiteX413" fmla="*/ 731955 w 1070602"/>
                <a:gd name="connsiteY413" fmla="*/ 1033618 h 1070392"/>
                <a:gd name="connsiteX414" fmla="*/ 724047 w 1070602"/>
                <a:gd name="connsiteY414" fmla="*/ 1036644 h 1070392"/>
                <a:gd name="connsiteX415" fmla="*/ 719860 w 1070602"/>
                <a:gd name="connsiteY415" fmla="*/ 1037342 h 1070392"/>
                <a:gd name="connsiteX416" fmla="*/ 392609 w 1070602"/>
                <a:gd name="connsiteY416" fmla="*/ 1051074 h 1070392"/>
                <a:gd name="connsiteX417" fmla="*/ 389353 w 1070602"/>
                <a:gd name="connsiteY417" fmla="*/ 1050609 h 1070392"/>
                <a:gd name="connsiteX418" fmla="*/ 381444 w 1070602"/>
                <a:gd name="connsiteY418" fmla="*/ 1048281 h 1070392"/>
                <a:gd name="connsiteX419" fmla="*/ 373304 w 1070602"/>
                <a:gd name="connsiteY419" fmla="*/ 1033153 h 1070392"/>
                <a:gd name="connsiteX420" fmla="*/ 388422 w 1070602"/>
                <a:gd name="connsiteY420" fmla="*/ 1025007 h 1070392"/>
                <a:gd name="connsiteX421" fmla="*/ 396097 w 1070602"/>
                <a:gd name="connsiteY421" fmla="*/ 1027334 h 1070392"/>
                <a:gd name="connsiteX422" fmla="*/ 404471 w 1070602"/>
                <a:gd name="connsiteY422" fmla="*/ 1042463 h 1070392"/>
                <a:gd name="connsiteX423" fmla="*/ 392842 w 1070602"/>
                <a:gd name="connsiteY423" fmla="*/ 1051307 h 1070392"/>
                <a:gd name="connsiteX424" fmla="*/ 665435 w 1070602"/>
                <a:gd name="connsiteY424" fmla="*/ 1054333 h 1070392"/>
                <a:gd name="connsiteX425" fmla="*/ 653573 w 1070602"/>
                <a:gd name="connsiteY425" fmla="*/ 1045255 h 1070392"/>
                <a:gd name="connsiteX426" fmla="*/ 662411 w 1070602"/>
                <a:gd name="connsiteY426" fmla="*/ 1030360 h 1070392"/>
                <a:gd name="connsiteX427" fmla="*/ 670086 w 1070602"/>
                <a:gd name="connsiteY427" fmla="*/ 1028265 h 1070392"/>
                <a:gd name="connsiteX428" fmla="*/ 684972 w 1070602"/>
                <a:gd name="connsiteY428" fmla="*/ 1036877 h 1070392"/>
                <a:gd name="connsiteX429" fmla="*/ 676366 w 1070602"/>
                <a:gd name="connsiteY429" fmla="*/ 1051772 h 1070392"/>
                <a:gd name="connsiteX430" fmla="*/ 668226 w 1070602"/>
                <a:gd name="connsiteY430" fmla="*/ 1053867 h 1070392"/>
                <a:gd name="connsiteX431" fmla="*/ 665202 w 1070602"/>
                <a:gd name="connsiteY431" fmla="*/ 1054333 h 1070392"/>
                <a:gd name="connsiteX432" fmla="*/ 447965 w 1070602"/>
                <a:gd name="connsiteY432" fmla="*/ 1063409 h 1070392"/>
                <a:gd name="connsiteX433" fmla="*/ 445872 w 1070602"/>
                <a:gd name="connsiteY433" fmla="*/ 1063409 h 1070392"/>
                <a:gd name="connsiteX434" fmla="*/ 437498 w 1070602"/>
                <a:gd name="connsiteY434" fmla="*/ 1062013 h 1070392"/>
                <a:gd name="connsiteX435" fmla="*/ 427730 w 1070602"/>
                <a:gd name="connsiteY435" fmla="*/ 1047816 h 1070392"/>
                <a:gd name="connsiteX436" fmla="*/ 441917 w 1070602"/>
                <a:gd name="connsiteY436" fmla="*/ 1038040 h 1070392"/>
                <a:gd name="connsiteX437" fmla="*/ 449593 w 1070602"/>
                <a:gd name="connsiteY437" fmla="*/ 1039437 h 1070392"/>
                <a:gd name="connsiteX438" fmla="*/ 459594 w 1070602"/>
                <a:gd name="connsiteY438" fmla="*/ 1053402 h 1070392"/>
                <a:gd name="connsiteX439" fmla="*/ 447500 w 1070602"/>
                <a:gd name="connsiteY439" fmla="*/ 1063642 h 1070392"/>
                <a:gd name="connsiteX440" fmla="*/ 609614 w 1070602"/>
                <a:gd name="connsiteY440" fmla="*/ 1065504 h 1070392"/>
                <a:gd name="connsiteX441" fmla="*/ 597519 w 1070602"/>
                <a:gd name="connsiteY441" fmla="*/ 1055031 h 1070392"/>
                <a:gd name="connsiteX442" fmla="*/ 607753 w 1070602"/>
                <a:gd name="connsiteY442" fmla="*/ 1041299 h 1070392"/>
                <a:gd name="connsiteX443" fmla="*/ 615661 w 1070602"/>
                <a:gd name="connsiteY443" fmla="*/ 1040135 h 1070392"/>
                <a:gd name="connsiteX444" fmla="*/ 629616 w 1070602"/>
                <a:gd name="connsiteY444" fmla="*/ 1050376 h 1070392"/>
                <a:gd name="connsiteX445" fmla="*/ 619382 w 1070602"/>
                <a:gd name="connsiteY445" fmla="*/ 1064341 h 1070392"/>
                <a:gd name="connsiteX446" fmla="*/ 611241 w 1070602"/>
                <a:gd name="connsiteY446" fmla="*/ 1065504 h 1070392"/>
                <a:gd name="connsiteX447" fmla="*/ 609381 w 1070602"/>
                <a:gd name="connsiteY447" fmla="*/ 1065504 h 1070392"/>
                <a:gd name="connsiteX448" fmla="*/ 504484 w 1070602"/>
                <a:gd name="connsiteY448" fmla="*/ 1069926 h 1070392"/>
                <a:gd name="connsiteX449" fmla="*/ 503786 w 1070602"/>
                <a:gd name="connsiteY449" fmla="*/ 1069926 h 1070392"/>
                <a:gd name="connsiteX450" fmla="*/ 495413 w 1070602"/>
                <a:gd name="connsiteY450" fmla="*/ 1069461 h 1070392"/>
                <a:gd name="connsiteX451" fmla="*/ 484248 w 1070602"/>
                <a:gd name="connsiteY451" fmla="*/ 1056427 h 1070392"/>
                <a:gd name="connsiteX452" fmla="*/ 497273 w 1070602"/>
                <a:gd name="connsiteY452" fmla="*/ 1045255 h 1070392"/>
                <a:gd name="connsiteX453" fmla="*/ 505181 w 1070602"/>
                <a:gd name="connsiteY453" fmla="*/ 1045721 h 1070392"/>
                <a:gd name="connsiteX454" fmla="*/ 516579 w 1070602"/>
                <a:gd name="connsiteY454" fmla="*/ 1058522 h 1070392"/>
                <a:gd name="connsiteX455" fmla="*/ 504484 w 1070602"/>
                <a:gd name="connsiteY455" fmla="*/ 1069926 h 1070392"/>
                <a:gd name="connsiteX456" fmla="*/ 553094 w 1070602"/>
                <a:gd name="connsiteY456" fmla="*/ 1070392 h 1070392"/>
                <a:gd name="connsiteX457" fmla="*/ 541000 w 1070602"/>
                <a:gd name="connsiteY457" fmla="*/ 1058522 h 1070392"/>
                <a:gd name="connsiteX458" fmla="*/ 552862 w 1070602"/>
                <a:gd name="connsiteY458" fmla="*/ 1045954 h 1070392"/>
                <a:gd name="connsiteX459" fmla="*/ 560770 w 1070602"/>
                <a:gd name="connsiteY459" fmla="*/ 1045954 h 1070392"/>
                <a:gd name="connsiteX460" fmla="*/ 573562 w 1070602"/>
                <a:gd name="connsiteY460" fmla="*/ 1057126 h 1070392"/>
                <a:gd name="connsiteX461" fmla="*/ 562166 w 1070602"/>
                <a:gd name="connsiteY461" fmla="*/ 1069926 h 1070392"/>
                <a:gd name="connsiteX462" fmla="*/ 553792 w 1070602"/>
                <a:gd name="connsiteY462" fmla="*/ 1069926 h 1070392"/>
                <a:gd name="connsiteX463" fmla="*/ 553327 w 1070602"/>
                <a:gd name="connsiteY463" fmla="*/ 1070392 h 107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602" h="1070392">
                  <a:moveTo>
                    <a:pt x="514020" y="24439"/>
                  </a:moveTo>
                  <a:cubicBezTo>
                    <a:pt x="507507" y="24439"/>
                    <a:pt x="502158" y="19318"/>
                    <a:pt x="501925" y="12801"/>
                  </a:cubicBezTo>
                  <a:cubicBezTo>
                    <a:pt x="501693" y="6052"/>
                    <a:pt x="506810" y="466"/>
                    <a:pt x="513555" y="0"/>
                  </a:cubicBezTo>
                  <a:lnTo>
                    <a:pt x="521928" y="0"/>
                  </a:lnTo>
                  <a:cubicBezTo>
                    <a:pt x="528906" y="0"/>
                    <a:pt x="534255" y="4887"/>
                    <a:pt x="534488" y="11637"/>
                  </a:cubicBezTo>
                  <a:cubicBezTo>
                    <a:pt x="534488" y="18387"/>
                    <a:pt x="529371" y="23973"/>
                    <a:pt x="522625" y="24206"/>
                  </a:cubicBezTo>
                  <a:lnTo>
                    <a:pt x="514717" y="24206"/>
                  </a:lnTo>
                  <a:cubicBezTo>
                    <a:pt x="514717" y="24206"/>
                    <a:pt x="514485" y="24439"/>
                    <a:pt x="514253" y="24439"/>
                  </a:cubicBezTo>
                  <a:moveTo>
                    <a:pt x="578912" y="25835"/>
                  </a:moveTo>
                  <a:cubicBezTo>
                    <a:pt x="578912" y="25835"/>
                    <a:pt x="578214" y="25835"/>
                    <a:pt x="577981" y="25835"/>
                  </a:cubicBezTo>
                  <a:lnTo>
                    <a:pt x="570074" y="25369"/>
                  </a:lnTo>
                  <a:cubicBezTo>
                    <a:pt x="563328" y="24904"/>
                    <a:pt x="558211" y="19085"/>
                    <a:pt x="558677" y="12335"/>
                  </a:cubicBezTo>
                  <a:cubicBezTo>
                    <a:pt x="559142" y="5586"/>
                    <a:pt x="565189" y="698"/>
                    <a:pt x="571702" y="931"/>
                  </a:cubicBezTo>
                  <a:lnTo>
                    <a:pt x="579843" y="1629"/>
                  </a:lnTo>
                  <a:cubicBezTo>
                    <a:pt x="586587" y="2095"/>
                    <a:pt x="591472" y="8146"/>
                    <a:pt x="591006" y="14663"/>
                  </a:cubicBezTo>
                  <a:cubicBezTo>
                    <a:pt x="590541" y="20947"/>
                    <a:pt x="585192" y="25835"/>
                    <a:pt x="578912" y="25835"/>
                  </a:cubicBezTo>
                  <a:moveTo>
                    <a:pt x="457501" y="29791"/>
                  </a:moveTo>
                  <a:cubicBezTo>
                    <a:pt x="451686" y="29791"/>
                    <a:pt x="446337" y="25369"/>
                    <a:pt x="445406" y="19318"/>
                  </a:cubicBezTo>
                  <a:cubicBezTo>
                    <a:pt x="444476" y="12568"/>
                    <a:pt x="448895" y="6517"/>
                    <a:pt x="455640" y="5353"/>
                  </a:cubicBezTo>
                  <a:lnTo>
                    <a:pt x="463781" y="4189"/>
                  </a:lnTo>
                  <a:cubicBezTo>
                    <a:pt x="470293" y="3491"/>
                    <a:pt x="476573" y="7913"/>
                    <a:pt x="477503" y="14663"/>
                  </a:cubicBezTo>
                  <a:cubicBezTo>
                    <a:pt x="478434" y="21413"/>
                    <a:pt x="473782" y="27464"/>
                    <a:pt x="467037" y="28395"/>
                  </a:cubicBezTo>
                  <a:lnTo>
                    <a:pt x="459129" y="29559"/>
                  </a:lnTo>
                  <a:cubicBezTo>
                    <a:pt x="459129" y="29559"/>
                    <a:pt x="457966" y="29559"/>
                    <a:pt x="457268" y="29559"/>
                  </a:cubicBezTo>
                  <a:moveTo>
                    <a:pt x="635198" y="33515"/>
                  </a:moveTo>
                  <a:cubicBezTo>
                    <a:pt x="635198" y="33515"/>
                    <a:pt x="633570" y="33515"/>
                    <a:pt x="632873" y="33515"/>
                  </a:cubicBezTo>
                  <a:lnTo>
                    <a:pt x="624964" y="32119"/>
                  </a:lnTo>
                  <a:cubicBezTo>
                    <a:pt x="618452" y="30955"/>
                    <a:pt x="614032" y="24671"/>
                    <a:pt x="615196" y="17922"/>
                  </a:cubicBezTo>
                  <a:cubicBezTo>
                    <a:pt x="616358" y="11172"/>
                    <a:pt x="622639" y="6750"/>
                    <a:pt x="629383" y="8146"/>
                  </a:cubicBezTo>
                  <a:lnTo>
                    <a:pt x="637524" y="9776"/>
                  </a:lnTo>
                  <a:cubicBezTo>
                    <a:pt x="644036" y="10939"/>
                    <a:pt x="648456" y="17456"/>
                    <a:pt x="647293" y="23973"/>
                  </a:cubicBezTo>
                  <a:cubicBezTo>
                    <a:pt x="646130" y="29791"/>
                    <a:pt x="641013" y="33980"/>
                    <a:pt x="635431" y="33980"/>
                  </a:cubicBezTo>
                  <a:moveTo>
                    <a:pt x="401912" y="41196"/>
                  </a:moveTo>
                  <a:cubicBezTo>
                    <a:pt x="396563" y="41196"/>
                    <a:pt x="391678" y="37704"/>
                    <a:pt x="390051" y="32119"/>
                  </a:cubicBezTo>
                  <a:cubicBezTo>
                    <a:pt x="388422" y="25602"/>
                    <a:pt x="392144" y="18852"/>
                    <a:pt x="398656" y="17224"/>
                  </a:cubicBezTo>
                  <a:cubicBezTo>
                    <a:pt x="401214" y="16525"/>
                    <a:pt x="404005" y="15826"/>
                    <a:pt x="406797" y="15128"/>
                  </a:cubicBezTo>
                  <a:cubicBezTo>
                    <a:pt x="413309" y="13500"/>
                    <a:pt x="420054" y="17456"/>
                    <a:pt x="421449" y="23973"/>
                  </a:cubicBezTo>
                  <a:cubicBezTo>
                    <a:pt x="423078" y="30489"/>
                    <a:pt x="419124" y="37006"/>
                    <a:pt x="412379" y="38636"/>
                  </a:cubicBezTo>
                  <a:lnTo>
                    <a:pt x="404703" y="40498"/>
                  </a:lnTo>
                  <a:cubicBezTo>
                    <a:pt x="404703" y="40498"/>
                    <a:pt x="402610" y="40963"/>
                    <a:pt x="401680" y="40963"/>
                  </a:cubicBezTo>
                  <a:moveTo>
                    <a:pt x="690322" y="47480"/>
                  </a:moveTo>
                  <a:cubicBezTo>
                    <a:pt x="689158" y="47480"/>
                    <a:pt x="687996" y="47480"/>
                    <a:pt x="686600" y="47015"/>
                  </a:cubicBezTo>
                  <a:lnTo>
                    <a:pt x="679157" y="44687"/>
                  </a:lnTo>
                  <a:cubicBezTo>
                    <a:pt x="672645" y="42825"/>
                    <a:pt x="668923" y="36076"/>
                    <a:pt x="670784" y="29559"/>
                  </a:cubicBezTo>
                  <a:cubicBezTo>
                    <a:pt x="672645" y="23042"/>
                    <a:pt x="679390" y="19318"/>
                    <a:pt x="685903" y="21180"/>
                  </a:cubicBezTo>
                  <a:lnTo>
                    <a:pt x="693811" y="23507"/>
                  </a:lnTo>
                  <a:cubicBezTo>
                    <a:pt x="700323" y="25369"/>
                    <a:pt x="703812" y="32352"/>
                    <a:pt x="701951" y="38636"/>
                  </a:cubicBezTo>
                  <a:cubicBezTo>
                    <a:pt x="700323" y="43756"/>
                    <a:pt x="695438" y="47247"/>
                    <a:pt x="690322" y="47247"/>
                  </a:cubicBezTo>
                  <a:moveTo>
                    <a:pt x="347719" y="58652"/>
                  </a:moveTo>
                  <a:cubicBezTo>
                    <a:pt x="342835" y="58652"/>
                    <a:pt x="338183" y="55626"/>
                    <a:pt x="336323" y="50738"/>
                  </a:cubicBezTo>
                  <a:cubicBezTo>
                    <a:pt x="333997" y="44454"/>
                    <a:pt x="337021" y="37472"/>
                    <a:pt x="343300" y="34912"/>
                  </a:cubicBezTo>
                  <a:lnTo>
                    <a:pt x="351208" y="32119"/>
                  </a:lnTo>
                  <a:cubicBezTo>
                    <a:pt x="357488" y="29791"/>
                    <a:pt x="364466" y="33050"/>
                    <a:pt x="366792" y="39334"/>
                  </a:cubicBezTo>
                  <a:cubicBezTo>
                    <a:pt x="369117" y="45618"/>
                    <a:pt x="365861" y="52600"/>
                    <a:pt x="359582" y="54928"/>
                  </a:cubicBezTo>
                  <a:lnTo>
                    <a:pt x="352139" y="57721"/>
                  </a:lnTo>
                  <a:cubicBezTo>
                    <a:pt x="350743" y="58186"/>
                    <a:pt x="349348" y="58419"/>
                    <a:pt x="347719" y="58419"/>
                  </a:cubicBezTo>
                  <a:moveTo>
                    <a:pt x="743584" y="67263"/>
                  </a:moveTo>
                  <a:cubicBezTo>
                    <a:pt x="741956" y="67263"/>
                    <a:pt x="740328" y="67031"/>
                    <a:pt x="738700" y="66332"/>
                  </a:cubicBezTo>
                  <a:lnTo>
                    <a:pt x="731490" y="63307"/>
                  </a:lnTo>
                  <a:cubicBezTo>
                    <a:pt x="725210" y="60747"/>
                    <a:pt x="722418" y="53532"/>
                    <a:pt x="724977" y="47480"/>
                  </a:cubicBezTo>
                  <a:cubicBezTo>
                    <a:pt x="727535" y="41196"/>
                    <a:pt x="734746" y="38403"/>
                    <a:pt x="740793" y="40963"/>
                  </a:cubicBezTo>
                  <a:lnTo>
                    <a:pt x="748469" y="44221"/>
                  </a:lnTo>
                  <a:cubicBezTo>
                    <a:pt x="754748" y="47015"/>
                    <a:pt x="757539" y="54230"/>
                    <a:pt x="754748" y="60281"/>
                  </a:cubicBezTo>
                  <a:cubicBezTo>
                    <a:pt x="752655" y="64936"/>
                    <a:pt x="748236" y="67496"/>
                    <a:pt x="743584" y="67496"/>
                  </a:cubicBezTo>
                  <a:moveTo>
                    <a:pt x="296085" y="81926"/>
                  </a:moveTo>
                  <a:cubicBezTo>
                    <a:pt x="291666" y="81926"/>
                    <a:pt x="287479" y="79599"/>
                    <a:pt x="285153" y="75177"/>
                  </a:cubicBezTo>
                  <a:cubicBezTo>
                    <a:pt x="282129" y="69125"/>
                    <a:pt x="284455" y="61910"/>
                    <a:pt x="290503" y="58884"/>
                  </a:cubicBezTo>
                  <a:lnTo>
                    <a:pt x="297945" y="55160"/>
                  </a:lnTo>
                  <a:cubicBezTo>
                    <a:pt x="303993" y="52135"/>
                    <a:pt x="311203" y="54695"/>
                    <a:pt x="314227" y="60747"/>
                  </a:cubicBezTo>
                  <a:cubicBezTo>
                    <a:pt x="317250" y="66798"/>
                    <a:pt x="314692" y="74013"/>
                    <a:pt x="308645" y="77038"/>
                  </a:cubicBezTo>
                  <a:lnTo>
                    <a:pt x="301667" y="80529"/>
                  </a:lnTo>
                  <a:cubicBezTo>
                    <a:pt x="299806" y="81461"/>
                    <a:pt x="297945" y="81926"/>
                    <a:pt x="296085" y="81926"/>
                  </a:cubicBezTo>
                  <a:moveTo>
                    <a:pt x="794288" y="92633"/>
                  </a:moveTo>
                  <a:cubicBezTo>
                    <a:pt x="792195" y="92633"/>
                    <a:pt x="790102" y="92167"/>
                    <a:pt x="788241" y="91003"/>
                  </a:cubicBezTo>
                  <a:lnTo>
                    <a:pt x="781263" y="87047"/>
                  </a:lnTo>
                  <a:cubicBezTo>
                    <a:pt x="775448" y="83788"/>
                    <a:pt x="773355" y="76340"/>
                    <a:pt x="776379" y="70522"/>
                  </a:cubicBezTo>
                  <a:cubicBezTo>
                    <a:pt x="779636" y="64703"/>
                    <a:pt x="787078" y="62375"/>
                    <a:pt x="792893" y="65634"/>
                  </a:cubicBezTo>
                  <a:lnTo>
                    <a:pt x="800103" y="69591"/>
                  </a:lnTo>
                  <a:cubicBezTo>
                    <a:pt x="805917" y="72849"/>
                    <a:pt x="808011" y="80297"/>
                    <a:pt x="804755" y="86116"/>
                  </a:cubicBezTo>
                  <a:cubicBezTo>
                    <a:pt x="802429" y="90072"/>
                    <a:pt x="798475" y="92400"/>
                    <a:pt x="794056" y="92400"/>
                  </a:cubicBezTo>
                  <a:moveTo>
                    <a:pt x="247008" y="110554"/>
                  </a:moveTo>
                  <a:cubicBezTo>
                    <a:pt x="243055" y="110554"/>
                    <a:pt x="239100" y="108692"/>
                    <a:pt x="236775" y="105201"/>
                  </a:cubicBezTo>
                  <a:cubicBezTo>
                    <a:pt x="233054" y="99615"/>
                    <a:pt x="234449" y="91934"/>
                    <a:pt x="240264" y="88210"/>
                  </a:cubicBezTo>
                  <a:cubicBezTo>
                    <a:pt x="242590" y="86581"/>
                    <a:pt x="244915" y="85185"/>
                    <a:pt x="247241" y="83555"/>
                  </a:cubicBezTo>
                  <a:cubicBezTo>
                    <a:pt x="252823" y="79831"/>
                    <a:pt x="260499" y="81694"/>
                    <a:pt x="263988" y="87279"/>
                  </a:cubicBezTo>
                  <a:cubicBezTo>
                    <a:pt x="267476" y="92866"/>
                    <a:pt x="265849" y="100546"/>
                    <a:pt x="260266" y="104037"/>
                  </a:cubicBezTo>
                  <a:cubicBezTo>
                    <a:pt x="258173" y="105433"/>
                    <a:pt x="255847" y="106830"/>
                    <a:pt x="253754" y="108226"/>
                  </a:cubicBezTo>
                  <a:cubicBezTo>
                    <a:pt x="251660" y="109622"/>
                    <a:pt x="249334" y="110321"/>
                    <a:pt x="247008" y="110321"/>
                  </a:cubicBezTo>
                  <a:moveTo>
                    <a:pt x="842202" y="123587"/>
                  </a:moveTo>
                  <a:cubicBezTo>
                    <a:pt x="839643" y="123587"/>
                    <a:pt x="837317" y="122889"/>
                    <a:pt x="834991" y="121260"/>
                  </a:cubicBezTo>
                  <a:lnTo>
                    <a:pt x="828479" y="116605"/>
                  </a:lnTo>
                  <a:cubicBezTo>
                    <a:pt x="822897" y="112648"/>
                    <a:pt x="821734" y="105201"/>
                    <a:pt x="825455" y="99615"/>
                  </a:cubicBezTo>
                  <a:cubicBezTo>
                    <a:pt x="829409" y="94029"/>
                    <a:pt x="836852" y="92866"/>
                    <a:pt x="842434" y="96589"/>
                  </a:cubicBezTo>
                  <a:lnTo>
                    <a:pt x="849179" y="101477"/>
                  </a:lnTo>
                  <a:cubicBezTo>
                    <a:pt x="854529" y="105433"/>
                    <a:pt x="855692" y="113114"/>
                    <a:pt x="851737" y="118467"/>
                  </a:cubicBezTo>
                  <a:cubicBezTo>
                    <a:pt x="849412" y="121726"/>
                    <a:pt x="845691" y="123355"/>
                    <a:pt x="841969" y="123355"/>
                  </a:cubicBezTo>
                  <a:moveTo>
                    <a:pt x="201421" y="144534"/>
                  </a:moveTo>
                  <a:cubicBezTo>
                    <a:pt x="197933" y="144534"/>
                    <a:pt x="194444" y="142905"/>
                    <a:pt x="192118" y="140113"/>
                  </a:cubicBezTo>
                  <a:cubicBezTo>
                    <a:pt x="187932" y="134992"/>
                    <a:pt x="188629" y="127311"/>
                    <a:pt x="193746" y="122889"/>
                  </a:cubicBezTo>
                  <a:lnTo>
                    <a:pt x="200259" y="117536"/>
                  </a:lnTo>
                  <a:cubicBezTo>
                    <a:pt x="205376" y="113346"/>
                    <a:pt x="213051" y="114045"/>
                    <a:pt x="217470" y="119398"/>
                  </a:cubicBezTo>
                  <a:cubicBezTo>
                    <a:pt x="221656" y="124751"/>
                    <a:pt x="220959" y="132199"/>
                    <a:pt x="215610" y="136621"/>
                  </a:cubicBezTo>
                  <a:lnTo>
                    <a:pt x="209562" y="141509"/>
                  </a:lnTo>
                  <a:cubicBezTo>
                    <a:pt x="207236" y="143371"/>
                    <a:pt x="204445" y="144302"/>
                    <a:pt x="201654" y="144302"/>
                  </a:cubicBezTo>
                  <a:moveTo>
                    <a:pt x="886161" y="159430"/>
                  </a:moveTo>
                  <a:cubicBezTo>
                    <a:pt x="883370" y="159430"/>
                    <a:pt x="880346" y="158267"/>
                    <a:pt x="878020" y="156171"/>
                  </a:cubicBezTo>
                  <a:lnTo>
                    <a:pt x="871973" y="150819"/>
                  </a:lnTo>
                  <a:cubicBezTo>
                    <a:pt x="866856" y="146396"/>
                    <a:pt x="866390" y="138715"/>
                    <a:pt x="870810" y="133596"/>
                  </a:cubicBezTo>
                  <a:cubicBezTo>
                    <a:pt x="875229" y="128475"/>
                    <a:pt x="882905" y="128009"/>
                    <a:pt x="888022" y="132432"/>
                  </a:cubicBezTo>
                  <a:lnTo>
                    <a:pt x="894301" y="138017"/>
                  </a:lnTo>
                  <a:cubicBezTo>
                    <a:pt x="899185" y="142439"/>
                    <a:pt x="899651" y="150120"/>
                    <a:pt x="895232" y="155241"/>
                  </a:cubicBezTo>
                  <a:cubicBezTo>
                    <a:pt x="892906" y="158034"/>
                    <a:pt x="889417" y="159197"/>
                    <a:pt x="886161" y="159197"/>
                  </a:cubicBezTo>
                  <a:moveTo>
                    <a:pt x="159788" y="182937"/>
                  </a:moveTo>
                  <a:cubicBezTo>
                    <a:pt x="156765" y="182937"/>
                    <a:pt x="153741" y="181773"/>
                    <a:pt x="151415" y="179446"/>
                  </a:cubicBezTo>
                  <a:cubicBezTo>
                    <a:pt x="146531" y="174791"/>
                    <a:pt x="146531" y="167110"/>
                    <a:pt x="151182" y="162223"/>
                  </a:cubicBezTo>
                  <a:lnTo>
                    <a:pt x="156997" y="156171"/>
                  </a:lnTo>
                  <a:cubicBezTo>
                    <a:pt x="161882" y="151517"/>
                    <a:pt x="169557" y="151517"/>
                    <a:pt x="174209" y="156171"/>
                  </a:cubicBezTo>
                  <a:cubicBezTo>
                    <a:pt x="179093" y="160826"/>
                    <a:pt x="179093" y="168740"/>
                    <a:pt x="174209" y="173395"/>
                  </a:cubicBezTo>
                  <a:lnTo>
                    <a:pt x="168626" y="178981"/>
                  </a:lnTo>
                  <a:cubicBezTo>
                    <a:pt x="166300" y="181541"/>
                    <a:pt x="163044" y="182705"/>
                    <a:pt x="159788" y="182705"/>
                  </a:cubicBezTo>
                  <a:moveTo>
                    <a:pt x="926166" y="199695"/>
                  </a:moveTo>
                  <a:cubicBezTo>
                    <a:pt x="922910" y="199695"/>
                    <a:pt x="919421" y="198299"/>
                    <a:pt x="917095" y="195505"/>
                  </a:cubicBezTo>
                  <a:cubicBezTo>
                    <a:pt x="915234" y="193644"/>
                    <a:pt x="913606" y="191549"/>
                    <a:pt x="911745" y="189687"/>
                  </a:cubicBezTo>
                  <a:cubicBezTo>
                    <a:pt x="907326" y="184799"/>
                    <a:pt x="907559" y="177119"/>
                    <a:pt x="912443" y="172464"/>
                  </a:cubicBezTo>
                  <a:cubicBezTo>
                    <a:pt x="917327" y="168042"/>
                    <a:pt x="925003" y="168274"/>
                    <a:pt x="929654" y="173162"/>
                  </a:cubicBezTo>
                  <a:cubicBezTo>
                    <a:pt x="931516" y="175257"/>
                    <a:pt x="933376" y="177351"/>
                    <a:pt x="935237" y="179446"/>
                  </a:cubicBezTo>
                  <a:cubicBezTo>
                    <a:pt x="939656" y="184566"/>
                    <a:pt x="939191" y="192247"/>
                    <a:pt x="934074" y="196669"/>
                  </a:cubicBezTo>
                  <a:cubicBezTo>
                    <a:pt x="931748" y="198764"/>
                    <a:pt x="928957" y="199695"/>
                    <a:pt x="925933" y="199695"/>
                  </a:cubicBezTo>
                  <a:moveTo>
                    <a:pt x="122342" y="225995"/>
                  </a:moveTo>
                  <a:cubicBezTo>
                    <a:pt x="119783" y="225995"/>
                    <a:pt x="116992" y="225064"/>
                    <a:pt x="114899" y="223435"/>
                  </a:cubicBezTo>
                  <a:cubicBezTo>
                    <a:pt x="109549" y="219246"/>
                    <a:pt x="108619" y="211565"/>
                    <a:pt x="112805" y="206212"/>
                  </a:cubicBezTo>
                  <a:cubicBezTo>
                    <a:pt x="114434" y="203884"/>
                    <a:pt x="116294" y="201790"/>
                    <a:pt x="117922" y="199695"/>
                  </a:cubicBezTo>
                  <a:cubicBezTo>
                    <a:pt x="122109" y="194342"/>
                    <a:pt x="129785" y="193644"/>
                    <a:pt x="135134" y="197833"/>
                  </a:cubicBezTo>
                  <a:cubicBezTo>
                    <a:pt x="140251" y="202022"/>
                    <a:pt x="141181" y="209703"/>
                    <a:pt x="136995" y="215056"/>
                  </a:cubicBezTo>
                  <a:cubicBezTo>
                    <a:pt x="135366" y="217151"/>
                    <a:pt x="133738" y="219246"/>
                    <a:pt x="132111" y="221340"/>
                  </a:cubicBezTo>
                  <a:cubicBezTo>
                    <a:pt x="129785" y="224366"/>
                    <a:pt x="126063" y="225995"/>
                    <a:pt x="122574" y="225995"/>
                  </a:cubicBezTo>
                  <a:moveTo>
                    <a:pt x="961752" y="244149"/>
                  </a:moveTo>
                  <a:cubicBezTo>
                    <a:pt x="957798" y="244149"/>
                    <a:pt x="954077" y="242287"/>
                    <a:pt x="951751" y="239029"/>
                  </a:cubicBezTo>
                  <a:lnTo>
                    <a:pt x="947099" y="232512"/>
                  </a:lnTo>
                  <a:cubicBezTo>
                    <a:pt x="943145" y="227159"/>
                    <a:pt x="944308" y="219478"/>
                    <a:pt x="949657" y="215522"/>
                  </a:cubicBezTo>
                  <a:cubicBezTo>
                    <a:pt x="955006" y="211565"/>
                    <a:pt x="962682" y="212729"/>
                    <a:pt x="966636" y="218081"/>
                  </a:cubicBezTo>
                  <a:cubicBezTo>
                    <a:pt x="968264" y="220409"/>
                    <a:pt x="969892" y="222504"/>
                    <a:pt x="971521" y="224831"/>
                  </a:cubicBezTo>
                  <a:cubicBezTo>
                    <a:pt x="975474" y="230417"/>
                    <a:pt x="974079" y="237865"/>
                    <a:pt x="968729" y="241822"/>
                  </a:cubicBezTo>
                  <a:cubicBezTo>
                    <a:pt x="966636" y="243218"/>
                    <a:pt x="964078" y="244149"/>
                    <a:pt x="961752" y="244149"/>
                  </a:cubicBezTo>
                  <a:moveTo>
                    <a:pt x="90011" y="272544"/>
                  </a:moveTo>
                  <a:cubicBezTo>
                    <a:pt x="87918" y="272544"/>
                    <a:pt x="85593" y="272078"/>
                    <a:pt x="83732" y="270682"/>
                  </a:cubicBezTo>
                  <a:cubicBezTo>
                    <a:pt x="77917" y="267191"/>
                    <a:pt x="76289" y="259510"/>
                    <a:pt x="79778" y="253924"/>
                  </a:cubicBezTo>
                  <a:lnTo>
                    <a:pt x="84197" y="246942"/>
                  </a:lnTo>
                  <a:cubicBezTo>
                    <a:pt x="87686" y="241356"/>
                    <a:pt x="95361" y="239494"/>
                    <a:pt x="100943" y="243218"/>
                  </a:cubicBezTo>
                  <a:cubicBezTo>
                    <a:pt x="106526" y="246709"/>
                    <a:pt x="108386" y="254389"/>
                    <a:pt x="104665" y="259976"/>
                  </a:cubicBezTo>
                  <a:lnTo>
                    <a:pt x="100478" y="266725"/>
                  </a:lnTo>
                  <a:cubicBezTo>
                    <a:pt x="98152" y="270449"/>
                    <a:pt x="94199" y="272544"/>
                    <a:pt x="90011" y="272544"/>
                  </a:cubicBezTo>
                  <a:moveTo>
                    <a:pt x="991988" y="292095"/>
                  </a:moveTo>
                  <a:cubicBezTo>
                    <a:pt x="987801" y="292095"/>
                    <a:pt x="983615" y="289767"/>
                    <a:pt x="981289" y="285810"/>
                  </a:cubicBezTo>
                  <a:lnTo>
                    <a:pt x="977335" y="278828"/>
                  </a:lnTo>
                  <a:cubicBezTo>
                    <a:pt x="974079" y="273009"/>
                    <a:pt x="975940" y="265561"/>
                    <a:pt x="981755" y="262070"/>
                  </a:cubicBezTo>
                  <a:cubicBezTo>
                    <a:pt x="987569" y="258812"/>
                    <a:pt x="995012" y="260674"/>
                    <a:pt x="998501" y="266493"/>
                  </a:cubicBezTo>
                  <a:lnTo>
                    <a:pt x="1002687" y="273708"/>
                  </a:lnTo>
                  <a:cubicBezTo>
                    <a:pt x="1005943" y="279526"/>
                    <a:pt x="1003850" y="286974"/>
                    <a:pt x="998035" y="290232"/>
                  </a:cubicBezTo>
                  <a:cubicBezTo>
                    <a:pt x="996175" y="291396"/>
                    <a:pt x="994082" y="291862"/>
                    <a:pt x="991988" y="291862"/>
                  </a:cubicBezTo>
                  <a:moveTo>
                    <a:pt x="62799" y="322584"/>
                  </a:moveTo>
                  <a:cubicBezTo>
                    <a:pt x="60938" y="322584"/>
                    <a:pt x="59310" y="322118"/>
                    <a:pt x="57449" y="321420"/>
                  </a:cubicBezTo>
                  <a:cubicBezTo>
                    <a:pt x="51402" y="318627"/>
                    <a:pt x="48844" y="311179"/>
                    <a:pt x="51635" y="305128"/>
                  </a:cubicBezTo>
                  <a:lnTo>
                    <a:pt x="55356" y="297680"/>
                  </a:lnTo>
                  <a:cubicBezTo>
                    <a:pt x="58380" y="291629"/>
                    <a:pt x="65590" y="289301"/>
                    <a:pt x="71638" y="292327"/>
                  </a:cubicBezTo>
                  <a:cubicBezTo>
                    <a:pt x="77684" y="295353"/>
                    <a:pt x="80010" y="302568"/>
                    <a:pt x="76987" y="308619"/>
                  </a:cubicBezTo>
                  <a:lnTo>
                    <a:pt x="73498" y="315834"/>
                  </a:lnTo>
                  <a:cubicBezTo>
                    <a:pt x="71405" y="320257"/>
                    <a:pt x="66985" y="322816"/>
                    <a:pt x="62566" y="322816"/>
                  </a:cubicBezTo>
                  <a:moveTo>
                    <a:pt x="1016875" y="343298"/>
                  </a:moveTo>
                  <a:cubicBezTo>
                    <a:pt x="1012224" y="343298"/>
                    <a:pt x="1007572" y="340505"/>
                    <a:pt x="1005711" y="335850"/>
                  </a:cubicBezTo>
                  <a:lnTo>
                    <a:pt x="1002455" y="328635"/>
                  </a:lnTo>
                  <a:cubicBezTo>
                    <a:pt x="999664" y="322584"/>
                    <a:pt x="1002455" y="315369"/>
                    <a:pt x="1008734" y="312576"/>
                  </a:cubicBezTo>
                  <a:cubicBezTo>
                    <a:pt x="1014782" y="309783"/>
                    <a:pt x="1021992" y="312576"/>
                    <a:pt x="1024783" y="318860"/>
                  </a:cubicBezTo>
                  <a:lnTo>
                    <a:pt x="1028039" y="326540"/>
                  </a:lnTo>
                  <a:cubicBezTo>
                    <a:pt x="1030598" y="332825"/>
                    <a:pt x="1027807" y="339807"/>
                    <a:pt x="1021527" y="342600"/>
                  </a:cubicBezTo>
                  <a:cubicBezTo>
                    <a:pt x="1019899" y="343298"/>
                    <a:pt x="1018270" y="343531"/>
                    <a:pt x="1016875" y="343531"/>
                  </a:cubicBezTo>
                  <a:moveTo>
                    <a:pt x="41169" y="375184"/>
                  </a:moveTo>
                  <a:cubicBezTo>
                    <a:pt x="39773" y="375184"/>
                    <a:pt x="38377" y="375184"/>
                    <a:pt x="37214" y="374486"/>
                  </a:cubicBezTo>
                  <a:cubicBezTo>
                    <a:pt x="30935" y="372159"/>
                    <a:pt x="27446" y="365409"/>
                    <a:pt x="29771" y="358892"/>
                  </a:cubicBezTo>
                  <a:cubicBezTo>
                    <a:pt x="30702" y="356332"/>
                    <a:pt x="31632" y="353539"/>
                    <a:pt x="32562" y="350979"/>
                  </a:cubicBezTo>
                  <a:cubicBezTo>
                    <a:pt x="34888" y="344694"/>
                    <a:pt x="41866" y="341436"/>
                    <a:pt x="48146" y="343764"/>
                  </a:cubicBezTo>
                  <a:cubicBezTo>
                    <a:pt x="54426" y="346091"/>
                    <a:pt x="57682" y="353074"/>
                    <a:pt x="55356" y="359357"/>
                  </a:cubicBezTo>
                  <a:lnTo>
                    <a:pt x="52798" y="366805"/>
                  </a:lnTo>
                  <a:cubicBezTo>
                    <a:pt x="50937" y="371926"/>
                    <a:pt x="46286" y="374952"/>
                    <a:pt x="41401" y="374952"/>
                  </a:cubicBezTo>
                  <a:moveTo>
                    <a:pt x="1036180" y="396597"/>
                  </a:moveTo>
                  <a:cubicBezTo>
                    <a:pt x="1030830" y="396597"/>
                    <a:pt x="1026178" y="393106"/>
                    <a:pt x="1024551" y="387752"/>
                  </a:cubicBezTo>
                  <a:lnTo>
                    <a:pt x="1022225" y="380304"/>
                  </a:lnTo>
                  <a:cubicBezTo>
                    <a:pt x="1020132" y="373788"/>
                    <a:pt x="1023853" y="367038"/>
                    <a:pt x="1030133" y="364943"/>
                  </a:cubicBezTo>
                  <a:cubicBezTo>
                    <a:pt x="1036645" y="362848"/>
                    <a:pt x="1043390" y="366572"/>
                    <a:pt x="1045484" y="372857"/>
                  </a:cubicBezTo>
                  <a:cubicBezTo>
                    <a:pt x="1046414" y="375417"/>
                    <a:pt x="1047112" y="378210"/>
                    <a:pt x="1048042" y="380770"/>
                  </a:cubicBezTo>
                  <a:cubicBezTo>
                    <a:pt x="1049903" y="387287"/>
                    <a:pt x="1046181" y="394036"/>
                    <a:pt x="1039902" y="395899"/>
                  </a:cubicBezTo>
                  <a:cubicBezTo>
                    <a:pt x="1038738" y="396131"/>
                    <a:pt x="1037576" y="396364"/>
                    <a:pt x="1036412" y="396364"/>
                  </a:cubicBezTo>
                  <a:moveTo>
                    <a:pt x="25352" y="429879"/>
                  </a:moveTo>
                  <a:cubicBezTo>
                    <a:pt x="25352" y="429879"/>
                    <a:pt x="23492" y="429879"/>
                    <a:pt x="22561" y="429646"/>
                  </a:cubicBezTo>
                  <a:cubicBezTo>
                    <a:pt x="16049" y="428017"/>
                    <a:pt x="11862" y="421501"/>
                    <a:pt x="13491" y="414984"/>
                  </a:cubicBezTo>
                  <a:lnTo>
                    <a:pt x="15351" y="406838"/>
                  </a:lnTo>
                  <a:cubicBezTo>
                    <a:pt x="16979" y="400321"/>
                    <a:pt x="23492" y="396364"/>
                    <a:pt x="30004" y="397993"/>
                  </a:cubicBezTo>
                  <a:cubicBezTo>
                    <a:pt x="36516" y="399623"/>
                    <a:pt x="40471" y="406139"/>
                    <a:pt x="38843" y="412656"/>
                  </a:cubicBezTo>
                  <a:lnTo>
                    <a:pt x="36981" y="420336"/>
                  </a:lnTo>
                  <a:cubicBezTo>
                    <a:pt x="35819" y="425923"/>
                    <a:pt x="30702" y="429879"/>
                    <a:pt x="25120" y="429879"/>
                  </a:cubicBezTo>
                  <a:moveTo>
                    <a:pt x="1049670" y="451990"/>
                  </a:moveTo>
                  <a:cubicBezTo>
                    <a:pt x="1043855" y="451990"/>
                    <a:pt x="1038738" y="447801"/>
                    <a:pt x="1037576" y="441982"/>
                  </a:cubicBezTo>
                  <a:lnTo>
                    <a:pt x="1036180" y="434301"/>
                  </a:lnTo>
                  <a:cubicBezTo>
                    <a:pt x="1034785" y="427784"/>
                    <a:pt x="1038971" y="421268"/>
                    <a:pt x="1045716" y="419871"/>
                  </a:cubicBezTo>
                  <a:cubicBezTo>
                    <a:pt x="1052229" y="418475"/>
                    <a:pt x="1058741" y="422897"/>
                    <a:pt x="1060137" y="429414"/>
                  </a:cubicBezTo>
                  <a:lnTo>
                    <a:pt x="1061764" y="437560"/>
                  </a:lnTo>
                  <a:cubicBezTo>
                    <a:pt x="1062928" y="444077"/>
                    <a:pt x="1058741" y="450594"/>
                    <a:pt x="1051996" y="451757"/>
                  </a:cubicBezTo>
                  <a:cubicBezTo>
                    <a:pt x="1051298" y="451757"/>
                    <a:pt x="1050601" y="451757"/>
                    <a:pt x="1049670" y="451757"/>
                  </a:cubicBezTo>
                  <a:moveTo>
                    <a:pt x="15817" y="485738"/>
                  </a:moveTo>
                  <a:cubicBezTo>
                    <a:pt x="15817" y="485738"/>
                    <a:pt x="14886" y="485738"/>
                    <a:pt x="14420" y="485738"/>
                  </a:cubicBezTo>
                  <a:cubicBezTo>
                    <a:pt x="7676" y="485039"/>
                    <a:pt x="3024" y="478988"/>
                    <a:pt x="3721" y="472239"/>
                  </a:cubicBezTo>
                  <a:lnTo>
                    <a:pt x="4652" y="463859"/>
                  </a:lnTo>
                  <a:cubicBezTo>
                    <a:pt x="5583" y="457110"/>
                    <a:pt x="11862" y="452688"/>
                    <a:pt x="18375" y="453386"/>
                  </a:cubicBezTo>
                  <a:cubicBezTo>
                    <a:pt x="25120" y="454318"/>
                    <a:pt x="29771" y="460368"/>
                    <a:pt x="28841" y="467118"/>
                  </a:cubicBezTo>
                  <a:lnTo>
                    <a:pt x="27911" y="475031"/>
                  </a:lnTo>
                  <a:cubicBezTo>
                    <a:pt x="27213" y="481315"/>
                    <a:pt x="21863" y="485738"/>
                    <a:pt x="15817" y="485738"/>
                  </a:cubicBezTo>
                  <a:moveTo>
                    <a:pt x="1056880" y="508314"/>
                  </a:moveTo>
                  <a:cubicBezTo>
                    <a:pt x="1050601" y="508314"/>
                    <a:pt x="1045251" y="503426"/>
                    <a:pt x="1044786" y="496910"/>
                  </a:cubicBezTo>
                  <a:lnTo>
                    <a:pt x="1044088" y="488996"/>
                  </a:lnTo>
                  <a:cubicBezTo>
                    <a:pt x="1043390" y="482246"/>
                    <a:pt x="1048507" y="476428"/>
                    <a:pt x="1055020" y="475730"/>
                  </a:cubicBezTo>
                  <a:cubicBezTo>
                    <a:pt x="1061532" y="475264"/>
                    <a:pt x="1067579" y="480152"/>
                    <a:pt x="1068277" y="486669"/>
                  </a:cubicBezTo>
                  <a:lnTo>
                    <a:pt x="1068975" y="495048"/>
                  </a:lnTo>
                  <a:cubicBezTo>
                    <a:pt x="1069440" y="501797"/>
                    <a:pt x="1064323" y="507616"/>
                    <a:pt x="1057811" y="508081"/>
                  </a:cubicBezTo>
                  <a:cubicBezTo>
                    <a:pt x="1057578" y="508081"/>
                    <a:pt x="1057113" y="508081"/>
                    <a:pt x="1056880" y="508081"/>
                  </a:cubicBezTo>
                  <a:moveTo>
                    <a:pt x="12095" y="542527"/>
                  </a:moveTo>
                  <a:cubicBezTo>
                    <a:pt x="12095" y="542527"/>
                    <a:pt x="12095" y="542527"/>
                    <a:pt x="12095" y="542527"/>
                  </a:cubicBezTo>
                  <a:cubicBezTo>
                    <a:pt x="5350" y="542527"/>
                    <a:pt x="0" y="536942"/>
                    <a:pt x="0" y="530192"/>
                  </a:cubicBezTo>
                  <a:lnTo>
                    <a:pt x="0" y="522046"/>
                  </a:lnTo>
                  <a:cubicBezTo>
                    <a:pt x="233" y="515297"/>
                    <a:pt x="5350" y="509710"/>
                    <a:pt x="12560" y="510176"/>
                  </a:cubicBezTo>
                  <a:cubicBezTo>
                    <a:pt x="19305" y="510176"/>
                    <a:pt x="24654" y="515995"/>
                    <a:pt x="24422" y="522512"/>
                  </a:cubicBezTo>
                  <a:lnTo>
                    <a:pt x="24422" y="530425"/>
                  </a:lnTo>
                  <a:cubicBezTo>
                    <a:pt x="24422" y="537175"/>
                    <a:pt x="18840" y="542527"/>
                    <a:pt x="12095" y="542527"/>
                  </a:cubicBezTo>
                  <a:moveTo>
                    <a:pt x="1058276" y="555561"/>
                  </a:moveTo>
                  <a:cubicBezTo>
                    <a:pt x="1058276" y="555561"/>
                    <a:pt x="1058276" y="555561"/>
                    <a:pt x="1058276" y="555561"/>
                  </a:cubicBezTo>
                  <a:cubicBezTo>
                    <a:pt x="1051531" y="555561"/>
                    <a:pt x="1046181" y="549975"/>
                    <a:pt x="1046181" y="543225"/>
                  </a:cubicBezTo>
                  <a:lnTo>
                    <a:pt x="1046181" y="535312"/>
                  </a:lnTo>
                  <a:cubicBezTo>
                    <a:pt x="1046181" y="528562"/>
                    <a:pt x="1051763" y="523210"/>
                    <a:pt x="1058508" y="523210"/>
                  </a:cubicBezTo>
                  <a:cubicBezTo>
                    <a:pt x="1065254" y="523210"/>
                    <a:pt x="1070603" y="528795"/>
                    <a:pt x="1070603" y="535312"/>
                  </a:cubicBezTo>
                  <a:lnTo>
                    <a:pt x="1070603" y="543691"/>
                  </a:lnTo>
                  <a:cubicBezTo>
                    <a:pt x="1070603" y="550440"/>
                    <a:pt x="1065021" y="555794"/>
                    <a:pt x="1058276" y="555794"/>
                  </a:cubicBezTo>
                  <a:moveTo>
                    <a:pt x="14653" y="599317"/>
                  </a:moveTo>
                  <a:cubicBezTo>
                    <a:pt x="8374" y="599317"/>
                    <a:pt x="3257" y="594662"/>
                    <a:pt x="2559" y="588378"/>
                  </a:cubicBezTo>
                  <a:lnTo>
                    <a:pt x="1861" y="580232"/>
                  </a:lnTo>
                  <a:cubicBezTo>
                    <a:pt x="1163" y="573483"/>
                    <a:pt x="6280" y="567664"/>
                    <a:pt x="13025" y="566966"/>
                  </a:cubicBezTo>
                  <a:cubicBezTo>
                    <a:pt x="19537" y="566500"/>
                    <a:pt x="25585" y="571388"/>
                    <a:pt x="26283" y="578137"/>
                  </a:cubicBezTo>
                  <a:lnTo>
                    <a:pt x="26980" y="586050"/>
                  </a:lnTo>
                  <a:cubicBezTo>
                    <a:pt x="27678" y="592800"/>
                    <a:pt x="22794" y="598619"/>
                    <a:pt x="16049" y="599317"/>
                  </a:cubicBezTo>
                  <a:cubicBezTo>
                    <a:pt x="15584" y="599317"/>
                    <a:pt x="15351" y="599317"/>
                    <a:pt x="14886" y="599317"/>
                  </a:cubicBezTo>
                  <a:moveTo>
                    <a:pt x="1054322" y="612118"/>
                  </a:moveTo>
                  <a:cubicBezTo>
                    <a:pt x="1054322" y="612118"/>
                    <a:pt x="1053391" y="612118"/>
                    <a:pt x="1052694" y="612118"/>
                  </a:cubicBezTo>
                  <a:cubicBezTo>
                    <a:pt x="1045948" y="611187"/>
                    <a:pt x="1041297" y="605136"/>
                    <a:pt x="1042227" y="598619"/>
                  </a:cubicBezTo>
                  <a:lnTo>
                    <a:pt x="1043158" y="590705"/>
                  </a:lnTo>
                  <a:cubicBezTo>
                    <a:pt x="1043855" y="583956"/>
                    <a:pt x="1049903" y="579301"/>
                    <a:pt x="1056648" y="579999"/>
                  </a:cubicBezTo>
                  <a:cubicBezTo>
                    <a:pt x="1063393" y="580698"/>
                    <a:pt x="1068277" y="586749"/>
                    <a:pt x="1067579" y="593498"/>
                  </a:cubicBezTo>
                  <a:lnTo>
                    <a:pt x="1066649" y="601877"/>
                  </a:lnTo>
                  <a:cubicBezTo>
                    <a:pt x="1065951" y="607928"/>
                    <a:pt x="1060602" y="612584"/>
                    <a:pt x="1054554" y="612584"/>
                  </a:cubicBezTo>
                  <a:moveTo>
                    <a:pt x="23259" y="655408"/>
                  </a:moveTo>
                  <a:cubicBezTo>
                    <a:pt x="17677" y="655408"/>
                    <a:pt x="12560" y="651452"/>
                    <a:pt x="11397" y="645634"/>
                  </a:cubicBezTo>
                  <a:lnTo>
                    <a:pt x="9769" y="637487"/>
                  </a:lnTo>
                  <a:cubicBezTo>
                    <a:pt x="8606" y="630971"/>
                    <a:pt x="12793" y="624454"/>
                    <a:pt x="19537" y="623290"/>
                  </a:cubicBezTo>
                  <a:cubicBezTo>
                    <a:pt x="26283" y="621893"/>
                    <a:pt x="32562" y="626315"/>
                    <a:pt x="33726" y="633065"/>
                  </a:cubicBezTo>
                  <a:lnTo>
                    <a:pt x="35354" y="640745"/>
                  </a:lnTo>
                  <a:cubicBezTo>
                    <a:pt x="36749" y="647262"/>
                    <a:pt x="32562" y="653779"/>
                    <a:pt x="25818" y="655175"/>
                  </a:cubicBezTo>
                  <a:cubicBezTo>
                    <a:pt x="24887" y="655175"/>
                    <a:pt x="24189" y="655408"/>
                    <a:pt x="23259" y="655408"/>
                  </a:cubicBezTo>
                  <a:moveTo>
                    <a:pt x="1044320" y="668209"/>
                  </a:moveTo>
                  <a:cubicBezTo>
                    <a:pt x="1044320" y="668209"/>
                    <a:pt x="1042460" y="668209"/>
                    <a:pt x="1041529" y="667977"/>
                  </a:cubicBezTo>
                  <a:cubicBezTo>
                    <a:pt x="1035017" y="666347"/>
                    <a:pt x="1030830" y="659831"/>
                    <a:pt x="1032459" y="653314"/>
                  </a:cubicBezTo>
                  <a:lnTo>
                    <a:pt x="1034319" y="645401"/>
                  </a:lnTo>
                  <a:cubicBezTo>
                    <a:pt x="1035715" y="638884"/>
                    <a:pt x="1042227" y="634695"/>
                    <a:pt x="1048739" y="636091"/>
                  </a:cubicBezTo>
                  <a:cubicBezTo>
                    <a:pt x="1055252" y="637487"/>
                    <a:pt x="1059439" y="644004"/>
                    <a:pt x="1058044" y="650521"/>
                  </a:cubicBezTo>
                  <a:lnTo>
                    <a:pt x="1056182" y="658667"/>
                  </a:lnTo>
                  <a:cubicBezTo>
                    <a:pt x="1054787" y="664253"/>
                    <a:pt x="1049903" y="668209"/>
                    <a:pt x="1044320" y="668209"/>
                  </a:cubicBezTo>
                  <a:moveTo>
                    <a:pt x="38145" y="710336"/>
                  </a:moveTo>
                  <a:cubicBezTo>
                    <a:pt x="33028" y="710336"/>
                    <a:pt x="28376" y="707078"/>
                    <a:pt x="26515" y="701957"/>
                  </a:cubicBezTo>
                  <a:lnTo>
                    <a:pt x="23957" y="694044"/>
                  </a:lnTo>
                  <a:cubicBezTo>
                    <a:pt x="22096" y="687527"/>
                    <a:pt x="25585" y="680777"/>
                    <a:pt x="32097" y="678916"/>
                  </a:cubicBezTo>
                  <a:cubicBezTo>
                    <a:pt x="38610" y="676821"/>
                    <a:pt x="45355" y="680545"/>
                    <a:pt x="47448" y="687062"/>
                  </a:cubicBezTo>
                  <a:lnTo>
                    <a:pt x="49774" y="694509"/>
                  </a:lnTo>
                  <a:cubicBezTo>
                    <a:pt x="51867" y="701026"/>
                    <a:pt x="48379" y="707776"/>
                    <a:pt x="42098" y="709871"/>
                  </a:cubicBezTo>
                  <a:cubicBezTo>
                    <a:pt x="40936" y="710336"/>
                    <a:pt x="39540" y="710569"/>
                    <a:pt x="38377" y="710569"/>
                  </a:cubicBezTo>
                  <a:moveTo>
                    <a:pt x="1028272" y="722672"/>
                  </a:moveTo>
                  <a:cubicBezTo>
                    <a:pt x="1026876" y="722672"/>
                    <a:pt x="1025481" y="722672"/>
                    <a:pt x="1024318" y="721974"/>
                  </a:cubicBezTo>
                  <a:cubicBezTo>
                    <a:pt x="1018038" y="719646"/>
                    <a:pt x="1014549" y="712663"/>
                    <a:pt x="1016875" y="706380"/>
                  </a:cubicBezTo>
                  <a:lnTo>
                    <a:pt x="1019434" y="698932"/>
                  </a:lnTo>
                  <a:cubicBezTo>
                    <a:pt x="1021527" y="692648"/>
                    <a:pt x="1028504" y="689157"/>
                    <a:pt x="1034785" y="691251"/>
                  </a:cubicBezTo>
                  <a:cubicBezTo>
                    <a:pt x="1041064" y="693346"/>
                    <a:pt x="1044553" y="700328"/>
                    <a:pt x="1042460" y="706612"/>
                  </a:cubicBezTo>
                  <a:lnTo>
                    <a:pt x="1039669" y="714526"/>
                  </a:lnTo>
                  <a:cubicBezTo>
                    <a:pt x="1037808" y="719413"/>
                    <a:pt x="1033156" y="722672"/>
                    <a:pt x="1028272" y="722672"/>
                  </a:cubicBezTo>
                  <a:moveTo>
                    <a:pt x="58613" y="763402"/>
                  </a:moveTo>
                  <a:cubicBezTo>
                    <a:pt x="53961" y="763402"/>
                    <a:pt x="49541" y="760842"/>
                    <a:pt x="47448" y="756187"/>
                  </a:cubicBezTo>
                  <a:lnTo>
                    <a:pt x="43959" y="748739"/>
                  </a:lnTo>
                  <a:cubicBezTo>
                    <a:pt x="41401" y="742688"/>
                    <a:pt x="43959" y="735473"/>
                    <a:pt x="50239" y="732680"/>
                  </a:cubicBezTo>
                  <a:cubicBezTo>
                    <a:pt x="56287" y="729887"/>
                    <a:pt x="63497" y="732680"/>
                    <a:pt x="66288" y="738964"/>
                  </a:cubicBezTo>
                  <a:lnTo>
                    <a:pt x="69544" y="746179"/>
                  </a:lnTo>
                  <a:cubicBezTo>
                    <a:pt x="72335" y="752230"/>
                    <a:pt x="69544" y="759678"/>
                    <a:pt x="63497" y="762238"/>
                  </a:cubicBezTo>
                  <a:cubicBezTo>
                    <a:pt x="61869" y="762936"/>
                    <a:pt x="60240" y="763402"/>
                    <a:pt x="58380" y="763402"/>
                  </a:cubicBezTo>
                  <a:moveTo>
                    <a:pt x="1006176" y="775272"/>
                  </a:moveTo>
                  <a:cubicBezTo>
                    <a:pt x="1004316" y="775272"/>
                    <a:pt x="1002687" y="774806"/>
                    <a:pt x="1000826" y="774108"/>
                  </a:cubicBezTo>
                  <a:cubicBezTo>
                    <a:pt x="994780" y="771082"/>
                    <a:pt x="992221" y="763867"/>
                    <a:pt x="995244" y="757816"/>
                  </a:cubicBezTo>
                  <a:lnTo>
                    <a:pt x="998733" y="750601"/>
                  </a:lnTo>
                  <a:cubicBezTo>
                    <a:pt x="1001524" y="744550"/>
                    <a:pt x="1008734" y="741756"/>
                    <a:pt x="1015015" y="744550"/>
                  </a:cubicBezTo>
                  <a:cubicBezTo>
                    <a:pt x="1021061" y="747343"/>
                    <a:pt x="1023853" y="754558"/>
                    <a:pt x="1021061" y="760842"/>
                  </a:cubicBezTo>
                  <a:lnTo>
                    <a:pt x="1017573" y="768290"/>
                  </a:lnTo>
                  <a:cubicBezTo>
                    <a:pt x="1015479" y="772712"/>
                    <a:pt x="1011060" y="775272"/>
                    <a:pt x="1006641" y="775272"/>
                  </a:cubicBezTo>
                  <a:moveTo>
                    <a:pt x="84894" y="813674"/>
                  </a:moveTo>
                  <a:cubicBezTo>
                    <a:pt x="80708" y="813674"/>
                    <a:pt x="76754" y="811580"/>
                    <a:pt x="74428" y="807623"/>
                  </a:cubicBezTo>
                  <a:lnTo>
                    <a:pt x="70242" y="800408"/>
                  </a:lnTo>
                  <a:cubicBezTo>
                    <a:pt x="66985" y="794590"/>
                    <a:pt x="68847" y="787142"/>
                    <a:pt x="74661" y="783651"/>
                  </a:cubicBezTo>
                  <a:cubicBezTo>
                    <a:pt x="80476" y="780392"/>
                    <a:pt x="87918" y="782254"/>
                    <a:pt x="91408" y="788073"/>
                  </a:cubicBezTo>
                  <a:lnTo>
                    <a:pt x="95361" y="795055"/>
                  </a:lnTo>
                  <a:cubicBezTo>
                    <a:pt x="98850" y="800874"/>
                    <a:pt x="96757" y="808322"/>
                    <a:pt x="90942" y="811813"/>
                  </a:cubicBezTo>
                  <a:cubicBezTo>
                    <a:pt x="89082" y="812976"/>
                    <a:pt x="86756" y="813442"/>
                    <a:pt x="84662" y="813442"/>
                  </a:cubicBezTo>
                  <a:moveTo>
                    <a:pt x="978731" y="824846"/>
                  </a:moveTo>
                  <a:cubicBezTo>
                    <a:pt x="976405" y="824846"/>
                    <a:pt x="974312" y="824148"/>
                    <a:pt x="972218" y="822985"/>
                  </a:cubicBezTo>
                  <a:cubicBezTo>
                    <a:pt x="966636" y="819493"/>
                    <a:pt x="964775" y="811813"/>
                    <a:pt x="968497" y="806227"/>
                  </a:cubicBezTo>
                  <a:cubicBezTo>
                    <a:pt x="969892" y="803899"/>
                    <a:pt x="971288" y="801805"/>
                    <a:pt x="972683" y="799477"/>
                  </a:cubicBezTo>
                  <a:cubicBezTo>
                    <a:pt x="976172" y="793659"/>
                    <a:pt x="983615" y="791797"/>
                    <a:pt x="989430" y="795288"/>
                  </a:cubicBezTo>
                  <a:cubicBezTo>
                    <a:pt x="995244" y="798779"/>
                    <a:pt x="997105" y="806227"/>
                    <a:pt x="993616" y="812046"/>
                  </a:cubicBezTo>
                  <a:cubicBezTo>
                    <a:pt x="992221" y="814373"/>
                    <a:pt x="990825" y="816933"/>
                    <a:pt x="989197" y="819261"/>
                  </a:cubicBezTo>
                  <a:cubicBezTo>
                    <a:pt x="986872" y="822985"/>
                    <a:pt x="982917" y="825079"/>
                    <a:pt x="978963" y="825079"/>
                  </a:cubicBezTo>
                  <a:moveTo>
                    <a:pt x="116527" y="860922"/>
                  </a:moveTo>
                  <a:cubicBezTo>
                    <a:pt x="112805" y="860922"/>
                    <a:pt x="109084" y="859293"/>
                    <a:pt x="106758" y="856034"/>
                  </a:cubicBezTo>
                  <a:lnTo>
                    <a:pt x="101874" y="849285"/>
                  </a:lnTo>
                  <a:cubicBezTo>
                    <a:pt x="97920" y="843699"/>
                    <a:pt x="99083" y="836251"/>
                    <a:pt x="104433" y="832294"/>
                  </a:cubicBezTo>
                  <a:cubicBezTo>
                    <a:pt x="109782" y="828337"/>
                    <a:pt x="117457" y="829502"/>
                    <a:pt x="121411" y="834854"/>
                  </a:cubicBezTo>
                  <a:lnTo>
                    <a:pt x="126063" y="841371"/>
                  </a:lnTo>
                  <a:cubicBezTo>
                    <a:pt x="130017" y="846724"/>
                    <a:pt x="129087" y="854405"/>
                    <a:pt x="123737" y="858362"/>
                  </a:cubicBezTo>
                  <a:cubicBezTo>
                    <a:pt x="121644" y="859991"/>
                    <a:pt x="119085" y="860689"/>
                    <a:pt x="116527" y="860689"/>
                  </a:cubicBezTo>
                  <a:moveTo>
                    <a:pt x="945936" y="871395"/>
                  </a:moveTo>
                  <a:cubicBezTo>
                    <a:pt x="943377" y="871395"/>
                    <a:pt x="940586" y="870464"/>
                    <a:pt x="938260" y="868835"/>
                  </a:cubicBezTo>
                  <a:cubicBezTo>
                    <a:pt x="932911" y="864645"/>
                    <a:pt x="932213" y="856965"/>
                    <a:pt x="936167" y="851612"/>
                  </a:cubicBezTo>
                  <a:lnTo>
                    <a:pt x="941052" y="845328"/>
                  </a:lnTo>
                  <a:cubicBezTo>
                    <a:pt x="945005" y="839975"/>
                    <a:pt x="952681" y="839044"/>
                    <a:pt x="958030" y="843000"/>
                  </a:cubicBezTo>
                  <a:cubicBezTo>
                    <a:pt x="963380" y="847190"/>
                    <a:pt x="964311" y="854871"/>
                    <a:pt x="960356" y="860223"/>
                  </a:cubicBezTo>
                  <a:lnTo>
                    <a:pt x="955239" y="866741"/>
                  </a:lnTo>
                  <a:cubicBezTo>
                    <a:pt x="952913" y="869766"/>
                    <a:pt x="949192" y="871395"/>
                    <a:pt x="945703" y="871395"/>
                  </a:cubicBezTo>
                  <a:moveTo>
                    <a:pt x="153043" y="904677"/>
                  </a:moveTo>
                  <a:cubicBezTo>
                    <a:pt x="149787" y="904677"/>
                    <a:pt x="146531" y="903281"/>
                    <a:pt x="144205" y="900721"/>
                  </a:cubicBezTo>
                  <a:cubicBezTo>
                    <a:pt x="142344" y="898627"/>
                    <a:pt x="140483" y="896532"/>
                    <a:pt x="138623" y="894670"/>
                  </a:cubicBezTo>
                  <a:cubicBezTo>
                    <a:pt x="134204" y="889549"/>
                    <a:pt x="134436" y="881869"/>
                    <a:pt x="139553" y="877447"/>
                  </a:cubicBezTo>
                  <a:cubicBezTo>
                    <a:pt x="144438" y="873025"/>
                    <a:pt x="152346" y="873258"/>
                    <a:pt x="156765" y="878378"/>
                  </a:cubicBezTo>
                  <a:lnTo>
                    <a:pt x="162114" y="884197"/>
                  </a:lnTo>
                  <a:cubicBezTo>
                    <a:pt x="166766" y="889084"/>
                    <a:pt x="166533" y="896764"/>
                    <a:pt x="161649" y="901419"/>
                  </a:cubicBezTo>
                  <a:cubicBezTo>
                    <a:pt x="159323" y="903747"/>
                    <a:pt x="156299" y="904677"/>
                    <a:pt x="153275" y="904677"/>
                  </a:cubicBezTo>
                  <a:moveTo>
                    <a:pt x="908489" y="913988"/>
                  </a:moveTo>
                  <a:cubicBezTo>
                    <a:pt x="905466" y="913988"/>
                    <a:pt x="902209" y="912824"/>
                    <a:pt x="899883" y="910496"/>
                  </a:cubicBezTo>
                  <a:cubicBezTo>
                    <a:pt x="894999" y="905842"/>
                    <a:pt x="894999" y="897928"/>
                    <a:pt x="899883" y="893273"/>
                  </a:cubicBezTo>
                  <a:lnTo>
                    <a:pt x="905466" y="887688"/>
                  </a:lnTo>
                  <a:cubicBezTo>
                    <a:pt x="910117" y="882799"/>
                    <a:pt x="917793" y="882567"/>
                    <a:pt x="922677" y="887222"/>
                  </a:cubicBezTo>
                  <a:cubicBezTo>
                    <a:pt x="927561" y="891877"/>
                    <a:pt x="927794" y="899557"/>
                    <a:pt x="923142" y="904445"/>
                  </a:cubicBezTo>
                  <a:lnTo>
                    <a:pt x="917327" y="910496"/>
                  </a:lnTo>
                  <a:cubicBezTo>
                    <a:pt x="915001" y="912824"/>
                    <a:pt x="911745" y="914220"/>
                    <a:pt x="908722" y="914220"/>
                  </a:cubicBezTo>
                  <a:moveTo>
                    <a:pt x="193978" y="944011"/>
                  </a:moveTo>
                  <a:cubicBezTo>
                    <a:pt x="191187" y="944011"/>
                    <a:pt x="188396" y="943081"/>
                    <a:pt x="186070" y="940986"/>
                  </a:cubicBezTo>
                  <a:lnTo>
                    <a:pt x="179791" y="935400"/>
                  </a:lnTo>
                  <a:cubicBezTo>
                    <a:pt x="174674" y="930978"/>
                    <a:pt x="174209" y="923297"/>
                    <a:pt x="178860" y="918177"/>
                  </a:cubicBezTo>
                  <a:cubicBezTo>
                    <a:pt x="183512" y="913057"/>
                    <a:pt x="190955" y="912591"/>
                    <a:pt x="196072" y="917246"/>
                  </a:cubicBezTo>
                  <a:lnTo>
                    <a:pt x="202119" y="922366"/>
                  </a:lnTo>
                  <a:cubicBezTo>
                    <a:pt x="207236" y="926789"/>
                    <a:pt x="207702" y="934469"/>
                    <a:pt x="203282" y="939589"/>
                  </a:cubicBezTo>
                  <a:cubicBezTo>
                    <a:pt x="200956" y="942383"/>
                    <a:pt x="197468" y="943779"/>
                    <a:pt x="193978" y="943779"/>
                  </a:cubicBezTo>
                  <a:moveTo>
                    <a:pt x="866623" y="952391"/>
                  </a:moveTo>
                  <a:cubicBezTo>
                    <a:pt x="863135" y="952391"/>
                    <a:pt x="859646" y="950761"/>
                    <a:pt x="857320" y="947968"/>
                  </a:cubicBezTo>
                  <a:cubicBezTo>
                    <a:pt x="853133" y="942848"/>
                    <a:pt x="853831" y="935167"/>
                    <a:pt x="858948" y="930745"/>
                  </a:cubicBezTo>
                  <a:lnTo>
                    <a:pt x="864995" y="925625"/>
                  </a:lnTo>
                  <a:cubicBezTo>
                    <a:pt x="870112" y="921435"/>
                    <a:pt x="877788" y="921901"/>
                    <a:pt x="882207" y="927021"/>
                  </a:cubicBezTo>
                  <a:cubicBezTo>
                    <a:pt x="886626" y="932142"/>
                    <a:pt x="885928" y="939822"/>
                    <a:pt x="880811" y="944244"/>
                  </a:cubicBezTo>
                  <a:lnTo>
                    <a:pt x="874531" y="949598"/>
                  </a:lnTo>
                  <a:cubicBezTo>
                    <a:pt x="872205" y="951459"/>
                    <a:pt x="869414" y="952391"/>
                    <a:pt x="866856" y="952391"/>
                  </a:cubicBezTo>
                  <a:moveTo>
                    <a:pt x="238868" y="978691"/>
                  </a:moveTo>
                  <a:cubicBezTo>
                    <a:pt x="236542" y="978691"/>
                    <a:pt x="233984" y="977993"/>
                    <a:pt x="231890" y="976595"/>
                  </a:cubicBezTo>
                  <a:lnTo>
                    <a:pt x="225146" y="971941"/>
                  </a:lnTo>
                  <a:cubicBezTo>
                    <a:pt x="219796" y="967984"/>
                    <a:pt x="218401" y="960537"/>
                    <a:pt x="222354" y="954950"/>
                  </a:cubicBezTo>
                  <a:cubicBezTo>
                    <a:pt x="226308" y="949365"/>
                    <a:pt x="233751" y="948201"/>
                    <a:pt x="239333" y="952158"/>
                  </a:cubicBezTo>
                  <a:lnTo>
                    <a:pt x="245846" y="956813"/>
                  </a:lnTo>
                  <a:cubicBezTo>
                    <a:pt x="251428" y="960769"/>
                    <a:pt x="252823" y="968217"/>
                    <a:pt x="248869" y="973803"/>
                  </a:cubicBezTo>
                  <a:cubicBezTo>
                    <a:pt x="246543" y="977294"/>
                    <a:pt x="242822" y="979156"/>
                    <a:pt x="238868" y="979156"/>
                  </a:cubicBezTo>
                  <a:moveTo>
                    <a:pt x="820803" y="985906"/>
                  </a:moveTo>
                  <a:cubicBezTo>
                    <a:pt x="816849" y="985906"/>
                    <a:pt x="812896" y="984043"/>
                    <a:pt x="810569" y="980319"/>
                  </a:cubicBezTo>
                  <a:cubicBezTo>
                    <a:pt x="806848" y="974734"/>
                    <a:pt x="808476" y="967054"/>
                    <a:pt x="814058" y="963330"/>
                  </a:cubicBezTo>
                  <a:lnTo>
                    <a:pt x="820571" y="958907"/>
                  </a:lnTo>
                  <a:cubicBezTo>
                    <a:pt x="826153" y="955183"/>
                    <a:pt x="833595" y="956580"/>
                    <a:pt x="837550" y="962165"/>
                  </a:cubicBezTo>
                  <a:cubicBezTo>
                    <a:pt x="841271" y="967752"/>
                    <a:pt x="839876" y="975432"/>
                    <a:pt x="834293" y="979156"/>
                  </a:cubicBezTo>
                  <a:lnTo>
                    <a:pt x="827316" y="983811"/>
                  </a:lnTo>
                  <a:cubicBezTo>
                    <a:pt x="825223" y="985208"/>
                    <a:pt x="822897" y="985906"/>
                    <a:pt x="820571" y="985906"/>
                  </a:cubicBezTo>
                  <a:moveTo>
                    <a:pt x="287246" y="1008482"/>
                  </a:moveTo>
                  <a:cubicBezTo>
                    <a:pt x="285386" y="1008482"/>
                    <a:pt x="283293" y="1008016"/>
                    <a:pt x="281432" y="1007086"/>
                  </a:cubicBezTo>
                  <a:lnTo>
                    <a:pt x="274222" y="1003129"/>
                  </a:lnTo>
                  <a:cubicBezTo>
                    <a:pt x="268407" y="999870"/>
                    <a:pt x="266314" y="992423"/>
                    <a:pt x="269569" y="986604"/>
                  </a:cubicBezTo>
                  <a:cubicBezTo>
                    <a:pt x="272826" y="980785"/>
                    <a:pt x="280269" y="978458"/>
                    <a:pt x="286084" y="981949"/>
                  </a:cubicBezTo>
                  <a:lnTo>
                    <a:pt x="293061" y="985906"/>
                  </a:lnTo>
                  <a:cubicBezTo>
                    <a:pt x="298876" y="989164"/>
                    <a:pt x="301202" y="996612"/>
                    <a:pt x="297945" y="1002430"/>
                  </a:cubicBezTo>
                  <a:cubicBezTo>
                    <a:pt x="295852" y="1006620"/>
                    <a:pt x="291666" y="1008714"/>
                    <a:pt x="287246" y="1008714"/>
                  </a:cubicBezTo>
                  <a:moveTo>
                    <a:pt x="771495" y="1014533"/>
                  </a:moveTo>
                  <a:cubicBezTo>
                    <a:pt x="767076" y="1014533"/>
                    <a:pt x="762656" y="1012206"/>
                    <a:pt x="760563" y="1007784"/>
                  </a:cubicBezTo>
                  <a:cubicBezTo>
                    <a:pt x="757539" y="1001732"/>
                    <a:pt x="759865" y="994517"/>
                    <a:pt x="765913" y="991491"/>
                  </a:cubicBezTo>
                  <a:lnTo>
                    <a:pt x="772890" y="987767"/>
                  </a:lnTo>
                  <a:cubicBezTo>
                    <a:pt x="778938" y="984509"/>
                    <a:pt x="786148" y="986836"/>
                    <a:pt x="789404" y="992888"/>
                  </a:cubicBezTo>
                  <a:cubicBezTo>
                    <a:pt x="792660" y="998939"/>
                    <a:pt x="790334" y="1006154"/>
                    <a:pt x="784287" y="1009412"/>
                  </a:cubicBezTo>
                  <a:lnTo>
                    <a:pt x="776844" y="1013136"/>
                  </a:lnTo>
                  <a:cubicBezTo>
                    <a:pt x="774984" y="1014068"/>
                    <a:pt x="773123" y="1014533"/>
                    <a:pt x="771262" y="1014533"/>
                  </a:cubicBezTo>
                  <a:moveTo>
                    <a:pt x="338881" y="1032687"/>
                  </a:moveTo>
                  <a:cubicBezTo>
                    <a:pt x="337253" y="1032687"/>
                    <a:pt x="335857" y="1032455"/>
                    <a:pt x="334229" y="1031756"/>
                  </a:cubicBezTo>
                  <a:cubicBezTo>
                    <a:pt x="331671" y="1030825"/>
                    <a:pt x="329112" y="1029662"/>
                    <a:pt x="326554" y="1028498"/>
                  </a:cubicBezTo>
                  <a:cubicBezTo>
                    <a:pt x="320274" y="1025938"/>
                    <a:pt x="317483" y="1018723"/>
                    <a:pt x="320041" y="1012438"/>
                  </a:cubicBezTo>
                  <a:cubicBezTo>
                    <a:pt x="322600" y="1006154"/>
                    <a:pt x="329810" y="1003362"/>
                    <a:pt x="336090" y="1005921"/>
                  </a:cubicBezTo>
                  <a:cubicBezTo>
                    <a:pt x="338416" y="1006853"/>
                    <a:pt x="340974" y="1008016"/>
                    <a:pt x="343300" y="1008947"/>
                  </a:cubicBezTo>
                  <a:cubicBezTo>
                    <a:pt x="349580" y="1011507"/>
                    <a:pt x="352604" y="1018490"/>
                    <a:pt x="350045" y="1024774"/>
                  </a:cubicBezTo>
                  <a:cubicBezTo>
                    <a:pt x="348184" y="1029429"/>
                    <a:pt x="343533" y="1032455"/>
                    <a:pt x="338881" y="1032455"/>
                  </a:cubicBezTo>
                  <a:moveTo>
                    <a:pt x="719627" y="1037342"/>
                  </a:moveTo>
                  <a:cubicBezTo>
                    <a:pt x="714743" y="1037342"/>
                    <a:pt x="710091" y="1034316"/>
                    <a:pt x="708231" y="1029429"/>
                  </a:cubicBezTo>
                  <a:cubicBezTo>
                    <a:pt x="705905" y="1023144"/>
                    <a:pt x="709161" y="1016162"/>
                    <a:pt x="715441" y="1013835"/>
                  </a:cubicBezTo>
                  <a:lnTo>
                    <a:pt x="722884" y="1011042"/>
                  </a:lnTo>
                  <a:cubicBezTo>
                    <a:pt x="729164" y="1008482"/>
                    <a:pt x="736141" y="1011507"/>
                    <a:pt x="738700" y="1017792"/>
                  </a:cubicBezTo>
                  <a:cubicBezTo>
                    <a:pt x="741258" y="1024076"/>
                    <a:pt x="738235" y="1031058"/>
                    <a:pt x="731955" y="1033618"/>
                  </a:cubicBezTo>
                  <a:cubicBezTo>
                    <a:pt x="729396" y="1034549"/>
                    <a:pt x="726838" y="1035713"/>
                    <a:pt x="724047" y="1036644"/>
                  </a:cubicBezTo>
                  <a:cubicBezTo>
                    <a:pt x="722651" y="1037109"/>
                    <a:pt x="721256" y="1037342"/>
                    <a:pt x="719860" y="1037342"/>
                  </a:cubicBezTo>
                  <a:moveTo>
                    <a:pt x="392609" y="1051074"/>
                  </a:moveTo>
                  <a:cubicBezTo>
                    <a:pt x="392609" y="1051074"/>
                    <a:pt x="390283" y="1051074"/>
                    <a:pt x="389353" y="1050609"/>
                  </a:cubicBezTo>
                  <a:lnTo>
                    <a:pt x="381444" y="1048281"/>
                  </a:lnTo>
                  <a:cubicBezTo>
                    <a:pt x="374932" y="1046419"/>
                    <a:pt x="371443" y="1039437"/>
                    <a:pt x="373304" y="1033153"/>
                  </a:cubicBezTo>
                  <a:cubicBezTo>
                    <a:pt x="375165" y="1026636"/>
                    <a:pt x="381910" y="1022912"/>
                    <a:pt x="388422" y="1025007"/>
                  </a:cubicBezTo>
                  <a:lnTo>
                    <a:pt x="396097" y="1027334"/>
                  </a:lnTo>
                  <a:cubicBezTo>
                    <a:pt x="402610" y="1029196"/>
                    <a:pt x="406331" y="1035946"/>
                    <a:pt x="404471" y="1042463"/>
                  </a:cubicBezTo>
                  <a:cubicBezTo>
                    <a:pt x="402843" y="1047816"/>
                    <a:pt x="398191" y="1051307"/>
                    <a:pt x="392842" y="1051307"/>
                  </a:cubicBezTo>
                  <a:moveTo>
                    <a:pt x="665435" y="1054333"/>
                  </a:moveTo>
                  <a:cubicBezTo>
                    <a:pt x="660085" y="1054333"/>
                    <a:pt x="654968" y="1050609"/>
                    <a:pt x="653573" y="1045255"/>
                  </a:cubicBezTo>
                  <a:cubicBezTo>
                    <a:pt x="651944" y="1038739"/>
                    <a:pt x="655899" y="1031989"/>
                    <a:pt x="662411" y="1030360"/>
                  </a:cubicBezTo>
                  <a:lnTo>
                    <a:pt x="670086" y="1028265"/>
                  </a:lnTo>
                  <a:cubicBezTo>
                    <a:pt x="676599" y="1026403"/>
                    <a:pt x="683344" y="1030360"/>
                    <a:pt x="684972" y="1036877"/>
                  </a:cubicBezTo>
                  <a:cubicBezTo>
                    <a:pt x="686832" y="1043394"/>
                    <a:pt x="682879" y="1050143"/>
                    <a:pt x="676366" y="1051772"/>
                  </a:cubicBezTo>
                  <a:lnTo>
                    <a:pt x="668226" y="1053867"/>
                  </a:lnTo>
                  <a:cubicBezTo>
                    <a:pt x="668226" y="1053867"/>
                    <a:pt x="666133" y="1054333"/>
                    <a:pt x="665202" y="1054333"/>
                  </a:cubicBezTo>
                  <a:moveTo>
                    <a:pt x="447965" y="1063409"/>
                  </a:moveTo>
                  <a:cubicBezTo>
                    <a:pt x="447965" y="1063409"/>
                    <a:pt x="446569" y="1063409"/>
                    <a:pt x="445872" y="1063409"/>
                  </a:cubicBezTo>
                  <a:cubicBezTo>
                    <a:pt x="443081" y="1062944"/>
                    <a:pt x="440290" y="1062478"/>
                    <a:pt x="437498" y="1062013"/>
                  </a:cubicBezTo>
                  <a:cubicBezTo>
                    <a:pt x="430986" y="1060850"/>
                    <a:pt x="426566" y="1054333"/>
                    <a:pt x="427730" y="1047816"/>
                  </a:cubicBezTo>
                  <a:cubicBezTo>
                    <a:pt x="428892" y="1041299"/>
                    <a:pt x="435405" y="1036644"/>
                    <a:pt x="441917" y="1038040"/>
                  </a:cubicBezTo>
                  <a:cubicBezTo>
                    <a:pt x="444476" y="1038506"/>
                    <a:pt x="447034" y="1038971"/>
                    <a:pt x="449593" y="1039437"/>
                  </a:cubicBezTo>
                  <a:cubicBezTo>
                    <a:pt x="456106" y="1040600"/>
                    <a:pt x="460757" y="1046885"/>
                    <a:pt x="459594" y="1053402"/>
                  </a:cubicBezTo>
                  <a:cubicBezTo>
                    <a:pt x="458664" y="1059453"/>
                    <a:pt x="453547" y="1063642"/>
                    <a:pt x="447500" y="1063642"/>
                  </a:cubicBezTo>
                  <a:moveTo>
                    <a:pt x="609614" y="1065504"/>
                  </a:moveTo>
                  <a:cubicBezTo>
                    <a:pt x="603566" y="1065504"/>
                    <a:pt x="598449" y="1061082"/>
                    <a:pt x="597519" y="1055031"/>
                  </a:cubicBezTo>
                  <a:cubicBezTo>
                    <a:pt x="596588" y="1048281"/>
                    <a:pt x="601240" y="1042230"/>
                    <a:pt x="607753" y="1041299"/>
                  </a:cubicBezTo>
                  <a:lnTo>
                    <a:pt x="615661" y="1040135"/>
                  </a:lnTo>
                  <a:cubicBezTo>
                    <a:pt x="622173" y="1039204"/>
                    <a:pt x="628453" y="1043626"/>
                    <a:pt x="629616" y="1050376"/>
                  </a:cubicBezTo>
                  <a:cubicBezTo>
                    <a:pt x="630547" y="1057126"/>
                    <a:pt x="626127" y="1063176"/>
                    <a:pt x="619382" y="1064341"/>
                  </a:cubicBezTo>
                  <a:lnTo>
                    <a:pt x="611241" y="1065504"/>
                  </a:lnTo>
                  <a:cubicBezTo>
                    <a:pt x="611241" y="1065504"/>
                    <a:pt x="610079" y="1065504"/>
                    <a:pt x="609381" y="1065504"/>
                  </a:cubicBezTo>
                  <a:moveTo>
                    <a:pt x="504484" y="1069926"/>
                  </a:moveTo>
                  <a:cubicBezTo>
                    <a:pt x="504484" y="1069926"/>
                    <a:pt x="504019" y="1069926"/>
                    <a:pt x="503786" y="1069926"/>
                  </a:cubicBezTo>
                  <a:lnTo>
                    <a:pt x="495413" y="1069461"/>
                  </a:lnTo>
                  <a:cubicBezTo>
                    <a:pt x="488668" y="1068995"/>
                    <a:pt x="483551" y="1063176"/>
                    <a:pt x="484248" y="1056427"/>
                  </a:cubicBezTo>
                  <a:cubicBezTo>
                    <a:pt x="484713" y="1049678"/>
                    <a:pt x="490761" y="1044557"/>
                    <a:pt x="497273" y="1045255"/>
                  </a:cubicBezTo>
                  <a:lnTo>
                    <a:pt x="505181" y="1045721"/>
                  </a:lnTo>
                  <a:cubicBezTo>
                    <a:pt x="511927" y="1046187"/>
                    <a:pt x="517043" y="1051772"/>
                    <a:pt x="516579" y="1058522"/>
                  </a:cubicBezTo>
                  <a:cubicBezTo>
                    <a:pt x="516113" y="1065039"/>
                    <a:pt x="510764" y="1069926"/>
                    <a:pt x="504484" y="1069926"/>
                  </a:cubicBezTo>
                  <a:moveTo>
                    <a:pt x="553094" y="1070392"/>
                  </a:moveTo>
                  <a:cubicBezTo>
                    <a:pt x="546582" y="1070392"/>
                    <a:pt x="541233" y="1065272"/>
                    <a:pt x="541000" y="1058522"/>
                  </a:cubicBezTo>
                  <a:cubicBezTo>
                    <a:pt x="540767" y="1051772"/>
                    <a:pt x="546117" y="1046187"/>
                    <a:pt x="552862" y="1045954"/>
                  </a:cubicBezTo>
                  <a:lnTo>
                    <a:pt x="560770" y="1045954"/>
                  </a:lnTo>
                  <a:cubicBezTo>
                    <a:pt x="567283" y="1045255"/>
                    <a:pt x="573329" y="1050376"/>
                    <a:pt x="573562" y="1057126"/>
                  </a:cubicBezTo>
                  <a:cubicBezTo>
                    <a:pt x="574028" y="1063875"/>
                    <a:pt x="568678" y="1069693"/>
                    <a:pt x="562166" y="1069926"/>
                  </a:cubicBezTo>
                  <a:lnTo>
                    <a:pt x="553792" y="1069926"/>
                  </a:lnTo>
                  <a:cubicBezTo>
                    <a:pt x="553792" y="1069926"/>
                    <a:pt x="553560" y="1070392"/>
                    <a:pt x="553327" y="107039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7829DFF-E070-8867-7DBC-640BCA832689}"/>
                </a:ext>
              </a:extLst>
            </p:cNvPr>
            <p:cNvSpPr/>
            <p:nvPr/>
          </p:nvSpPr>
          <p:spPr>
            <a:xfrm>
              <a:off x="11541939" y="5637696"/>
              <a:ext cx="1070602" cy="1070392"/>
            </a:xfrm>
            <a:custGeom>
              <a:avLst/>
              <a:gdLst>
                <a:gd name="connsiteX0" fmla="*/ 514020 w 1070602"/>
                <a:gd name="connsiteY0" fmla="*/ 24439 h 1070392"/>
                <a:gd name="connsiteX1" fmla="*/ 501925 w 1070602"/>
                <a:gd name="connsiteY1" fmla="*/ 12801 h 1070392"/>
                <a:gd name="connsiteX2" fmla="*/ 513555 w 1070602"/>
                <a:gd name="connsiteY2" fmla="*/ 0 h 1070392"/>
                <a:gd name="connsiteX3" fmla="*/ 521928 w 1070602"/>
                <a:gd name="connsiteY3" fmla="*/ 0 h 1070392"/>
                <a:gd name="connsiteX4" fmla="*/ 534488 w 1070602"/>
                <a:gd name="connsiteY4" fmla="*/ 11637 h 1070392"/>
                <a:gd name="connsiteX5" fmla="*/ 522625 w 1070602"/>
                <a:gd name="connsiteY5" fmla="*/ 24206 h 1070392"/>
                <a:gd name="connsiteX6" fmla="*/ 514717 w 1070602"/>
                <a:gd name="connsiteY6" fmla="*/ 24206 h 1070392"/>
                <a:gd name="connsiteX7" fmla="*/ 514253 w 1070602"/>
                <a:gd name="connsiteY7" fmla="*/ 24439 h 1070392"/>
                <a:gd name="connsiteX8" fmla="*/ 578912 w 1070602"/>
                <a:gd name="connsiteY8" fmla="*/ 25835 h 1070392"/>
                <a:gd name="connsiteX9" fmla="*/ 577981 w 1070602"/>
                <a:gd name="connsiteY9" fmla="*/ 25835 h 1070392"/>
                <a:gd name="connsiteX10" fmla="*/ 570074 w 1070602"/>
                <a:gd name="connsiteY10" fmla="*/ 25369 h 1070392"/>
                <a:gd name="connsiteX11" fmla="*/ 558677 w 1070602"/>
                <a:gd name="connsiteY11" fmla="*/ 12335 h 1070392"/>
                <a:gd name="connsiteX12" fmla="*/ 571702 w 1070602"/>
                <a:gd name="connsiteY12" fmla="*/ 931 h 1070392"/>
                <a:gd name="connsiteX13" fmla="*/ 579843 w 1070602"/>
                <a:gd name="connsiteY13" fmla="*/ 1629 h 1070392"/>
                <a:gd name="connsiteX14" fmla="*/ 591006 w 1070602"/>
                <a:gd name="connsiteY14" fmla="*/ 14663 h 1070392"/>
                <a:gd name="connsiteX15" fmla="*/ 578912 w 1070602"/>
                <a:gd name="connsiteY15" fmla="*/ 25835 h 1070392"/>
                <a:gd name="connsiteX16" fmla="*/ 457501 w 1070602"/>
                <a:gd name="connsiteY16" fmla="*/ 29791 h 1070392"/>
                <a:gd name="connsiteX17" fmla="*/ 445406 w 1070602"/>
                <a:gd name="connsiteY17" fmla="*/ 19318 h 1070392"/>
                <a:gd name="connsiteX18" fmla="*/ 455640 w 1070602"/>
                <a:gd name="connsiteY18" fmla="*/ 5353 h 1070392"/>
                <a:gd name="connsiteX19" fmla="*/ 463781 w 1070602"/>
                <a:gd name="connsiteY19" fmla="*/ 4189 h 1070392"/>
                <a:gd name="connsiteX20" fmla="*/ 477503 w 1070602"/>
                <a:gd name="connsiteY20" fmla="*/ 14663 h 1070392"/>
                <a:gd name="connsiteX21" fmla="*/ 467037 w 1070602"/>
                <a:gd name="connsiteY21" fmla="*/ 28395 h 1070392"/>
                <a:gd name="connsiteX22" fmla="*/ 459129 w 1070602"/>
                <a:gd name="connsiteY22" fmla="*/ 29559 h 1070392"/>
                <a:gd name="connsiteX23" fmla="*/ 457268 w 1070602"/>
                <a:gd name="connsiteY23" fmla="*/ 29559 h 1070392"/>
                <a:gd name="connsiteX24" fmla="*/ 635198 w 1070602"/>
                <a:gd name="connsiteY24" fmla="*/ 33515 h 1070392"/>
                <a:gd name="connsiteX25" fmla="*/ 632873 w 1070602"/>
                <a:gd name="connsiteY25" fmla="*/ 33515 h 1070392"/>
                <a:gd name="connsiteX26" fmla="*/ 624964 w 1070602"/>
                <a:gd name="connsiteY26" fmla="*/ 32119 h 1070392"/>
                <a:gd name="connsiteX27" fmla="*/ 615196 w 1070602"/>
                <a:gd name="connsiteY27" fmla="*/ 17922 h 1070392"/>
                <a:gd name="connsiteX28" fmla="*/ 629383 w 1070602"/>
                <a:gd name="connsiteY28" fmla="*/ 8146 h 1070392"/>
                <a:gd name="connsiteX29" fmla="*/ 637524 w 1070602"/>
                <a:gd name="connsiteY29" fmla="*/ 9776 h 1070392"/>
                <a:gd name="connsiteX30" fmla="*/ 647293 w 1070602"/>
                <a:gd name="connsiteY30" fmla="*/ 23973 h 1070392"/>
                <a:gd name="connsiteX31" fmla="*/ 635431 w 1070602"/>
                <a:gd name="connsiteY31" fmla="*/ 33980 h 1070392"/>
                <a:gd name="connsiteX32" fmla="*/ 401912 w 1070602"/>
                <a:gd name="connsiteY32" fmla="*/ 41196 h 1070392"/>
                <a:gd name="connsiteX33" fmla="*/ 390051 w 1070602"/>
                <a:gd name="connsiteY33" fmla="*/ 32119 h 1070392"/>
                <a:gd name="connsiteX34" fmla="*/ 398656 w 1070602"/>
                <a:gd name="connsiteY34" fmla="*/ 17224 h 1070392"/>
                <a:gd name="connsiteX35" fmla="*/ 406797 w 1070602"/>
                <a:gd name="connsiteY35" fmla="*/ 15128 h 1070392"/>
                <a:gd name="connsiteX36" fmla="*/ 421449 w 1070602"/>
                <a:gd name="connsiteY36" fmla="*/ 23973 h 1070392"/>
                <a:gd name="connsiteX37" fmla="*/ 412379 w 1070602"/>
                <a:gd name="connsiteY37" fmla="*/ 38636 h 1070392"/>
                <a:gd name="connsiteX38" fmla="*/ 404703 w 1070602"/>
                <a:gd name="connsiteY38" fmla="*/ 40498 h 1070392"/>
                <a:gd name="connsiteX39" fmla="*/ 401680 w 1070602"/>
                <a:gd name="connsiteY39" fmla="*/ 40963 h 1070392"/>
                <a:gd name="connsiteX40" fmla="*/ 690322 w 1070602"/>
                <a:gd name="connsiteY40" fmla="*/ 47480 h 1070392"/>
                <a:gd name="connsiteX41" fmla="*/ 686600 w 1070602"/>
                <a:gd name="connsiteY41" fmla="*/ 47015 h 1070392"/>
                <a:gd name="connsiteX42" fmla="*/ 679157 w 1070602"/>
                <a:gd name="connsiteY42" fmla="*/ 44687 h 1070392"/>
                <a:gd name="connsiteX43" fmla="*/ 670784 w 1070602"/>
                <a:gd name="connsiteY43" fmla="*/ 29559 h 1070392"/>
                <a:gd name="connsiteX44" fmla="*/ 685903 w 1070602"/>
                <a:gd name="connsiteY44" fmla="*/ 21180 h 1070392"/>
                <a:gd name="connsiteX45" fmla="*/ 693811 w 1070602"/>
                <a:gd name="connsiteY45" fmla="*/ 23507 h 1070392"/>
                <a:gd name="connsiteX46" fmla="*/ 701951 w 1070602"/>
                <a:gd name="connsiteY46" fmla="*/ 38636 h 1070392"/>
                <a:gd name="connsiteX47" fmla="*/ 690322 w 1070602"/>
                <a:gd name="connsiteY47" fmla="*/ 47247 h 1070392"/>
                <a:gd name="connsiteX48" fmla="*/ 347719 w 1070602"/>
                <a:gd name="connsiteY48" fmla="*/ 58652 h 1070392"/>
                <a:gd name="connsiteX49" fmla="*/ 336323 w 1070602"/>
                <a:gd name="connsiteY49" fmla="*/ 50738 h 1070392"/>
                <a:gd name="connsiteX50" fmla="*/ 343300 w 1070602"/>
                <a:gd name="connsiteY50" fmla="*/ 34912 h 1070392"/>
                <a:gd name="connsiteX51" fmla="*/ 351208 w 1070602"/>
                <a:gd name="connsiteY51" fmla="*/ 32119 h 1070392"/>
                <a:gd name="connsiteX52" fmla="*/ 366792 w 1070602"/>
                <a:gd name="connsiteY52" fmla="*/ 39334 h 1070392"/>
                <a:gd name="connsiteX53" fmla="*/ 359582 w 1070602"/>
                <a:gd name="connsiteY53" fmla="*/ 54928 h 1070392"/>
                <a:gd name="connsiteX54" fmla="*/ 352139 w 1070602"/>
                <a:gd name="connsiteY54" fmla="*/ 57721 h 1070392"/>
                <a:gd name="connsiteX55" fmla="*/ 347719 w 1070602"/>
                <a:gd name="connsiteY55" fmla="*/ 58419 h 1070392"/>
                <a:gd name="connsiteX56" fmla="*/ 743584 w 1070602"/>
                <a:gd name="connsiteY56" fmla="*/ 67263 h 1070392"/>
                <a:gd name="connsiteX57" fmla="*/ 738700 w 1070602"/>
                <a:gd name="connsiteY57" fmla="*/ 66332 h 1070392"/>
                <a:gd name="connsiteX58" fmla="*/ 731490 w 1070602"/>
                <a:gd name="connsiteY58" fmla="*/ 63307 h 1070392"/>
                <a:gd name="connsiteX59" fmla="*/ 724977 w 1070602"/>
                <a:gd name="connsiteY59" fmla="*/ 47480 h 1070392"/>
                <a:gd name="connsiteX60" fmla="*/ 740793 w 1070602"/>
                <a:gd name="connsiteY60" fmla="*/ 40963 h 1070392"/>
                <a:gd name="connsiteX61" fmla="*/ 748469 w 1070602"/>
                <a:gd name="connsiteY61" fmla="*/ 44221 h 1070392"/>
                <a:gd name="connsiteX62" fmla="*/ 754748 w 1070602"/>
                <a:gd name="connsiteY62" fmla="*/ 60281 h 1070392"/>
                <a:gd name="connsiteX63" fmla="*/ 743584 w 1070602"/>
                <a:gd name="connsiteY63" fmla="*/ 67496 h 1070392"/>
                <a:gd name="connsiteX64" fmla="*/ 296085 w 1070602"/>
                <a:gd name="connsiteY64" fmla="*/ 81926 h 1070392"/>
                <a:gd name="connsiteX65" fmla="*/ 285153 w 1070602"/>
                <a:gd name="connsiteY65" fmla="*/ 75177 h 1070392"/>
                <a:gd name="connsiteX66" fmla="*/ 290503 w 1070602"/>
                <a:gd name="connsiteY66" fmla="*/ 58884 h 1070392"/>
                <a:gd name="connsiteX67" fmla="*/ 297945 w 1070602"/>
                <a:gd name="connsiteY67" fmla="*/ 55160 h 1070392"/>
                <a:gd name="connsiteX68" fmla="*/ 314227 w 1070602"/>
                <a:gd name="connsiteY68" fmla="*/ 60747 h 1070392"/>
                <a:gd name="connsiteX69" fmla="*/ 308645 w 1070602"/>
                <a:gd name="connsiteY69" fmla="*/ 77038 h 1070392"/>
                <a:gd name="connsiteX70" fmla="*/ 301667 w 1070602"/>
                <a:gd name="connsiteY70" fmla="*/ 80529 h 1070392"/>
                <a:gd name="connsiteX71" fmla="*/ 296085 w 1070602"/>
                <a:gd name="connsiteY71" fmla="*/ 81926 h 1070392"/>
                <a:gd name="connsiteX72" fmla="*/ 794288 w 1070602"/>
                <a:gd name="connsiteY72" fmla="*/ 92633 h 1070392"/>
                <a:gd name="connsiteX73" fmla="*/ 788241 w 1070602"/>
                <a:gd name="connsiteY73" fmla="*/ 91003 h 1070392"/>
                <a:gd name="connsiteX74" fmla="*/ 781263 w 1070602"/>
                <a:gd name="connsiteY74" fmla="*/ 87047 h 1070392"/>
                <a:gd name="connsiteX75" fmla="*/ 776379 w 1070602"/>
                <a:gd name="connsiteY75" fmla="*/ 70522 h 1070392"/>
                <a:gd name="connsiteX76" fmla="*/ 792893 w 1070602"/>
                <a:gd name="connsiteY76" fmla="*/ 65634 h 1070392"/>
                <a:gd name="connsiteX77" fmla="*/ 800103 w 1070602"/>
                <a:gd name="connsiteY77" fmla="*/ 69591 h 1070392"/>
                <a:gd name="connsiteX78" fmla="*/ 804755 w 1070602"/>
                <a:gd name="connsiteY78" fmla="*/ 86116 h 1070392"/>
                <a:gd name="connsiteX79" fmla="*/ 794056 w 1070602"/>
                <a:gd name="connsiteY79" fmla="*/ 92400 h 1070392"/>
                <a:gd name="connsiteX80" fmla="*/ 247008 w 1070602"/>
                <a:gd name="connsiteY80" fmla="*/ 110554 h 1070392"/>
                <a:gd name="connsiteX81" fmla="*/ 236775 w 1070602"/>
                <a:gd name="connsiteY81" fmla="*/ 105201 h 1070392"/>
                <a:gd name="connsiteX82" fmla="*/ 240264 w 1070602"/>
                <a:gd name="connsiteY82" fmla="*/ 88210 h 1070392"/>
                <a:gd name="connsiteX83" fmla="*/ 247241 w 1070602"/>
                <a:gd name="connsiteY83" fmla="*/ 83555 h 1070392"/>
                <a:gd name="connsiteX84" fmla="*/ 263988 w 1070602"/>
                <a:gd name="connsiteY84" fmla="*/ 87279 h 1070392"/>
                <a:gd name="connsiteX85" fmla="*/ 260266 w 1070602"/>
                <a:gd name="connsiteY85" fmla="*/ 104037 h 1070392"/>
                <a:gd name="connsiteX86" fmla="*/ 253754 w 1070602"/>
                <a:gd name="connsiteY86" fmla="*/ 108226 h 1070392"/>
                <a:gd name="connsiteX87" fmla="*/ 247008 w 1070602"/>
                <a:gd name="connsiteY87" fmla="*/ 110321 h 1070392"/>
                <a:gd name="connsiteX88" fmla="*/ 842202 w 1070602"/>
                <a:gd name="connsiteY88" fmla="*/ 123587 h 1070392"/>
                <a:gd name="connsiteX89" fmla="*/ 834991 w 1070602"/>
                <a:gd name="connsiteY89" fmla="*/ 121260 h 1070392"/>
                <a:gd name="connsiteX90" fmla="*/ 828479 w 1070602"/>
                <a:gd name="connsiteY90" fmla="*/ 116605 h 1070392"/>
                <a:gd name="connsiteX91" fmla="*/ 825455 w 1070602"/>
                <a:gd name="connsiteY91" fmla="*/ 99615 h 1070392"/>
                <a:gd name="connsiteX92" fmla="*/ 842434 w 1070602"/>
                <a:gd name="connsiteY92" fmla="*/ 96589 h 1070392"/>
                <a:gd name="connsiteX93" fmla="*/ 849179 w 1070602"/>
                <a:gd name="connsiteY93" fmla="*/ 101477 h 1070392"/>
                <a:gd name="connsiteX94" fmla="*/ 851737 w 1070602"/>
                <a:gd name="connsiteY94" fmla="*/ 118467 h 1070392"/>
                <a:gd name="connsiteX95" fmla="*/ 841969 w 1070602"/>
                <a:gd name="connsiteY95" fmla="*/ 123355 h 1070392"/>
                <a:gd name="connsiteX96" fmla="*/ 201421 w 1070602"/>
                <a:gd name="connsiteY96" fmla="*/ 144534 h 1070392"/>
                <a:gd name="connsiteX97" fmla="*/ 192118 w 1070602"/>
                <a:gd name="connsiteY97" fmla="*/ 140113 h 1070392"/>
                <a:gd name="connsiteX98" fmla="*/ 193746 w 1070602"/>
                <a:gd name="connsiteY98" fmla="*/ 122889 h 1070392"/>
                <a:gd name="connsiteX99" fmla="*/ 200259 w 1070602"/>
                <a:gd name="connsiteY99" fmla="*/ 117536 h 1070392"/>
                <a:gd name="connsiteX100" fmla="*/ 217470 w 1070602"/>
                <a:gd name="connsiteY100" fmla="*/ 119398 h 1070392"/>
                <a:gd name="connsiteX101" fmla="*/ 215610 w 1070602"/>
                <a:gd name="connsiteY101" fmla="*/ 136621 h 1070392"/>
                <a:gd name="connsiteX102" fmla="*/ 209562 w 1070602"/>
                <a:gd name="connsiteY102" fmla="*/ 141509 h 1070392"/>
                <a:gd name="connsiteX103" fmla="*/ 201654 w 1070602"/>
                <a:gd name="connsiteY103" fmla="*/ 144302 h 1070392"/>
                <a:gd name="connsiteX104" fmla="*/ 886161 w 1070602"/>
                <a:gd name="connsiteY104" fmla="*/ 159430 h 1070392"/>
                <a:gd name="connsiteX105" fmla="*/ 878020 w 1070602"/>
                <a:gd name="connsiteY105" fmla="*/ 156171 h 1070392"/>
                <a:gd name="connsiteX106" fmla="*/ 871973 w 1070602"/>
                <a:gd name="connsiteY106" fmla="*/ 150819 h 1070392"/>
                <a:gd name="connsiteX107" fmla="*/ 870810 w 1070602"/>
                <a:gd name="connsiteY107" fmla="*/ 133596 h 1070392"/>
                <a:gd name="connsiteX108" fmla="*/ 888022 w 1070602"/>
                <a:gd name="connsiteY108" fmla="*/ 132432 h 1070392"/>
                <a:gd name="connsiteX109" fmla="*/ 894301 w 1070602"/>
                <a:gd name="connsiteY109" fmla="*/ 138017 h 1070392"/>
                <a:gd name="connsiteX110" fmla="*/ 895232 w 1070602"/>
                <a:gd name="connsiteY110" fmla="*/ 155241 h 1070392"/>
                <a:gd name="connsiteX111" fmla="*/ 886161 w 1070602"/>
                <a:gd name="connsiteY111" fmla="*/ 159197 h 1070392"/>
                <a:gd name="connsiteX112" fmla="*/ 159788 w 1070602"/>
                <a:gd name="connsiteY112" fmla="*/ 182937 h 1070392"/>
                <a:gd name="connsiteX113" fmla="*/ 151415 w 1070602"/>
                <a:gd name="connsiteY113" fmla="*/ 179446 h 1070392"/>
                <a:gd name="connsiteX114" fmla="*/ 151182 w 1070602"/>
                <a:gd name="connsiteY114" fmla="*/ 162223 h 1070392"/>
                <a:gd name="connsiteX115" fmla="*/ 156997 w 1070602"/>
                <a:gd name="connsiteY115" fmla="*/ 156171 h 1070392"/>
                <a:gd name="connsiteX116" fmla="*/ 174209 w 1070602"/>
                <a:gd name="connsiteY116" fmla="*/ 156171 h 1070392"/>
                <a:gd name="connsiteX117" fmla="*/ 174209 w 1070602"/>
                <a:gd name="connsiteY117" fmla="*/ 173395 h 1070392"/>
                <a:gd name="connsiteX118" fmla="*/ 168626 w 1070602"/>
                <a:gd name="connsiteY118" fmla="*/ 178981 h 1070392"/>
                <a:gd name="connsiteX119" fmla="*/ 159788 w 1070602"/>
                <a:gd name="connsiteY119" fmla="*/ 182705 h 1070392"/>
                <a:gd name="connsiteX120" fmla="*/ 926166 w 1070602"/>
                <a:gd name="connsiteY120" fmla="*/ 199695 h 1070392"/>
                <a:gd name="connsiteX121" fmla="*/ 917095 w 1070602"/>
                <a:gd name="connsiteY121" fmla="*/ 195505 h 1070392"/>
                <a:gd name="connsiteX122" fmla="*/ 911745 w 1070602"/>
                <a:gd name="connsiteY122" fmla="*/ 189687 h 1070392"/>
                <a:gd name="connsiteX123" fmla="*/ 912443 w 1070602"/>
                <a:gd name="connsiteY123" fmla="*/ 172464 h 1070392"/>
                <a:gd name="connsiteX124" fmla="*/ 929654 w 1070602"/>
                <a:gd name="connsiteY124" fmla="*/ 173162 h 1070392"/>
                <a:gd name="connsiteX125" fmla="*/ 935237 w 1070602"/>
                <a:gd name="connsiteY125" fmla="*/ 179446 h 1070392"/>
                <a:gd name="connsiteX126" fmla="*/ 934074 w 1070602"/>
                <a:gd name="connsiteY126" fmla="*/ 196669 h 1070392"/>
                <a:gd name="connsiteX127" fmla="*/ 925933 w 1070602"/>
                <a:gd name="connsiteY127" fmla="*/ 199695 h 1070392"/>
                <a:gd name="connsiteX128" fmla="*/ 122342 w 1070602"/>
                <a:gd name="connsiteY128" fmla="*/ 225995 h 1070392"/>
                <a:gd name="connsiteX129" fmla="*/ 114899 w 1070602"/>
                <a:gd name="connsiteY129" fmla="*/ 223435 h 1070392"/>
                <a:gd name="connsiteX130" fmla="*/ 112805 w 1070602"/>
                <a:gd name="connsiteY130" fmla="*/ 206212 h 1070392"/>
                <a:gd name="connsiteX131" fmla="*/ 117922 w 1070602"/>
                <a:gd name="connsiteY131" fmla="*/ 199695 h 1070392"/>
                <a:gd name="connsiteX132" fmla="*/ 135134 w 1070602"/>
                <a:gd name="connsiteY132" fmla="*/ 197833 h 1070392"/>
                <a:gd name="connsiteX133" fmla="*/ 136995 w 1070602"/>
                <a:gd name="connsiteY133" fmla="*/ 215056 h 1070392"/>
                <a:gd name="connsiteX134" fmla="*/ 132111 w 1070602"/>
                <a:gd name="connsiteY134" fmla="*/ 221340 h 1070392"/>
                <a:gd name="connsiteX135" fmla="*/ 122574 w 1070602"/>
                <a:gd name="connsiteY135" fmla="*/ 225995 h 1070392"/>
                <a:gd name="connsiteX136" fmla="*/ 961752 w 1070602"/>
                <a:gd name="connsiteY136" fmla="*/ 244149 h 1070392"/>
                <a:gd name="connsiteX137" fmla="*/ 951751 w 1070602"/>
                <a:gd name="connsiteY137" fmla="*/ 239029 h 1070392"/>
                <a:gd name="connsiteX138" fmla="*/ 947099 w 1070602"/>
                <a:gd name="connsiteY138" fmla="*/ 232512 h 1070392"/>
                <a:gd name="connsiteX139" fmla="*/ 949657 w 1070602"/>
                <a:gd name="connsiteY139" fmla="*/ 215522 h 1070392"/>
                <a:gd name="connsiteX140" fmla="*/ 966636 w 1070602"/>
                <a:gd name="connsiteY140" fmla="*/ 218081 h 1070392"/>
                <a:gd name="connsiteX141" fmla="*/ 971521 w 1070602"/>
                <a:gd name="connsiteY141" fmla="*/ 224831 h 1070392"/>
                <a:gd name="connsiteX142" fmla="*/ 968729 w 1070602"/>
                <a:gd name="connsiteY142" fmla="*/ 241822 h 1070392"/>
                <a:gd name="connsiteX143" fmla="*/ 961752 w 1070602"/>
                <a:gd name="connsiteY143" fmla="*/ 244149 h 1070392"/>
                <a:gd name="connsiteX144" fmla="*/ 90011 w 1070602"/>
                <a:gd name="connsiteY144" fmla="*/ 272544 h 1070392"/>
                <a:gd name="connsiteX145" fmla="*/ 83732 w 1070602"/>
                <a:gd name="connsiteY145" fmla="*/ 270682 h 1070392"/>
                <a:gd name="connsiteX146" fmla="*/ 79778 w 1070602"/>
                <a:gd name="connsiteY146" fmla="*/ 253924 h 1070392"/>
                <a:gd name="connsiteX147" fmla="*/ 84197 w 1070602"/>
                <a:gd name="connsiteY147" fmla="*/ 246942 h 1070392"/>
                <a:gd name="connsiteX148" fmla="*/ 100943 w 1070602"/>
                <a:gd name="connsiteY148" fmla="*/ 243218 h 1070392"/>
                <a:gd name="connsiteX149" fmla="*/ 104665 w 1070602"/>
                <a:gd name="connsiteY149" fmla="*/ 259976 h 1070392"/>
                <a:gd name="connsiteX150" fmla="*/ 100478 w 1070602"/>
                <a:gd name="connsiteY150" fmla="*/ 266725 h 1070392"/>
                <a:gd name="connsiteX151" fmla="*/ 90011 w 1070602"/>
                <a:gd name="connsiteY151" fmla="*/ 272544 h 1070392"/>
                <a:gd name="connsiteX152" fmla="*/ 991988 w 1070602"/>
                <a:gd name="connsiteY152" fmla="*/ 292095 h 1070392"/>
                <a:gd name="connsiteX153" fmla="*/ 981289 w 1070602"/>
                <a:gd name="connsiteY153" fmla="*/ 285810 h 1070392"/>
                <a:gd name="connsiteX154" fmla="*/ 977335 w 1070602"/>
                <a:gd name="connsiteY154" fmla="*/ 278828 h 1070392"/>
                <a:gd name="connsiteX155" fmla="*/ 981755 w 1070602"/>
                <a:gd name="connsiteY155" fmla="*/ 262070 h 1070392"/>
                <a:gd name="connsiteX156" fmla="*/ 998501 w 1070602"/>
                <a:gd name="connsiteY156" fmla="*/ 266493 h 1070392"/>
                <a:gd name="connsiteX157" fmla="*/ 1002687 w 1070602"/>
                <a:gd name="connsiteY157" fmla="*/ 273708 h 1070392"/>
                <a:gd name="connsiteX158" fmla="*/ 998035 w 1070602"/>
                <a:gd name="connsiteY158" fmla="*/ 290232 h 1070392"/>
                <a:gd name="connsiteX159" fmla="*/ 991988 w 1070602"/>
                <a:gd name="connsiteY159" fmla="*/ 291862 h 1070392"/>
                <a:gd name="connsiteX160" fmla="*/ 62799 w 1070602"/>
                <a:gd name="connsiteY160" fmla="*/ 322584 h 1070392"/>
                <a:gd name="connsiteX161" fmla="*/ 57449 w 1070602"/>
                <a:gd name="connsiteY161" fmla="*/ 321420 h 1070392"/>
                <a:gd name="connsiteX162" fmla="*/ 51635 w 1070602"/>
                <a:gd name="connsiteY162" fmla="*/ 305128 h 1070392"/>
                <a:gd name="connsiteX163" fmla="*/ 55356 w 1070602"/>
                <a:gd name="connsiteY163" fmla="*/ 297680 h 1070392"/>
                <a:gd name="connsiteX164" fmla="*/ 71638 w 1070602"/>
                <a:gd name="connsiteY164" fmla="*/ 292327 h 1070392"/>
                <a:gd name="connsiteX165" fmla="*/ 76987 w 1070602"/>
                <a:gd name="connsiteY165" fmla="*/ 308619 h 1070392"/>
                <a:gd name="connsiteX166" fmla="*/ 73498 w 1070602"/>
                <a:gd name="connsiteY166" fmla="*/ 315834 h 1070392"/>
                <a:gd name="connsiteX167" fmla="*/ 62566 w 1070602"/>
                <a:gd name="connsiteY167" fmla="*/ 322816 h 1070392"/>
                <a:gd name="connsiteX168" fmla="*/ 1016875 w 1070602"/>
                <a:gd name="connsiteY168" fmla="*/ 343298 h 1070392"/>
                <a:gd name="connsiteX169" fmla="*/ 1005711 w 1070602"/>
                <a:gd name="connsiteY169" fmla="*/ 335850 h 1070392"/>
                <a:gd name="connsiteX170" fmla="*/ 1002455 w 1070602"/>
                <a:gd name="connsiteY170" fmla="*/ 328635 h 1070392"/>
                <a:gd name="connsiteX171" fmla="*/ 1008734 w 1070602"/>
                <a:gd name="connsiteY171" fmla="*/ 312576 h 1070392"/>
                <a:gd name="connsiteX172" fmla="*/ 1024783 w 1070602"/>
                <a:gd name="connsiteY172" fmla="*/ 318860 h 1070392"/>
                <a:gd name="connsiteX173" fmla="*/ 1028039 w 1070602"/>
                <a:gd name="connsiteY173" fmla="*/ 326540 h 1070392"/>
                <a:gd name="connsiteX174" fmla="*/ 1021527 w 1070602"/>
                <a:gd name="connsiteY174" fmla="*/ 342600 h 1070392"/>
                <a:gd name="connsiteX175" fmla="*/ 1016875 w 1070602"/>
                <a:gd name="connsiteY175" fmla="*/ 343531 h 1070392"/>
                <a:gd name="connsiteX176" fmla="*/ 41169 w 1070602"/>
                <a:gd name="connsiteY176" fmla="*/ 375184 h 1070392"/>
                <a:gd name="connsiteX177" fmla="*/ 37214 w 1070602"/>
                <a:gd name="connsiteY177" fmla="*/ 374486 h 1070392"/>
                <a:gd name="connsiteX178" fmla="*/ 29771 w 1070602"/>
                <a:gd name="connsiteY178" fmla="*/ 358892 h 1070392"/>
                <a:gd name="connsiteX179" fmla="*/ 32562 w 1070602"/>
                <a:gd name="connsiteY179" fmla="*/ 350979 h 1070392"/>
                <a:gd name="connsiteX180" fmla="*/ 48146 w 1070602"/>
                <a:gd name="connsiteY180" fmla="*/ 343764 h 1070392"/>
                <a:gd name="connsiteX181" fmla="*/ 55356 w 1070602"/>
                <a:gd name="connsiteY181" fmla="*/ 359357 h 1070392"/>
                <a:gd name="connsiteX182" fmla="*/ 52798 w 1070602"/>
                <a:gd name="connsiteY182" fmla="*/ 366805 h 1070392"/>
                <a:gd name="connsiteX183" fmla="*/ 41401 w 1070602"/>
                <a:gd name="connsiteY183" fmla="*/ 374952 h 1070392"/>
                <a:gd name="connsiteX184" fmla="*/ 1036180 w 1070602"/>
                <a:gd name="connsiteY184" fmla="*/ 396597 h 1070392"/>
                <a:gd name="connsiteX185" fmla="*/ 1024551 w 1070602"/>
                <a:gd name="connsiteY185" fmla="*/ 387752 h 1070392"/>
                <a:gd name="connsiteX186" fmla="*/ 1022225 w 1070602"/>
                <a:gd name="connsiteY186" fmla="*/ 380304 h 1070392"/>
                <a:gd name="connsiteX187" fmla="*/ 1030133 w 1070602"/>
                <a:gd name="connsiteY187" fmla="*/ 364943 h 1070392"/>
                <a:gd name="connsiteX188" fmla="*/ 1045484 w 1070602"/>
                <a:gd name="connsiteY188" fmla="*/ 372857 h 1070392"/>
                <a:gd name="connsiteX189" fmla="*/ 1048042 w 1070602"/>
                <a:gd name="connsiteY189" fmla="*/ 380770 h 1070392"/>
                <a:gd name="connsiteX190" fmla="*/ 1039902 w 1070602"/>
                <a:gd name="connsiteY190" fmla="*/ 395899 h 1070392"/>
                <a:gd name="connsiteX191" fmla="*/ 1036412 w 1070602"/>
                <a:gd name="connsiteY191" fmla="*/ 396364 h 1070392"/>
                <a:gd name="connsiteX192" fmla="*/ 25352 w 1070602"/>
                <a:gd name="connsiteY192" fmla="*/ 429879 h 1070392"/>
                <a:gd name="connsiteX193" fmla="*/ 22561 w 1070602"/>
                <a:gd name="connsiteY193" fmla="*/ 429646 h 1070392"/>
                <a:gd name="connsiteX194" fmla="*/ 13491 w 1070602"/>
                <a:gd name="connsiteY194" fmla="*/ 414984 h 1070392"/>
                <a:gd name="connsiteX195" fmla="*/ 15351 w 1070602"/>
                <a:gd name="connsiteY195" fmla="*/ 406838 h 1070392"/>
                <a:gd name="connsiteX196" fmla="*/ 30004 w 1070602"/>
                <a:gd name="connsiteY196" fmla="*/ 397993 h 1070392"/>
                <a:gd name="connsiteX197" fmla="*/ 38843 w 1070602"/>
                <a:gd name="connsiteY197" fmla="*/ 412656 h 1070392"/>
                <a:gd name="connsiteX198" fmla="*/ 36981 w 1070602"/>
                <a:gd name="connsiteY198" fmla="*/ 420336 h 1070392"/>
                <a:gd name="connsiteX199" fmla="*/ 25120 w 1070602"/>
                <a:gd name="connsiteY199" fmla="*/ 429879 h 1070392"/>
                <a:gd name="connsiteX200" fmla="*/ 1049670 w 1070602"/>
                <a:gd name="connsiteY200" fmla="*/ 451990 h 1070392"/>
                <a:gd name="connsiteX201" fmla="*/ 1037576 w 1070602"/>
                <a:gd name="connsiteY201" fmla="*/ 441982 h 1070392"/>
                <a:gd name="connsiteX202" fmla="*/ 1036180 w 1070602"/>
                <a:gd name="connsiteY202" fmla="*/ 434301 h 1070392"/>
                <a:gd name="connsiteX203" fmla="*/ 1045716 w 1070602"/>
                <a:gd name="connsiteY203" fmla="*/ 419871 h 1070392"/>
                <a:gd name="connsiteX204" fmla="*/ 1060137 w 1070602"/>
                <a:gd name="connsiteY204" fmla="*/ 429414 h 1070392"/>
                <a:gd name="connsiteX205" fmla="*/ 1061764 w 1070602"/>
                <a:gd name="connsiteY205" fmla="*/ 437560 h 1070392"/>
                <a:gd name="connsiteX206" fmla="*/ 1051996 w 1070602"/>
                <a:gd name="connsiteY206" fmla="*/ 451757 h 1070392"/>
                <a:gd name="connsiteX207" fmla="*/ 1049670 w 1070602"/>
                <a:gd name="connsiteY207" fmla="*/ 451757 h 1070392"/>
                <a:gd name="connsiteX208" fmla="*/ 15817 w 1070602"/>
                <a:gd name="connsiteY208" fmla="*/ 485738 h 1070392"/>
                <a:gd name="connsiteX209" fmla="*/ 14420 w 1070602"/>
                <a:gd name="connsiteY209" fmla="*/ 485738 h 1070392"/>
                <a:gd name="connsiteX210" fmla="*/ 3721 w 1070602"/>
                <a:gd name="connsiteY210" fmla="*/ 472239 h 1070392"/>
                <a:gd name="connsiteX211" fmla="*/ 4652 w 1070602"/>
                <a:gd name="connsiteY211" fmla="*/ 463859 h 1070392"/>
                <a:gd name="connsiteX212" fmla="*/ 18375 w 1070602"/>
                <a:gd name="connsiteY212" fmla="*/ 453386 h 1070392"/>
                <a:gd name="connsiteX213" fmla="*/ 28841 w 1070602"/>
                <a:gd name="connsiteY213" fmla="*/ 467118 h 1070392"/>
                <a:gd name="connsiteX214" fmla="*/ 27911 w 1070602"/>
                <a:gd name="connsiteY214" fmla="*/ 475031 h 1070392"/>
                <a:gd name="connsiteX215" fmla="*/ 15817 w 1070602"/>
                <a:gd name="connsiteY215" fmla="*/ 485738 h 1070392"/>
                <a:gd name="connsiteX216" fmla="*/ 1056880 w 1070602"/>
                <a:gd name="connsiteY216" fmla="*/ 508314 h 1070392"/>
                <a:gd name="connsiteX217" fmla="*/ 1044786 w 1070602"/>
                <a:gd name="connsiteY217" fmla="*/ 496910 h 1070392"/>
                <a:gd name="connsiteX218" fmla="*/ 1044088 w 1070602"/>
                <a:gd name="connsiteY218" fmla="*/ 488996 h 1070392"/>
                <a:gd name="connsiteX219" fmla="*/ 1055020 w 1070602"/>
                <a:gd name="connsiteY219" fmla="*/ 475730 h 1070392"/>
                <a:gd name="connsiteX220" fmla="*/ 1068277 w 1070602"/>
                <a:gd name="connsiteY220" fmla="*/ 486669 h 1070392"/>
                <a:gd name="connsiteX221" fmla="*/ 1068975 w 1070602"/>
                <a:gd name="connsiteY221" fmla="*/ 495048 h 1070392"/>
                <a:gd name="connsiteX222" fmla="*/ 1057811 w 1070602"/>
                <a:gd name="connsiteY222" fmla="*/ 508081 h 1070392"/>
                <a:gd name="connsiteX223" fmla="*/ 1056880 w 1070602"/>
                <a:gd name="connsiteY223" fmla="*/ 508081 h 1070392"/>
                <a:gd name="connsiteX224" fmla="*/ 12095 w 1070602"/>
                <a:gd name="connsiteY224" fmla="*/ 542527 h 1070392"/>
                <a:gd name="connsiteX225" fmla="*/ 12095 w 1070602"/>
                <a:gd name="connsiteY225" fmla="*/ 542527 h 1070392"/>
                <a:gd name="connsiteX226" fmla="*/ 0 w 1070602"/>
                <a:gd name="connsiteY226" fmla="*/ 530192 h 1070392"/>
                <a:gd name="connsiteX227" fmla="*/ 0 w 1070602"/>
                <a:gd name="connsiteY227" fmla="*/ 522046 h 1070392"/>
                <a:gd name="connsiteX228" fmla="*/ 12560 w 1070602"/>
                <a:gd name="connsiteY228" fmla="*/ 510176 h 1070392"/>
                <a:gd name="connsiteX229" fmla="*/ 24422 w 1070602"/>
                <a:gd name="connsiteY229" fmla="*/ 522512 h 1070392"/>
                <a:gd name="connsiteX230" fmla="*/ 24422 w 1070602"/>
                <a:gd name="connsiteY230" fmla="*/ 530425 h 1070392"/>
                <a:gd name="connsiteX231" fmla="*/ 12095 w 1070602"/>
                <a:gd name="connsiteY231" fmla="*/ 542527 h 1070392"/>
                <a:gd name="connsiteX232" fmla="*/ 1058276 w 1070602"/>
                <a:gd name="connsiteY232" fmla="*/ 555561 h 1070392"/>
                <a:gd name="connsiteX233" fmla="*/ 1058276 w 1070602"/>
                <a:gd name="connsiteY233" fmla="*/ 555561 h 1070392"/>
                <a:gd name="connsiteX234" fmla="*/ 1046181 w 1070602"/>
                <a:gd name="connsiteY234" fmla="*/ 543225 h 1070392"/>
                <a:gd name="connsiteX235" fmla="*/ 1046181 w 1070602"/>
                <a:gd name="connsiteY235" fmla="*/ 535312 h 1070392"/>
                <a:gd name="connsiteX236" fmla="*/ 1058508 w 1070602"/>
                <a:gd name="connsiteY236" fmla="*/ 523210 h 1070392"/>
                <a:gd name="connsiteX237" fmla="*/ 1070603 w 1070602"/>
                <a:gd name="connsiteY237" fmla="*/ 535312 h 1070392"/>
                <a:gd name="connsiteX238" fmla="*/ 1070603 w 1070602"/>
                <a:gd name="connsiteY238" fmla="*/ 543691 h 1070392"/>
                <a:gd name="connsiteX239" fmla="*/ 1058276 w 1070602"/>
                <a:gd name="connsiteY239" fmla="*/ 555794 h 1070392"/>
                <a:gd name="connsiteX240" fmla="*/ 14653 w 1070602"/>
                <a:gd name="connsiteY240" fmla="*/ 599317 h 1070392"/>
                <a:gd name="connsiteX241" fmla="*/ 2559 w 1070602"/>
                <a:gd name="connsiteY241" fmla="*/ 588378 h 1070392"/>
                <a:gd name="connsiteX242" fmla="*/ 1861 w 1070602"/>
                <a:gd name="connsiteY242" fmla="*/ 580232 h 1070392"/>
                <a:gd name="connsiteX243" fmla="*/ 13025 w 1070602"/>
                <a:gd name="connsiteY243" fmla="*/ 566966 h 1070392"/>
                <a:gd name="connsiteX244" fmla="*/ 26283 w 1070602"/>
                <a:gd name="connsiteY244" fmla="*/ 578137 h 1070392"/>
                <a:gd name="connsiteX245" fmla="*/ 26980 w 1070602"/>
                <a:gd name="connsiteY245" fmla="*/ 586050 h 1070392"/>
                <a:gd name="connsiteX246" fmla="*/ 16049 w 1070602"/>
                <a:gd name="connsiteY246" fmla="*/ 599317 h 1070392"/>
                <a:gd name="connsiteX247" fmla="*/ 14886 w 1070602"/>
                <a:gd name="connsiteY247" fmla="*/ 599317 h 1070392"/>
                <a:gd name="connsiteX248" fmla="*/ 1054322 w 1070602"/>
                <a:gd name="connsiteY248" fmla="*/ 612118 h 1070392"/>
                <a:gd name="connsiteX249" fmla="*/ 1052694 w 1070602"/>
                <a:gd name="connsiteY249" fmla="*/ 612118 h 1070392"/>
                <a:gd name="connsiteX250" fmla="*/ 1042227 w 1070602"/>
                <a:gd name="connsiteY250" fmla="*/ 598619 h 1070392"/>
                <a:gd name="connsiteX251" fmla="*/ 1043158 w 1070602"/>
                <a:gd name="connsiteY251" fmla="*/ 590705 h 1070392"/>
                <a:gd name="connsiteX252" fmla="*/ 1056648 w 1070602"/>
                <a:gd name="connsiteY252" fmla="*/ 579999 h 1070392"/>
                <a:gd name="connsiteX253" fmla="*/ 1067579 w 1070602"/>
                <a:gd name="connsiteY253" fmla="*/ 593498 h 1070392"/>
                <a:gd name="connsiteX254" fmla="*/ 1066649 w 1070602"/>
                <a:gd name="connsiteY254" fmla="*/ 601877 h 1070392"/>
                <a:gd name="connsiteX255" fmla="*/ 1054554 w 1070602"/>
                <a:gd name="connsiteY255" fmla="*/ 612584 h 1070392"/>
                <a:gd name="connsiteX256" fmla="*/ 23259 w 1070602"/>
                <a:gd name="connsiteY256" fmla="*/ 655408 h 1070392"/>
                <a:gd name="connsiteX257" fmla="*/ 11397 w 1070602"/>
                <a:gd name="connsiteY257" fmla="*/ 645634 h 1070392"/>
                <a:gd name="connsiteX258" fmla="*/ 9769 w 1070602"/>
                <a:gd name="connsiteY258" fmla="*/ 637487 h 1070392"/>
                <a:gd name="connsiteX259" fmla="*/ 19537 w 1070602"/>
                <a:gd name="connsiteY259" fmla="*/ 623290 h 1070392"/>
                <a:gd name="connsiteX260" fmla="*/ 33726 w 1070602"/>
                <a:gd name="connsiteY260" fmla="*/ 633065 h 1070392"/>
                <a:gd name="connsiteX261" fmla="*/ 35354 w 1070602"/>
                <a:gd name="connsiteY261" fmla="*/ 640745 h 1070392"/>
                <a:gd name="connsiteX262" fmla="*/ 25818 w 1070602"/>
                <a:gd name="connsiteY262" fmla="*/ 655175 h 1070392"/>
                <a:gd name="connsiteX263" fmla="*/ 23259 w 1070602"/>
                <a:gd name="connsiteY263" fmla="*/ 655408 h 1070392"/>
                <a:gd name="connsiteX264" fmla="*/ 1044320 w 1070602"/>
                <a:gd name="connsiteY264" fmla="*/ 668209 h 1070392"/>
                <a:gd name="connsiteX265" fmla="*/ 1041529 w 1070602"/>
                <a:gd name="connsiteY265" fmla="*/ 667977 h 1070392"/>
                <a:gd name="connsiteX266" fmla="*/ 1032459 w 1070602"/>
                <a:gd name="connsiteY266" fmla="*/ 653314 h 1070392"/>
                <a:gd name="connsiteX267" fmla="*/ 1034319 w 1070602"/>
                <a:gd name="connsiteY267" fmla="*/ 645401 h 1070392"/>
                <a:gd name="connsiteX268" fmla="*/ 1048739 w 1070602"/>
                <a:gd name="connsiteY268" fmla="*/ 636091 h 1070392"/>
                <a:gd name="connsiteX269" fmla="*/ 1058044 w 1070602"/>
                <a:gd name="connsiteY269" fmla="*/ 650521 h 1070392"/>
                <a:gd name="connsiteX270" fmla="*/ 1056182 w 1070602"/>
                <a:gd name="connsiteY270" fmla="*/ 658667 h 1070392"/>
                <a:gd name="connsiteX271" fmla="*/ 1044320 w 1070602"/>
                <a:gd name="connsiteY271" fmla="*/ 668209 h 1070392"/>
                <a:gd name="connsiteX272" fmla="*/ 38145 w 1070602"/>
                <a:gd name="connsiteY272" fmla="*/ 710336 h 1070392"/>
                <a:gd name="connsiteX273" fmla="*/ 26515 w 1070602"/>
                <a:gd name="connsiteY273" fmla="*/ 701957 h 1070392"/>
                <a:gd name="connsiteX274" fmla="*/ 23957 w 1070602"/>
                <a:gd name="connsiteY274" fmla="*/ 694044 h 1070392"/>
                <a:gd name="connsiteX275" fmla="*/ 32097 w 1070602"/>
                <a:gd name="connsiteY275" fmla="*/ 678916 h 1070392"/>
                <a:gd name="connsiteX276" fmla="*/ 47448 w 1070602"/>
                <a:gd name="connsiteY276" fmla="*/ 687062 h 1070392"/>
                <a:gd name="connsiteX277" fmla="*/ 49774 w 1070602"/>
                <a:gd name="connsiteY277" fmla="*/ 694509 h 1070392"/>
                <a:gd name="connsiteX278" fmla="*/ 42098 w 1070602"/>
                <a:gd name="connsiteY278" fmla="*/ 709871 h 1070392"/>
                <a:gd name="connsiteX279" fmla="*/ 38377 w 1070602"/>
                <a:gd name="connsiteY279" fmla="*/ 710569 h 1070392"/>
                <a:gd name="connsiteX280" fmla="*/ 1028272 w 1070602"/>
                <a:gd name="connsiteY280" fmla="*/ 722672 h 1070392"/>
                <a:gd name="connsiteX281" fmla="*/ 1024318 w 1070602"/>
                <a:gd name="connsiteY281" fmla="*/ 721974 h 1070392"/>
                <a:gd name="connsiteX282" fmla="*/ 1016875 w 1070602"/>
                <a:gd name="connsiteY282" fmla="*/ 706380 h 1070392"/>
                <a:gd name="connsiteX283" fmla="*/ 1019434 w 1070602"/>
                <a:gd name="connsiteY283" fmla="*/ 698932 h 1070392"/>
                <a:gd name="connsiteX284" fmla="*/ 1034785 w 1070602"/>
                <a:gd name="connsiteY284" fmla="*/ 691251 h 1070392"/>
                <a:gd name="connsiteX285" fmla="*/ 1042460 w 1070602"/>
                <a:gd name="connsiteY285" fmla="*/ 706612 h 1070392"/>
                <a:gd name="connsiteX286" fmla="*/ 1039669 w 1070602"/>
                <a:gd name="connsiteY286" fmla="*/ 714526 h 1070392"/>
                <a:gd name="connsiteX287" fmla="*/ 1028272 w 1070602"/>
                <a:gd name="connsiteY287" fmla="*/ 722672 h 1070392"/>
                <a:gd name="connsiteX288" fmla="*/ 58613 w 1070602"/>
                <a:gd name="connsiteY288" fmla="*/ 763402 h 1070392"/>
                <a:gd name="connsiteX289" fmla="*/ 47448 w 1070602"/>
                <a:gd name="connsiteY289" fmla="*/ 756187 h 1070392"/>
                <a:gd name="connsiteX290" fmla="*/ 43959 w 1070602"/>
                <a:gd name="connsiteY290" fmla="*/ 748739 h 1070392"/>
                <a:gd name="connsiteX291" fmla="*/ 50239 w 1070602"/>
                <a:gd name="connsiteY291" fmla="*/ 732680 h 1070392"/>
                <a:gd name="connsiteX292" fmla="*/ 66288 w 1070602"/>
                <a:gd name="connsiteY292" fmla="*/ 738964 h 1070392"/>
                <a:gd name="connsiteX293" fmla="*/ 69544 w 1070602"/>
                <a:gd name="connsiteY293" fmla="*/ 746179 h 1070392"/>
                <a:gd name="connsiteX294" fmla="*/ 63497 w 1070602"/>
                <a:gd name="connsiteY294" fmla="*/ 762238 h 1070392"/>
                <a:gd name="connsiteX295" fmla="*/ 58380 w 1070602"/>
                <a:gd name="connsiteY295" fmla="*/ 763402 h 1070392"/>
                <a:gd name="connsiteX296" fmla="*/ 1006176 w 1070602"/>
                <a:gd name="connsiteY296" fmla="*/ 775272 h 1070392"/>
                <a:gd name="connsiteX297" fmla="*/ 1000826 w 1070602"/>
                <a:gd name="connsiteY297" fmla="*/ 774108 h 1070392"/>
                <a:gd name="connsiteX298" fmla="*/ 995244 w 1070602"/>
                <a:gd name="connsiteY298" fmla="*/ 757816 h 1070392"/>
                <a:gd name="connsiteX299" fmla="*/ 998733 w 1070602"/>
                <a:gd name="connsiteY299" fmla="*/ 750601 h 1070392"/>
                <a:gd name="connsiteX300" fmla="*/ 1015015 w 1070602"/>
                <a:gd name="connsiteY300" fmla="*/ 744550 h 1070392"/>
                <a:gd name="connsiteX301" fmla="*/ 1021061 w 1070602"/>
                <a:gd name="connsiteY301" fmla="*/ 760842 h 1070392"/>
                <a:gd name="connsiteX302" fmla="*/ 1017573 w 1070602"/>
                <a:gd name="connsiteY302" fmla="*/ 768290 h 1070392"/>
                <a:gd name="connsiteX303" fmla="*/ 1006641 w 1070602"/>
                <a:gd name="connsiteY303" fmla="*/ 775272 h 1070392"/>
                <a:gd name="connsiteX304" fmla="*/ 84894 w 1070602"/>
                <a:gd name="connsiteY304" fmla="*/ 813674 h 1070392"/>
                <a:gd name="connsiteX305" fmla="*/ 74428 w 1070602"/>
                <a:gd name="connsiteY305" fmla="*/ 807623 h 1070392"/>
                <a:gd name="connsiteX306" fmla="*/ 70242 w 1070602"/>
                <a:gd name="connsiteY306" fmla="*/ 800408 h 1070392"/>
                <a:gd name="connsiteX307" fmla="*/ 74661 w 1070602"/>
                <a:gd name="connsiteY307" fmla="*/ 783651 h 1070392"/>
                <a:gd name="connsiteX308" fmla="*/ 91408 w 1070602"/>
                <a:gd name="connsiteY308" fmla="*/ 788073 h 1070392"/>
                <a:gd name="connsiteX309" fmla="*/ 95361 w 1070602"/>
                <a:gd name="connsiteY309" fmla="*/ 795055 h 1070392"/>
                <a:gd name="connsiteX310" fmla="*/ 90942 w 1070602"/>
                <a:gd name="connsiteY310" fmla="*/ 811813 h 1070392"/>
                <a:gd name="connsiteX311" fmla="*/ 84662 w 1070602"/>
                <a:gd name="connsiteY311" fmla="*/ 813442 h 1070392"/>
                <a:gd name="connsiteX312" fmla="*/ 978731 w 1070602"/>
                <a:gd name="connsiteY312" fmla="*/ 824846 h 1070392"/>
                <a:gd name="connsiteX313" fmla="*/ 972218 w 1070602"/>
                <a:gd name="connsiteY313" fmla="*/ 822985 h 1070392"/>
                <a:gd name="connsiteX314" fmla="*/ 968497 w 1070602"/>
                <a:gd name="connsiteY314" fmla="*/ 806227 h 1070392"/>
                <a:gd name="connsiteX315" fmla="*/ 972683 w 1070602"/>
                <a:gd name="connsiteY315" fmla="*/ 799477 h 1070392"/>
                <a:gd name="connsiteX316" fmla="*/ 989430 w 1070602"/>
                <a:gd name="connsiteY316" fmla="*/ 795288 h 1070392"/>
                <a:gd name="connsiteX317" fmla="*/ 993616 w 1070602"/>
                <a:gd name="connsiteY317" fmla="*/ 812046 h 1070392"/>
                <a:gd name="connsiteX318" fmla="*/ 989197 w 1070602"/>
                <a:gd name="connsiteY318" fmla="*/ 819261 h 1070392"/>
                <a:gd name="connsiteX319" fmla="*/ 978963 w 1070602"/>
                <a:gd name="connsiteY319" fmla="*/ 825079 h 1070392"/>
                <a:gd name="connsiteX320" fmla="*/ 116527 w 1070602"/>
                <a:gd name="connsiteY320" fmla="*/ 860922 h 1070392"/>
                <a:gd name="connsiteX321" fmla="*/ 106758 w 1070602"/>
                <a:gd name="connsiteY321" fmla="*/ 856034 h 1070392"/>
                <a:gd name="connsiteX322" fmla="*/ 101874 w 1070602"/>
                <a:gd name="connsiteY322" fmla="*/ 849285 h 1070392"/>
                <a:gd name="connsiteX323" fmla="*/ 104433 w 1070602"/>
                <a:gd name="connsiteY323" fmla="*/ 832294 h 1070392"/>
                <a:gd name="connsiteX324" fmla="*/ 121411 w 1070602"/>
                <a:gd name="connsiteY324" fmla="*/ 834854 h 1070392"/>
                <a:gd name="connsiteX325" fmla="*/ 126063 w 1070602"/>
                <a:gd name="connsiteY325" fmla="*/ 841371 h 1070392"/>
                <a:gd name="connsiteX326" fmla="*/ 123737 w 1070602"/>
                <a:gd name="connsiteY326" fmla="*/ 858362 h 1070392"/>
                <a:gd name="connsiteX327" fmla="*/ 116527 w 1070602"/>
                <a:gd name="connsiteY327" fmla="*/ 860689 h 1070392"/>
                <a:gd name="connsiteX328" fmla="*/ 945936 w 1070602"/>
                <a:gd name="connsiteY328" fmla="*/ 871395 h 1070392"/>
                <a:gd name="connsiteX329" fmla="*/ 938260 w 1070602"/>
                <a:gd name="connsiteY329" fmla="*/ 868835 h 1070392"/>
                <a:gd name="connsiteX330" fmla="*/ 936167 w 1070602"/>
                <a:gd name="connsiteY330" fmla="*/ 851612 h 1070392"/>
                <a:gd name="connsiteX331" fmla="*/ 941052 w 1070602"/>
                <a:gd name="connsiteY331" fmla="*/ 845328 h 1070392"/>
                <a:gd name="connsiteX332" fmla="*/ 958030 w 1070602"/>
                <a:gd name="connsiteY332" fmla="*/ 843000 h 1070392"/>
                <a:gd name="connsiteX333" fmla="*/ 960356 w 1070602"/>
                <a:gd name="connsiteY333" fmla="*/ 860223 h 1070392"/>
                <a:gd name="connsiteX334" fmla="*/ 955239 w 1070602"/>
                <a:gd name="connsiteY334" fmla="*/ 866741 h 1070392"/>
                <a:gd name="connsiteX335" fmla="*/ 945703 w 1070602"/>
                <a:gd name="connsiteY335" fmla="*/ 871395 h 1070392"/>
                <a:gd name="connsiteX336" fmla="*/ 153043 w 1070602"/>
                <a:gd name="connsiteY336" fmla="*/ 904677 h 1070392"/>
                <a:gd name="connsiteX337" fmla="*/ 144205 w 1070602"/>
                <a:gd name="connsiteY337" fmla="*/ 900721 h 1070392"/>
                <a:gd name="connsiteX338" fmla="*/ 138623 w 1070602"/>
                <a:gd name="connsiteY338" fmla="*/ 894670 h 1070392"/>
                <a:gd name="connsiteX339" fmla="*/ 139553 w 1070602"/>
                <a:gd name="connsiteY339" fmla="*/ 877447 h 1070392"/>
                <a:gd name="connsiteX340" fmla="*/ 156765 w 1070602"/>
                <a:gd name="connsiteY340" fmla="*/ 878378 h 1070392"/>
                <a:gd name="connsiteX341" fmla="*/ 162114 w 1070602"/>
                <a:gd name="connsiteY341" fmla="*/ 884197 h 1070392"/>
                <a:gd name="connsiteX342" fmla="*/ 161649 w 1070602"/>
                <a:gd name="connsiteY342" fmla="*/ 901419 h 1070392"/>
                <a:gd name="connsiteX343" fmla="*/ 153275 w 1070602"/>
                <a:gd name="connsiteY343" fmla="*/ 904677 h 1070392"/>
                <a:gd name="connsiteX344" fmla="*/ 908489 w 1070602"/>
                <a:gd name="connsiteY344" fmla="*/ 913988 h 1070392"/>
                <a:gd name="connsiteX345" fmla="*/ 899883 w 1070602"/>
                <a:gd name="connsiteY345" fmla="*/ 910496 h 1070392"/>
                <a:gd name="connsiteX346" fmla="*/ 899883 w 1070602"/>
                <a:gd name="connsiteY346" fmla="*/ 893273 h 1070392"/>
                <a:gd name="connsiteX347" fmla="*/ 905466 w 1070602"/>
                <a:gd name="connsiteY347" fmla="*/ 887688 h 1070392"/>
                <a:gd name="connsiteX348" fmla="*/ 922677 w 1070602"/>
                <a:gd name="connsiteY348" fmla="*/ 887222 h 1070392"/>
                <a:gd name="connsiteX349" fmla="*/ 923142 w 1070602"/>
                <a:gd name="connsiteY349" fmla="*/ 904445 h 1070392"/>
                <a:gd name="connsiteX350" fmla="*/ 917327 w 1070602"/>
                <a:gd name="connsiteY350" fmla="*/ 910496 h 1070392"/>
                <a:gd name="connsiteX351" fmla="*/ 908722 w 1070602"/>
                <a:gd name="connsiteY351" fmla="*/ 914220 h 1070392"/>
                <a:gd name="connsiteX352" fmla="*/ 193978 w 1070602"/>
                <a:gd name="connsiteY352" fmla="*/ 944011 h 1070392"/>
                <a:gd name="connsiteX353" fmla="*/ 186070 w 1070602"/>
                <a:gd name="connsiteY353" fmla="*/ 940986 h 1070392"/>
                <a:gd name="connsiteX354" fmla="*/ 179791 w 1070602"/>
                <a:gd name="connsiteY354" fmla="*/ 935400 h 1070392"/>
                <a:gd name="connsiteX355" fmla="*/ 178860 w 1070602"/>
                <a:gd name="connsiteY355" fmla="*/ 918177 h 1070392"/>
                <a:gd name="connsiteX356" fmla="*/ 196072 w 1070602"/>
                <a:gd name="connsiteY356" fmla="*/ 917246 h 1070392"/>
                <a:gd name="connsiteX357" fmla="*/ 202119 w 1070602"/>
                <a:gd name="connsiteY357" fmla="*/ 922366 h 1070392"/>
                <a:gd name="connsiteX358" fmla="*/ 203282 w 1070602"/>
                <a:gd name="connsiteY358" fmla="*/ 939589 h 1070392"/>
                <a:gd name="connsiteX359" fmla="*/ 193978 w 1070602"/>
                <a:gd name="connsiteY359" fmla="*/ 943779 h 1070392"/>
                <a:gd name="connsiteX360" fmla="*/ 866623 w 1070602"/>
                <a:gd name="connsiteY360" fmla="*/ 952391 h 1070392"/>
                <a:gd name="connsiteX361" fmla="*/ 857320 w 1070602"/>
                <a:gd name="connsiteY361" fmla="*/ 947968 h 1070392"/>
                <a:gd name="connsiteX362" fmla="*/ 858948 w 1070602"/>
                <a:gd name="connsiteY362" fmla="*/ 930745 h 1070392"/>
                <a:gd name="connsiteX363" fmla="*/ 864995 w 1070602"/>
                <a:gd name="connsiteY363" fmla="*/ 925625 h 1070392"/>
                <a:gd name="connsiteX364" fmla="*/ 882207 w 1070602"/>
                <a:gd name="connsiteY364" fmla="*/ 927021 h 1070392"/>
                <a:gd name="connsiteX365" fmla="*/ 880811 w 1070602"/>
                <a:gd name="connsiteY365" fmla="*/ 944244 h 1070392"/>
                <a:gd name="connsiteX366" fmla="*/ 874531 w 1070602"/>
                <a:gd name="connsiteY366" fmla="*/ 949598 h 1070392"/>
                <a:gd name="connsiteX367" fmla="*/ 866856 w 1070602"/>
                <a:gd name="connsiteY367" fmla="*/ 952391 h 1070392"/>
                <a:gd name="connsiteX368" fmla="*/ 238868 w 1070602"/>
                <a:gd name="connsiteY368" fmla="*/ 978691 h 1070392"/>
                <a:gd name="connsiteX369" fmla="*/ 231890 w 1070602"/>
                <a:gd name="connsiteY369" fmla="*/ 976595 h 1070392"/>
                <a:gd name="connsiteX370" fmla="*/ 225146 w 1070602"/>
                <a:gd name="connsiteY370" fmla="*/ 971941 h 1070392"/>
                <a:gd name="connsiteX371" fmla="*/ 222354 w 1070602"/>
                <a:gd name="connsiteY371" fmla="*/ 954950 h 1070392"/>
                <a:gd name="connsiteX372" fmla="*/ 239333 w 1070602"/>
                <a:gd name="connsiteY372" fmla="*/ 952158 h 1070392"/>
                <a:gd name="connsiteX373" fmla="*/ 245846 w 1070602"/>
                <a:gd name="connsiteY373" fmla="*/ 956813 h 1070392"/>
                <a:gd name="connsiteX374" fmla="*/ 248869 w 1070602"/>
                <a:gd name="connsiteY374" fmla="*/ 973803 h 1070392"/>
                <a:gd name="connsiteX375" fmla="*/ 238868 w 1070602"/>
                <a:gd name="connsiteY375" fmla="*/ 979156 h 1070392"/>
                <a:gd name="connsiteX376" fmla="*/ 820803 w 1070602"/>
                <a:gd name="connsiteY376" fmla="*/ 985906 h 1070392"/>
                <a:gd name="connsiteX377" fmla="*/ 810569 w 1070602"/>
                <a:gd name="connsiteY377" fmla="*/ 980319 h 1070392"/>
                <a:gd name="connsiteX378" fmla="*/ 814058 w 1070602"/>
                <a:gd name="connsiteY378" fmla="*/ 963330 h 1070392"/>
                <a:gd name="connsiteX379" fmla="*/ 820571 w 1070602"/>
                <a:gd name="connsiteY379" fmla="*/ 958907 h 1070392"/>
                <a:gd name="connsiteX380" fmla="*/ 837550 w 1070602"/>
                <a:gd name="connsiteY380" fmla="*/ 962165 h 1070392"/>
                <a:gd name="connsiteX381" fmla="*/ 834293 w 1070602"/>
                <a:gd name="connsiteY381" fmla="*/ 979156 h 1070392"/>
                <a:gd name="connsiteX382" fmla="*/ 827316 w 1070602"/>
                <a:gd name="connsiteY382" fmla="*/ 983811 h 1070392"/>
                <a:gd name="connsiteX383" fmla="*/ 820571 w 1070602"/>
                <a:gd name="connsiteY383" fmla="*/ 985906 h 1070392"/>
                <a:gd name="connsiteX384" fmla="*/ 287246 w 1070602"/>
                <a:gd name="connsiteY384" fmla="*/ 1008482 h 1070392"/>
                <a:gd name="connsiteX385" fmla="*/ 281432 w 1070602"/>
                <a:gd name="connsiteY385" fmla="*/ 1007086 h 1070392"/>
                <a:gd name="connsiteX386" fmla="*/ 274222 w 1070602"/>
                <a:gd name="connsiteY386" fmla="*/ 1003129 h 1070392"/>
                <a:gd name="connsiteX387" fmla="*/ 269569 w 1070602"/>
                <a:gd name="connsiteY387" fmla="*/ 986604 h 1070392"/>
                <a:gd name="connsiteX388" fmla="*/ 286084 w 1070602"/>
                <a:gd name="connsiteY388" fmla="*/ 981949 h 1070392"/>
                <a:gd name="connsiteX389" fmla="*/ 293061 w 1070602"/>
                <a:gd name="connsiteY389" fmla="*/ 985906 h 1070392"/>
                <a:gd name="connsiteX390" fmla="*/ 297945 w 1070602"/>
                <a:gd name="connsiteY390" fmla="*/ 1002430 h 1070392"/>
                <a:gd name="connsiteX391" fmla="*/ 287246 w 1070602"/>
                <a:gd name="connsiteY391" fmla="*/ 1008714 h 1070392"/>
                <a:gd name="connsiteX392" fmla="*/ 771495 w 1070602"/>
                <a:gd name="connsiteY392" fmla="*/ 1014533 h 1070392"/>
                <a:gd name="connsiteX393" fmla="*/ 760563 w 1070602"/>
                <a:gd name="connsiteY393" fmla="*/ 1007784 h 1070392"/>
                <a:gd name="connsiteX394" fmla="*/ 765913 w 1070602"/>
                <a:gd name="connsiteY394" fmla="*/ 991491 h 1070392"/>
                <a:gd name="connsiteX395" fmla="*/ 772890 w 1070602"/>
                <a:gd name="connsiteY395" fmla="*/ 987767 h 1070392"/>
                <a:gd name="connsiteX396" fmla="*/ 789404 w 1070602"/>
                <a:gd name="connsiteY396" fmla="*/ 992888 h 1070392"/>
                <a:gd name="connsiteX397" fmla="*/ 784287 w 1070602"/>
                <a:gd name="connsiteY397" fmla="*/ 1009412 h 1070392"/>
                <a:gd name="connsiteX398" fmla="*/ 776844 w 1070602"/>
                <a:gd name="connsiteY398" fmla="*/ 1013136 h 1070392"/>
                <a:gd name="connsiteX399" fmla="*/ 771262 w 1070602"/>
                <a:gd name="connsiteY399" fmla="*/ 1014533 h 1070392"/>
                <a:gd name="connsiteX400" fmla="*/ 338881 w 1070602"/>
                <a:gd name="connsiteY400" fmla="*/ 1032687 h 1070392"/>
                <a:gd name="connsiteX401" fmla="*/ 334229 w 1070602"/>
                <a:gd name="connsiteY401" fmla="*/ 1031756 h 1070392"/>
                <a:gd name="connsiteX402" fmla="*/ 326554 w 1070602"/>
                <a:gd name="connsiteY402" fmla="*/ 1028498 h 1070392"/>
                <a:gd name="connsiteX403" fmla="*/ 320041 w 1070602"/>
                <a:gd name="connsiteY403" fmla="*/ 1012438 h 1070392"/>
                <a:gd name="connsiteX404" fmla="*/ 336090 w 1070602"/>
                <a:gd name="connsiteY404" fmla="*/ 1005921 h 1070392"/>
                <a:gd name="connsiteX405" fmla="*/ 343300 w 1070602"/>
                <a:gd name="connsiteY405" fmla="*/ 1008947 h 1070392"/>
                <a:gd name="connsiteX406" fmla="*/ 350045 w 1070602"/>
                <a:gd name="connsiteY406" fmla="*/ 1024774 h 1070392"/>
                <a:gd name="connsiteX407" fmla="*/ 338881 w 1070602"/>
                <a:gd name="connsiteY407" fmla="*/ 1032455 h 1070392"/>
                <a:gd name="connsiteX408" fmla="*/ 719627 w 1070602"/>
                <a:gd name="connsiteY408" fmla="*/ 1037342 h 1070392"/>
                <a:gd name="connsiteX409" fmla="*/ 708231 w 1070602"/>
                <a:gd name="connsiteY409" fmla="*/ 1029429 h 1070392"/>
                <a:gd name="connsiteX410" fmla="*/ 715441 w 1070602"/>
                <a:gd name="connsiteY410" fmla="*/ 1013835 h 1070392"/>
                <a:gd name="connsiteX411" fmla="*/ 722884 w 1070602"/>
                <a:gd name="connsiteY411" fmla="*/ 1011042 h 1070392"/>
                <a:gd name="connsiteX412" fmla="*/ 738700 w 1070602"/>
                <a:gd name="connsiteY412" fmla="*/ 1017792 h 1070392"/>
                <a:gd name="connsiteX413" fmla="*/ 731955 w 1070602"/>
                <a:gd name="connsiteY413" fmla="*/ 1033618 h 1070392"/>
                <a:gd name="connsiteX414" fmla="*/ 724047 w 1070602"/>
                <a:gd name="connsiteY414" fmla="*/ 1036644 h 1070392"/>
                <a:gd name="connsiteX415" fmla="*/ 719860 w 1070602"/>
                <a:gd name="connsiteY415" fmla="*/ 1037342 h 1070392"/>
                <a:gd name="connsiteX416" fmla="*/ 392609 w 1070602"/>
                <a:gd name="connsiteY416" fmla="*/ 1051074 h 1070392"/>
                <a:gd name="connsiteX417" fmla="*/ 389353 w 1070602"/>
                <a:gd name="connsiteY417" fmla="*/ 1050609 h 1070392"/>
                <a:gd name="connsiteX418" fmla="*/ 381444 w 1070602"/>
                <a:gd name="connsiteY418" fmla="*/ 1048281 h 1070392"/>
                <a:gd name="connsiteX419" fmla="*/ 373304 w 1070602"/>
                <a:gd name="connsiteY419" fmla="*/ 1033153 h 1070392"/>
                <a:gd name="connsiteX420" fmla="*/ 388422 w 1070602"/>
                <a:gd name="connsiteY420" fmla="*/ 1025007 h 1070392"/>
                <a:gd name="connsiteX421" fmla="*/ 396097 w 1070602"/>
                <a:gd name="connsiteY421" fmla="*/ 1027334 h 1070392"/>
                <a:gd name="connsiteX422" fmla="*/ 404471 w 1070602"/>
                <a:gd name="connsiteY422" fmla="*/ 1042463 h 1070392"/>
                <a:gd name="connsiteX423" fmla="*/ 392842 w 1070602"/>
                <a:gd name="connsiteY423" fmla="*/ 1051307 h 1070392"/>
                <a:gd name="connsiteX424" fmla="*/ 665435 w 1070602"/>
                <a:gd name="connsiteY424" fmla="*/ 1054333 h 1070392"/>
                <a:gd name="connsiteX425" fmla="*/ 653573 w 1070602"/>
                <a:gd name="connsiteY425" fmla="*/ 1045255 h 1070392"/>
                <a:gd name="connsiteX426" fmla="*/ 662411 w 1070602"/>
                <a:gd name="connsiteY426" fmla="*/ 1030360 h 1070392"/>
                <a:gd name="connsiteX427" fmla="*/ 670086 w 1070602"/>
                <a:gd name="connsiteY427" fmla="*/ 1028265 h 1070392"/>
                <a:gd name="connsiteX428" fmla="*/ 684972 w 1070602"/>
                <a:gd name="connsiteY428" fmla="*/ 1036877 h 1070392"/>
                <a:gd name="connsiteX429" fmla="*/ 676366 w 1070602"/>
                <a:gd name="connsiteY429" fmla="*/ 1051772 h 1070392"/>
                <a:gd name="connsiteX430" fmla="*/ 668226 w 1070602"/>
                <a:gd name="connsiteY430" fmla="*/ 1053867 h 1070392"/>
                <a:gd name="connsiteX431" fmla="*/ 665202 w 1070602"/>
                <a:gd name="connsiteY431" fmla="*/ 1054333 h 1070392"/>
                <a:gd name="connsiteX432" fmla="*/ 447965 w 1070602"/>
                <a:gd name="connsiteY432" fmla="*/ 1063409 h 1070392"/>
                <a:gd name="connsiteX433" fmla="*/ 445872 w 1070602"/>
                <a:gd name="connsiteY433" fmla="*/ 1063409 h 1070392"/>
                <a:gd name="connsiteX434" fmla="*/ 437498 w 1070602"/>
                <a:gd name="connsiteY434" fmla="*/ 1062013 h 1070392"/>
                <a:gd name="connsiteX435" fmla="*/ 427730 w 1070602"/>
                <a:gd name="connsiteY435" fmla="*/ 1047816 h 1070392"/>
                <a:gd name="connsiteX436" fmla="*/ 441917 w 1070602"/>
                <a:gd name="connsiteY436" fmla="*/ 1038040 h 1070392"/>
                <a:gd name="connsiteX437" fmla="*/ 449593 w 1070602"/>
                <a:gd name="connsiteY437" fmla="*/ 1039437 h 1070392"/>
                <a:gd name="connsiteX438" fmla="*/ 459594 w 1070602"/>
                <a:gd name="connsiteY438" fmla="*/ 1053402 h 1070392"/>
                <a:gd name="connsiteX439" fmla="*/ 447500 w 1070602"/>
                <a:gd name="connsiteY439" fmla="*/ 1063642 h 1070392"/>
                <a:gd name="connsiteX440" fmla="*/ 609614 w 1070602"/>
                <a:gd name="connsiteY440" fmla="*/ 1065504 h 1070392"/>
                <a:gd name="connsiteX441" fmla="*/ 597519 w 1070602"/>
                <a:gd name="connsiteY441" fmla="*/ 1055031 h 1070392"/>
                <a:gd name="connsiteX442" fmla="*/ 607753 w 1070602"/>
                <a:gd name="connsiteY442" fmla="*/ 1041299 h 1070392"/>
                <a:gd name="connsiteX443" fmla="*/ 615661 w 1070602"/>
                <a:gd name="connsiteY443" fmla="*/ 1040135 h 1070392"/>
                <a:gd name="connsiteX444" fmla="*/ 629616 w 1070602"/>
                <a:gd name="connsiteY444" fmla="*/ 1050376 h 1070392"/>
                <a:gd name="connsiteX445" fmla="*/ 619382 w 1070602"/>
                <a:gd name="connsiteY445" fmla="*/ 1064341 h 1070392"/>
                <a:gd name="connsiteX446" fmla="*/ 611241 w 1070602"/>
                <a:gd name="connsiteY446" fmla="*/ 1065504 h 1070392"/>
                <a:gd name="connsiteX447" fmla="*/ 609381 w 1070602"/>
                <a:gd name="connsiteY447" fmla="*/ 1065504 h 1070392"/>
                <a:gd name="connsiteX448" fmla="*/ 504484 w 1070602"/>
                <a:gd name="connsiteY448" fmla="*/ 1069926 h 1070392"/>
                <a:gd name="connsiteX449" fmla="*/ 503786 w 1070602"/>
                <a:gd name="connsiteY449" fmla="*/ 1069926 h 1070392"/>
                <a:gd name="connsiteX450" fmla="*/ 495413 w 1070602"/>
                <a:gd name="connsiteY450" fmla="*/ 1069461 h 1070392"/>
                <a:gd name="connsiteX451" fmla="*/ 484248 w 1070602"/>
                <a:gd name="connsiteY451" fmla="*/ 1056427 h 1070392"/>
                <a:gd name="connsiteX452" fmla="*/ 497273 w 1070602"/>
                <a:gd name="connsiteY452" fmla="*/ 1045255 h 1070392"/>
                <a:gd name="connsiteX453" fmla="*/ 505181 w 1070602"/>
                <a:gd name="connsiteY453" fmla="*/ 1045721 h 1070392"/>
                <a:gd name="connsiteX454" fmla="*/ 516579 w 1070602"/>
                <a:gd name="connsiteY454" fmla="*/ 1058522 h 1070392"/>
                <a:gd name="connsiteX455" fmla="*/ 504484 w 1070602"/>
                <a:gd name="connsiteY455" fmla="*/ 1069926 h 1070392"/>
                <a:gd name="connsiteX456" fmla="*/ 553094 w 1070602"/>
                <a:gd name="connsiteY456" fmla="*/ 1070392 h 1070392"/>
                <a:gd name="connsiteX457" fmla="*/ 541000 w 1070602"/>
                <a:gd name="connsiteY457" fmla="*/ 1058522 h 1070392"/>
                <a:gd name="connsiteX458" fmla="*/ 552862 w 1070602"/>
                <a:gd name="connsiteY458" fmla="*/ 1045954 h 1070392"/>
                <a:gd name="connsiteX459" fmla="*/ 560770 w 1070602"/>
                <a:gd name="connsiteY459" fmla="*/ 1045954 h 1070392"/>
                <a:gd name="connsiteX460" fmla="*/ 573562 w 1070602"/>
                <a:gd name="connsiteY460" fmla="*/ 1057126 h 1070392"/>
                <a:gd name="connsiteX461" fmla="*/ 562166 w 1070602"/>
                <a:gd name="connsiteY461" fmla="*/ 1069926 h 1070392"/>
                <a:gd name="connsiteX462" fmla="*/ 553792 w 1070602"/>
                <a:gd name="connsiteY462" fmla="*/ 1069926 h 1070392"/>
                <a:gd name="connsiteX463" fmla="*/ 553327 w 1070602"/>
                <a:gd name="connsiteY463" fmla="*/ 1070392 h 107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070602" h="1070392">
                  <a:moveTo>
                    <a:pt x="514020" y="24439"/>
                  </a:moveTo>
                  <a:cubicBezTo>
                    <a:pt x="507507" y="24439"/>
                    <a:pt x="502158" y="19318"/>
                    <a:pt x="501925" y="12801"/>
                  </a:cubicBezTo>
                  <a:cubicBezTo>
                    <a:pt x="501693" y="6052"/>
                    <a:pt x="506810" y="466"/>
                    <a:pt x="513555" y="0"/>
                  </a:cubicBezTo>
                  <a:lnTo>
                    <a:pt x="521928" y="0"/>
                  </a:lnTo>
                  <a:cubicBezTo>
                    <a:pt x="528906" y="0"/>
                    <a:pt x="534255" y="4887"/>
                    <a:pt x="534488" y="11637"/>
                  </a:cubicBezTo>
                  <a:cubicBezTo>
                    <a:pt x="534488" y="18387"/>
                    <a:pt x="529371" y="23973"/>
                    <a:pt x="522625" y="24206"/>
                  </a:cubicBezTo>
                  <a:lnTo>
                    <a:pt x="514717" y="24206"/>
                  </a:lnTo>
                  <a:cubicBezTo>
                    <a:pt x="514717" y="24206"/>
                    <a:pt x="514485" y="24439"/>
                    <a:pt x="514253" y="24439"/>
                  </a:cubicBezTo>
                  <a:moveTo>
                    <a:pt x="578912" y="25835"/>
                  </a:moveTo>
                  <a:cubicBezTo>
                    <a:pt x="578912" y="25835"/>
                    <a:pt x="578214" y="25835"/>
                    <a:pt x="577981" y="25835"/>
                  </a:cubicBezTo>
                  <a:lnTo>
                    <a:pt x="570074" y="25369"/>
                  </a:lnTo>
                  <a:cubicBezTo>
                    <a:pt x="563328" y="24904"/>
                    <a:pt x="558211" y="19085"/>
                    <a:pt x="558677" y="12335"/>
                  </a:cubicBezTo>
                  <a:cubicBezTo>
                    <a:pt x="559142" y="5586"/>
                    <a:pt x="565189" y="698"/>
                    <a:pt x="571702" y="931"/>
                  </a:cubicBezTo>
                  <a:lnTo>
                    <a:pt x="579843" y="1629"/>
                  </a:lnTo>
                  <a:cubicBezTo>
                    <a:pt x="586587" y="2095"/>
                    <a:pt x="591472" y="8146"/>
                    <a:pt x="591006" y="14663"/>
                  </a:cubicBezTo>
                  <a:cubicBezTo>
                    <a:pt x="590541" y="20947"/>
                    <a:pt x="585192" y="25835"/>
                    <a:pt x="578912" y="25835"/>
                  </a:cubicBezTo>
                  <a:moveTo>
                    <a:pt x="457501" y="29791"/>
                  </a:moveTo>
                  <a:cubicBezTo>
                    <a:pt x="451686" y="29791"/>
                    <a:pt x="446337" y="25369"/>
                    <a:pt x="445406" y="19318"/>
                  </a:cubicBezTo>
                  <a:cubicBezTo>
                    <a:pt x="444476" y="12568"/>
                    <a:pt x="448895" y="6517"/>
                    <a:pt x="455640" y="5353"/>
                  </a:cubicBezTo>
                  <a:lnTo>
                    <a:pt x="463781" y="4189"/>
                  </a:lnTo>
                  <a:cubicBezTo>
                    <a:pt x="470293" y="3491"/>
                    <a:pt x="476573" y="7913"/>
                    <a:pt x="477503" y="14663"/>
                  </a:cubicBezTo>
                  <a:cubicBezTo>
                    <a:pt x="478434" y="21413"/>
                    <a:pt x="473782" y="27464"/>
                    <a:pt x="467037" y="28395"/>
                  </a:cubicBezTo>
                  <a:lnTo>
                    <a:pt x="459129" y="29559"/>
                  </a:lnTo>
                  <a:cubicBezTo>
                    <a:pt x="459129" y="29559"/>
                    <a:pt x="457966" y="29559"/>
                    <a:pt x="457268" y="29559"/>
                  </a:cubicBezTo>
                  <a:moveTo>
                    <a:pt x="635198" y="33515"/>
                  </a:moveTo>
                  <a:cubicBezTo>
                    <a:pt x="635198" y="33515"/>
                    <a:pt x="633570" y="33515"/>
                    <a:pt x="632873" y="33515"/>
                  </a:cubicBezTo>
                  <a:lnTo>
                    <a:pt x="624964" y="32119"/>
                  </a:lnTo>
                  <a:cubicBezTo>
                    <a:pt x="618452" y="30955"/>
                    <a:pt x="614032" y="24671"/>
                    <a:pt x="615196" y="17922"/>
                  </a:cubicBezTo>
                  <a:cubicBezTo>
                    <a:pt x="616358" y="11172"/>
                    <a:pt x="622639" y="6750"/>
                    <a:pt x="629383" y="8146"/>
                  </a:cubicBezTo>
                  <a:lnTo>
                    <a:pt x="637524" y="9776"/>
                  </a:lnTo>
                  <a:cubicBezTo>
                    <a:pt x="644036" y="10939"/>
                    <a:pt x="648456" y="17456"/>
                    <a:pt x="647293" y="23973"/>
                  </a:cubicBezTo>
                  <a:cubicBezTo>
                    <a:pt x="646130" y="29791"/>
                    <a:pt x="641013" y="33980"/>
                    <a:pt x="635431" y="33980"/>
                  </a:cubicBezTo>
                  <a:moveTo>
                    <a:pt x="401912" y="41196"/>
                  </a:moveTo>
                  <a:cubicBezTo>
                    <a:pt x="396563" y="41196"/>
                    <a:pt x="391678" y="37704"/>
                    <a:pt x="390051" y="32119"/>
                  </a:cubicBezTo>
                  <a:cubicBezTo>
                    <a:pt x="388422" y="25602"/>
                    <a:pt x="392144" y="18852"/>
                    <a:pt x="398656" y="17224"/>
                  </a:cubicBezTo>
                  <a:cubicBezTo>
                    <a:pt x="401214" y="16525"/>
                    <a:pt x="404005" y="15826"/>
                    <a:pt x="406797" y="15128"/>
                  </a:cubicBezTo>
                  <a:cubicBezTo>
                    <a:pt x="413309" y="13500"/>
                    <a:pt x="420054" y="17456"/>
                    <a:pt x="421449" y="23973"/>
                  </a:cubicBezTo>
                  <a:cubicBezTo>
                    <a:pt x="423078" y="30489"/>
                    <a:pt x="419124" y="37006"/>
                    <a:pt x="412379" y="38636"/>
                  </a:cubicBezTo>
                  <a:lnTo>
                    <a:pt x="404703" y="40498"/>
                  </a:lnTo>
                  <a:cubicBezTo>
                    <a:pt x="404703" y="40498"/>
                    <a:pt x="402610" y="40963"/>
                    <a:pt x="401680" y="40963"/>
                  </a:cubicBezTo>
                  <a:moveTo>
                    <a:pt x="690322" y="47480"/>
                  </a:moveTo>
                  <a:cubicBezTo>
                    <a:pt x="689158" y="47480"/>
                    <a:pt x="687996" y="47480"/>
                    <a:pt x="686600" y="47015"/>
                  </a:cubicBezTo>
                  <a:lnTo>
                    <a:pt x="679157" y="44687"/>
                  </a:lnTo>
                  <a:cubicBezTo>
                    <a:pt x="672645" y="42825"/>
                    <a:pt x="668923" y="36076"/>
                    <a:pt x="670784" y="29559"/>
                  </a:cubicBezTo>
                  <a:cubicBezTo>
                    <a:pt x="672645" y="23042"/>
                    <a:pt x="679390" y="19318"/>
                    <a:pt x="685903" y="21180"/>
                  </a:cubicBezTo>
                  <a:lnTo>
                    <a:pt x="693811" y="23507"/>
                  </a:lnTo>
                  <a:cubicBezTo>
                    <a:pt x="700323" y="25369"/>
                    <a:pt x="703812" y="32352"/>
                    <a:pt x="701951" y="38636"/>
                  </a:cubicBezTo>
                  <a:cubicBezTo>
                    <a:pt x="700323" y="43756"/>
                    <a:pt x="695438" y="47247"/>
                    <a:pt x="690322" y="47247"/>
                  </a:cubicBezTo>
                  <a:moveTo>
                    <a:pt x="347719" y="58652"/>
                  </a:moveTo>
                  <a:cubicBezTo>
                    <a:pt x="342835" y="58652"/>
                    <a:pt x="338183" y="55626"/>
                    <a:pt x="336323" y="50738"/>
                  </a:cubicBezTo>
                  <a:cubicBezTo>
                    <a:pt x="333997" y="44454"/>
                    <a:pt x="337021" y="37472"/>
                    <a:pt x="343300" y="34912"/>
                  </a:cubicBezTo>
                  <a:lnTo>
                    <a:pt x="351208" y="32119"/>
                  </a:lnTo>
                  <a:cubicBezTo>
                    <a:pt x="357488" y="29791"/>
                    <a:pt x="364466" y="33050"/>
                    <a:pt x="366792" y="39334"/>
                  </a:cubicBezTo>
                  <a:cubicBezTo>
                    <a:pt x="369117" y="45618"/>
                    <a:pt x="365861" y="52600"/>
                    <a:pt x="359582" y="54928"/>
                  </a:cubicBezTo>
                  <a:lnTo>
                    <a:pt x="352139" y="57721"/>
                  </a:lnTo>
                  <a:cubicBezTo>
                    <a:pt x="350743" y="58186"/>
                    <a:pt x="349348" y="58419"/>
                    <a:pt x="347719" y="58419"/>
                  </a:cubicBezTo>
                  <a:moveTo>
                    <a:pt x="743584" y="67263"/>
                  </a:moveTo>
                  <a:cubicBezTo>
                    <a:pt x="741956" y="67263"/>
                    <a:pt x="740328" y="67031"/>
                    <a:pt x="738700" y="66332"/>
                  </a:cubicBezTo>
                  <a:lnTo>
                    <a:pt x="731490" y="63307"/>
                  </a:lnTo>
                  <a:cubicBezTo>
                    <a:pt x="725210" y="60747"/>
                    <a:pt x="722418" y="53532"/>
                    <a:pt x="724977" y="47480"/>
                  </a:cubicBezTo>
                  <a:cubicBezTo>
                    <a:pt x="727535" y="41196"/>
                    <a:pt x="734746" y="38403"/>
                    <a:pt x="740793" y="40963"/>
                  </a:cubicBezTo>
                  <a:lnTo>
                    <a:pt x="748469" y="44221"/>
                  </a:lnTo>
                  <a:cubicBezTo>
                    <a:pt x="754748" y="47015"/>
                    <a:pt x="757539" y="54230"/>
                    <a:pt x="754748" y="60281"/>
                  </a:cubicBezTo>
                  <a:cubicBezTo>
                    <a:pt x="752655" y="64936"/>
                    <a:pt x="748236" y="67496"/>
                    <a:pt x="743584" y="67496"/>
                  </a:cubicBezTo>
                  <a:moveTo>
                    <a:pt x="296085" y="81926"/>
                  </a:moveTo>
                  <a:cubicBezTo>
                    <a:pt x="291666" y="81926"/>
                    <a:pt x="287479" y="79599"/>
                    <a:pt x="285153" y="75177"/>
                  </a:cubicBezTo>
                  <a:cubicBezTo>
                    <a:pt x="282129" y="69125"/>
                    <a:pt x="284455" y="61910"/>
                    <a:pt x="290503" y="58884"/>
                  </a:cubicBezTo>
                  <a:lnTo>
                    <a:pt x="297945" y="55160"/>
                  </a:lnTo>
                  <a:cubicBezTo>
                    <a:pt x="303993" y="52135"/>
                    <a:pt x="311203" y="54695"/>
                    <a:pt x="314227" y="60747"/>
                  </a:cubicBezTo>
                  <a:cubicBezTo>
                    <a:pt x="317250" y="66798"/>
                    <a:pt x="314692" y="74013"/>
                    <a:pt x="308645" y="77038"/>
                  </a:cubicBezTo>
                  <a:lnTo>
                    <a:pt x="301667" y="80529"/>
                  </a:lnTo>
                  <a:cubicBezTo>
                    <a:pt x="299806" y="81461"/>
                    <a:pt x="297945" y="81926"/>
                    <a:pt x="296085" y="81926"/>
                  </a:cubicBezTo>
                  <a:moveTo>
                    <a:pt x="794288" y="92633"/>
                  </a:moveTo>
                  <a:cubicBezTo>
                    <a:pt x="792195" y="92633"/>
                    <a:pt x="790102" y="92167"/>
                    <a:pt x="788241" y="91003"/>
                  </a:cubicBezTo>
                  <a:lnTo>
                    <a:pt x="781263" y="87047"/>
                  </a:lnTo>
                  <a:cubicBezTo>
                    <a:pt x="775448" y="83788"/>
                    <a:pt x="773355" y="76340"/>
                    <a:pt x="776379" y="70522"/>
                  </a:cubicBezTo>
                  <a:cubicBezTo>
                    <a:pt x="779636" y="64703"/>
                    <a:pt x="787078" y="62375"/>
                    <a:pt x="792893" y="65634"/>
                  </a:cubicBezTo>
                  <a:lnTo>
                    <a:pt x="800103" y="69591"/>
                  </a:lnTo>
                  <a:cubicBezTo>
                    <a:pt x="805917" y="72849"/>
                    <a:pt x="808011" y="80297"/>
                    <a:pt x="804755" y="86116"/>
                  </a:cubicBezTo>
                  <a:cubicBezTo>
                    <a:pt x="802429" y="90072"/>
                    <a:pt x="798475" y="92400"/>
                    <a:pt x="794056" y="92400"/>
                  </a:cubicBezTo>
                  <a:moveTo>
                    <a:pt x="247008" y="110554"/>
                  </a:moveTo>
                  <a:cubicBezTo>
                    <a:pt x="243055" y="110554"/>
                    <a:pt x="239100" y="108692"/>
                    <a:pt x="236775" y="105201"/>
                  </a:cubicBezTo>
                  <a:cubicBezTo>
                    <a:pt x="233054" y="99615"/>
                    <a:pt x="234449" y="91934"/>
                    <a:pt x="240264" y="88210"/>
                  </a:cubicBezTo>
                  <a:cubicBezTo>
                    <a:pt x="242590" y="86581"/>
                    <a:pt x="244915" y="85185"/>
                    <a:pt x="247241" y="83555"/>
                  </a:cubicBezTo>
                  <a:cubicBezTo>
                    <a:pt x="252823" y="79831"/>
                    <a:pt x="260499" y="81694"/>
                    <a:pt x="263988" y="87279"/>
                  </a:cubicBezTo>
                  <a:cubicBezTo>
                    <a:pt x="267476" y="92866"/>
                    <a:pt x="265849" y="100546"/>
                    <a:pt x="260266" y="104037"/>
                  </a:cubicBezTo>
                  <a:cubicBezTo>
                    <a:pt x="258173" y="105433"/>
                    <a:pt x="255847" y="106830"/>
                    <a:pt x="253754" y="108226"/>
                  </a:cubicBezTo>
                  <a:cubicBezTo>
                    <a:pt x="251660" y="109622"/>
                    <a:pt x="249334" y="110321"/>
                    <a:pt x="247008" y="110321"/>
                  </a:cubicBezTo>
                  <a:moveTo>
                    <a:pt x="842202" y="123587"/>
                  </a:moveTo>
                  <a:cubicBezTo>
                    <a:pt x="839643" y="123587"/>
                    <a:pt x="837317" y="122889"/>
                    <a:pt x="834991" y="121260"/>
                  </a:cubicBezTo>
                  <a:lnTo>
                    <a:pt x="828479" y="116605"/>
                  </a:lnTo>
                  <a:cubicBezTo>
                    <a:pt x="822897" y="112648"/>
                    <a:pt x="821734" y="105201"/>
                    <a:pt x="825455" y="99615"/>
                  </a:cubicBezTo>
                  <a:cubicBezTo>
                    <a:pt x="829409" y="94029"/>
                    <a:pt x="836852" y="92866"/>
                    <a:pt x="842434" y="96589"/>
                  </a:cubicBezTo>
                  <a:lnTo>
                    <a:pt x="849179" y="101477"/>
                  </a:lnTo>
                  <a:cubicBezTo>
                    <a:pt x="854529" y="105433"/>
                    <a:pt x="855692" y="113114"/>
                    <a:pt x="851737" y="118467"/>
                  </a:cubicBezTo>
                  <a:cubicBezTo>
                    <a:pt x="849412" y="121726"/>
                    <a:pt x="845691" y="123355"/>
                    <a:pt x="841969" y="123355"/>
                  </a:cubicBezTo>
                  <a:moveTo>
                    <a:pt x="201421" y="144534"/>
                  </a:moveTo>
                  <a:cubicBezTo>
                    <a:pt x="197933" y="144534"/>
                    <a:pt x="194444" y="142905"/>
                    <a:pt x="192118" y="140113"/>
                  </a:cubicBezTo>
                  <a:cubicBezTo>
                    <a:pt x="187932" y="134992"/>
                    <a:pt x="188629" y="127311"/>
                    <a:pt x="193746" y="122889"/>
                  </a:cubicBezTo>
                  <a:lnTo>
                    <a:pt x="200259" y="117536"/>
                  </a:lnTo>
                  <a:cubicBezTo>
                    <a:pt x="205376" y="113346"/>
                    <a:pt x="213051" y="114045"/>
                    <a:pt x="217470" y="119398"/>
                  </a:cubicBezTo>
                  <a:cubicBezTo>
                    <a:pt x="221656" y="124751"/>
                    <a:pt x="220959" y="132199"/>
                    <a:pt x="215610" y="136621"/>
                  </a:cubicBezTo>
                  <a:lnTo>
                    <a:pt x="209562" y="141509"/>
                  </a:lnTo>
                  <a:cubicBezTo>
                    <a:pt x="207236" y="143371"/>
                    <a:pt x="204445" y="144302"/>
                    <a:pt x="201654" y="144302"/>
                  </a:cubicBezTo>
                  <a:moveTo>
                    <a:pt x="886161" y="159430"/>
                  </a:moveTo>
                  <a:cubicBezTo>
                    <a:pt x="883370" y="159430"/>
                    <a:pt x="880346" y="158267"/>
                    <a:pt x="878020" y="156171"/>
                  </a:cubicBezTo>
                  <a:lnTo>
                    <a:pt x="871973" y="150819"/>
                  </a:lnTo>
                  <a:cubicBezTo>
                    <a:pt x="866856" y="146396"/>
                    <a:pt x="866390" y="138715"/>
                    <a:pt x="870810" y="133596"/>
                  </a:cubicBezTo>
                  <a:cubicBezTo>
                    <a:pt x="875229" y="128475"/>
                    <a:pt x="882905" y="128009"/>
                    <a:pt x="888022" y="132432"/>
                  </a:cubicBezTo>
                  <a:lnTo>
                    <a:pt x="894301" y="138017"/>
                  </a:lnTo>
                  <a:cubicBezTo>
                    <a:pt x="899185" y="142439"/>
                    <a:pt x="899651" y="150120"/>
                    <a:pt x="895232" y="155241"/>
                  </a:cubicBezTo>
                  <a:cubicBezTo>
                    <a:pt x="892906" y="158034"/>
                    <a:pt x="889417" y="159197"/>
                    <a:pt x="886161" y="159197"/>
                  </a:cubicBezTo>
                  <a:moveTo>
                    <a:pt x="159788" y="182937"/>
                  </a:moveTo>
                  <a:cubicBezTo>
                    <a:pt x="156765" y="182937"/>
                    <a:pt x="153741" y="181773"/>
                    <a:pt x="151415" y="179446"/>
                  </a:cubicBezTo>
                  <a:cubicBezTo>
                    <a:pt x="146531" y="174791"/>
                    <a:pt x="146531" y="167110"/>
                    <a:pt x="151182" y="162223"/>
                  </a:cubicBezTo>
                  <a:lnTo>
                    <a:pt x="156997" y="156171"/>
                  </a:lnTo>
                  <a:cubicBezTo>
                    <a:pt x="161882" y="151517"/>
                    <a:pt x="169557" y="151517"/>
                    <a:pt x="174209" y="156171"/>
                  </a:cubicBezTo>
                  <a:cubicBezTo>
                    <a:pt x="179093" y="160826"/>
                    <a:pt x="179093" y="168740"/>
                    <a:pt x="174209" y="173395"/>
                  </a:cubicBezTo>
                  <a:lnTo>
                    <a:pt x="168626" y="178981"/>
                  </a:lnTo>
                  <a:cubicBezTo>
                    <a:pt x="166300" y="181541"/>
                    <a:pt x="163044" y="182705"/>
                    <a:pt x="159788" y="182705"/>
                  </a:cubicBezTo>
                  <a:moveTo>
                    <a:pt x="926166" y="199695"/>
                  </a:moveTo>
                  <a:cubicBezTo>
                    <a:pt x="922910" y="199695"/>
                    <a:pt x="919421" y="198299"/>
                    <a:pt x="917095" y="195505"/>
                  </a:cubicBezTo>
                  <a:cubicBezTo>
                    <a:pt x="915234" y="193644"/>
                    <a:pt x="913606" y="191549"/>
                    <a:pt x="911745" y="189687"/>
                  </a:cubicBezTo>
                  <a:cubicBezTo>
                    <a:pt x="907326" y="184799"/>
                    <a:pt x="907559" y="177119"/>
                    <a:pt x="912443" y="172464"/>
                  </a:cubicBezTo>
                  <a:cubicBezTo>
                    <a:pt x="917327" y="168042"/>
                    <a:pt x="925003" y="168274"/>
                    <a:pt x="929654" y="173162"/>
                  </a:cubicBezTo>
                  <a:cubicBezTo>
                    <a:pt x="931516" y="175257"/>
                    <a:pt x="933376" y="177351"/>
                    <a:pt x="935237" y="179446"/>
                  </a:cubicBezTo>
                  <a:cubicBezTo>
                    <a:pt x="939656" y="184566"/>
                    <a:pt x="939191" y="192247"/>
                    <a:pt x="934074" y="196669"/>
                  </a:cubicBezTo>
                  <a:cubicBezTo>
                    <a:pt x="931748" y="198764"/>
                    <a:pt x="928957" y="199695"/>
                    <a:pt x="925933" y="199695"/>
                  </a:cubicBezTo>
                  <a:moveTo>
                    <a:pt x="122342" y="225995"/>
                  </a:moveTo>
                  <a:cubicBezTo>
                    <a:pt x="119783" y="225995"/>
                    <a:pt x="116992" y="225064"/>
                    <a:pt x="114899" y="223435"/>
                  </a:cubicBezTo>
                  <a:cubicBezTo>
                    <a:pt x="109549" y="219246"/>
                    <a:pt x="108619" y="211565"/>
                    <a:pt x="112805" y="206212"/>
                  </a:cubicBezTo>
                  <a:cubicBezTo>
                    <a:pt x="114434" y="203884"/>
                    <a:pt x="116294" y="201790"/>
                    <a:pt x="117922" y="199695"/>
                  </a:cubicBezTo>
                  <a:cubicBezTo>
                    <a:pt x="122109" y="194342"/>
                    <a:pt x="129785" y="193644"/>
                    <a:pt x="135134" y="197833"/>
                  </a:cubicBezTo>
                  <a:cubicBezTo>
                    <a:pt x="140251" y="202022"/>
                    <a:pt x="141181" y="209703"/>
                    <a:pt x="136995" y="215056"/>
                  </a:cubicBezTo>
                  <a:cubicBezTo>
                    <a:pt x="135366" y="217151"/>
                    <a:pt x="133738" y="219246"/>
                    <a:pt x="132111" y="221340"/>
                  </a:cubicBezTo>
                  <a:cubicBezTo>
                    <a:pt x="129785" y="224366"/>
                    <a:pt x="126063" y="225995"/>
                    <a:pt x="122574" y="225995"/>
                  </a:cubicBezTo>
                  <a:moveTo>
                    <a:pt x="961752" y="244149"/>
                  </a:moveTo>
                  <a:cubicBezTo>
                    <a:pt x="957798" y="244149"/>
                    <a:pt x="954077" y="242287"/>
                    <a:pt x="951751" y="239029"/>
                  </a:cubicBezTo>
                  <a:lnTo>
                    <a:pt x="947099" y="232512"/>
                  </a:lnTo>
                  <a:cubicBezTo>
                    <a:pt x="943145" y="227159"/>
                    <a:pt x="944308" y="219478"/>
                    <a:pt x="949657" y="215522"/>
                  </a:cubicBezTo>
                  <a:cubicBezTo>
                    <a:pt x="955006" y="211565"/>
                    <a:pt x="962682" y="212729"/>
                    <a:pt x="966636" y="218081"/>
                  </a:cubicBezTo>
                  <a:cubicBezTo>
                    <a:pt x="968264" y="220409"/>
                    <a:pt x="969892" y="222504"/>
                    <a:pt x="971521" y="224831"/>
                  </a:cubicBezTo>
                  <a:cubicBezTo>
                    <a:pt x="975474" y="230417"/>
                    <a:pt x="974079" y="237865"/>
                    <a:pt x="968729" y="241822"/>
                  </a:cubicBezTo>
                  <a:cubicBezTo>
                    <a:pt x="966636" y="243218"/>
                    <a:pt x="964078" y="244149"/>
                    <a:pt x="961752" y="244149"/>
                  </a:cubicBezTo>
                  <a:moveTo>
                    <a:pt x="90011" y="272544"/>
                  </a:moveTo>
                  <a:cubicBezTo>
                    <a:pt x="87918" y="272544"/>
                    <a:pt x="85593" y="272078"/>
                    <a:pt x="83732" y="270682"/>
                  </a:cubicBezTo>
                  <a:cubicBezTo>
                    <a:pt x="77917" y="267191"/>
                    <a:pt x="76289" y="259510"/>
                    <a:pt x="79778" y="253924"/>
                  </a:cubicBezTo>
                  <a:lnTo>
                    <a:pt x="84197" y="246942"/>
                  </a:lnTo>
                  <a:cubicBezTo>
                    <a:pt x="87686" y="241356"/>
                    <a:pt x="95361" y="239494"/>
                    <a:pt x="100943" y="243218"/>
                  </a:cubicBezTo>
                  <a:cubicBezTo>
                    <a:pt x="106526" y="246709"/>
                    <a:pt x="108386" y="254389"/>
                    <a:pt x="104665" y="259976"/>
                  </a:cubicBezTo>
                  <a:lnTo>
                    <a:pt x="100478" y="266725"/>
                  </a:lnTo>
                  <a:cubicBezTo>
                    <a:pt x="98152" y="270449"/>
                    <a:pt x="94199" y="272544"/>
                    <a:pt x="90011" y="272544"/>
                  </a:cubicBezTo>
                  <a:moveTo>
                    <a:pt x="991988" y="292095"/>
                  </a:moveTo>
                  <a:cubicBezTo>
                    <a:pt x="987801" y="292095"/>
                    <a:pt x="983615" y="289767"/>
                    <a:pt x="981289" y="285810"/>
                  </a:cubicBezTo>
                  <a:lnTo>
                    <a:pt x="977335" y="278828"/>
                  </a:lnTo>
                  <a:cubicBezTo>
                    <a:pt x="974079" y="273009"/>
                    <a:pt x="975940" y="265561"/>
                    <a:pt x="981755" y="262070"/>
                  </a:cubicBezTo>
                  <a:cubicBezTo>
                    <a:pt x="987569" y="258812"/>
                    <a:pt x="995012" y="260674"/>
                    <a:pt x="998501" y="266493"/>
                  </a:cubicBezTo>
                  <a:lnTo>
                    <a:pt x="1002687" y="273708"/>
                  </a:lnTo>
                  <a:cubicBezTo>
                    <a:pt x="1005943" y="279526"/>
                    <a:pt x="1003850" y="286974"/>
                    <a:pt x="998035" y="290232"/>
                  </a:cubicBezTo>
                  <a:cubicBezTo>
                    <a:pt x="996175" y="291396"/>
                    <a:pt x="994082" y="291862"/>
                    <a:pt x="991988" y="291862"/>
                  </a:cubicBezTo>
                  <a:moveTo>
                    <a:pt x="62799" y="322584"/>
                  </a:moveTo>
                  <a:cubicBezTo>
                    <a:pt x="60938" y="322584"/>
                    <a:pt x="59310" y="322118"/>
                    <a:pt x="57449" y="321420"/>
                  </a:cubicBezTo>
                  <a:cubicBezTo>
                    <a:pt x="51402" y="318627"/>
                    <a:pt x="48844" y="311179"/>
                    <a:pt x="51635" y="305128"/>
                  </a:cubicBezTo>
                  <a:lnTo>
                    <a:pt x="55356" y="297680"/>
                  </a:lnTo>
                  <a:cubicBezTo>
                    <a:pt x="58380" y="291629"/>
                    <a:pt x="65590" y="289301"/>
                    <a:pt x="71638" y="292327"/>
                  </a:cubicBezTo>
                  <a:cubicBezTo>
                    <a:pt x="77684" y="295353"/>
                    <a:pt x="80010" y="302568"/>
                    <a:pt x="76987" y="308619"/>
                  </a:cubicBezTo>
                  <a:lnTo>
                    <a:pt x="73498" y="315834"/>
                  </a:lnTo>
                  <a:cubicBezTo>
                    <a:pt x="71405" y="320257"/>
                    <a:pt x="66985" y="322816"/>
                    <a:pt x="62566" y="322816"/>
                  </a:cubicBezTo>
                  <a:moveTo>
                    <a:pt x="1016875" y="343298"/>
                  </a:moveTo>
                  <a:cubicBezTo>
                    <a:pt x="1012224" y="343298"/>
                    <a:pt x="1007572" y="340505"/>
                    <a:pt x="1005711" y="335850"/>
                  </a:cubicBezTo>
                  <a:lnTo>
                    <a:pt x="1002455" y="328635"/>
                  </a:lnTo>
                  <a:cubicBezTo>
                    <a:pt x="999664" y="322584"/>
                    <a:pt x="1002455" y="315369"/>
                    <a:pt x="1008734" y="312576"/>
                  </a:cubicBezTo>
                  <a:cubicBezTo>
                    <a:pt x="1014782" y="309783"/>
                    <a:pt x="1021992" y="312576"/>
                    <a:pt x="1024783" y="318860"/>
                  </a:cubicBezTo>
                  <a:lnTo>
                    <a:pt x="1028039" y="326540"/>
                  </a:lnTo>
                  <a:cubicBezTo>
                    <a:pt x="1030598" y="332825"/>
                    <a:pt x="1027807" y="339807"/>
                    <a:pt x="1021527" y="342600"/>
                  </a:cubicBezTo>
                  <a:cubicBezTo>
                    <a:pt x="1019899" y="343298"/>
                    <a:pt x="1018270" y="343531"/>
                    <a:pt x="1016875" y="343531"/>
                  </a:cubicBezTo>
                  <a:moveTo>
                    <a:pt x="41169" y="375184"/>
                  </a:moveTo>
                  <a:cubicBezTo>
                    <a:pt x="39773" y="375184"/>
                    <a:pt x="38377" y="375184"/>
                    <a:pt x="37214" y="374486"/>
                  </a:cubicBezTo>
                  <a:cubicBezTo>
                    <a:pt x="30935" y="372159"/>
                    <a:pt x="27446" y="365409"/>
                    <a:pt x="29771" y="358892"/>
                  </a:cubicBezTo>
                  <a:cubicBezTo>
                    <a:pt x="30702" y="356332"/>
                    <a:pt x="31632" y="353539"/>
                    <a:pt x="32562" y="350979"/>
                  </a:cubicBezTo>
                  <a:cubicBezTo>
                    <a:pt x="34888" y="344694"/>
                    <a:pt x="41866" y="341436"/>
                    <a:pt x="48146" y="343764"/>
                  </a:cubicBezTo>
                  <a:cubicBezTo>
                    <a:pt x="54426" y="346091"/>
                    <a:pt x="57682" y="353074"/>
                    <a:pt x="55356" y="359357"/>
                  </a:cubicBezTo>
                  <a:lnTo>
                    <a:pt x="52798" y="366805"/>
                  </a:lnTo>
                  <a:cubicBezTo>
                    <a:pt x="50937" y="371926"/>
                    <a:pt x="46286" y="374952"/>
                    <a:pt x="41401" y="374952"/>
                  </a:cubicBezTo>
                  <a:moveTo>
                    <a:pt x="1036180" y="396597"/>
                  </a:moveTo>
                  <a:cubicBezTo>
                    <a:pt x="1030830" y="396597"/>
                    <a:pt x="1026178" y="393106"/>
                    <a:pt x="1024551" y="387752"/>
                  </a:cubicBezTo>
                  <a:lnTo>
                    <a:pt x="1022225" y="380304"/>
                  </a:lnTo>
                  <a:cubicBezTo>
                    <a:pt x="1020132" y="373788"/>
                    <a:pt x="1023853" y="367038"/>
                    <a:pt x="1030133" y="364943"/>
                  </a:cubicBezTo>
                  <a:cubicBezTo>
                    <a:pt x="1036645" y="362848"/>
                    <a:pt x="1043390" y="366572"/>
                    <a:pt x="1045484" y="372857"/>
                  </a:cubicBezTo>
                  <a:cubicBezTo>
                    <a:pt x="1046414" y="375417"/>
                    <a:pt x="1047112" y="378210"/>
                    <a:pt x="1048042" y="380770"/>
                  </a:cubicBezTo>
                  <a:cubicBezTo>
                    <a:pt x="1049903" y="387287"/>
                    <a:pt x="1046181" y="394036"/>
                    <a:pt x="1039902" y="395899"/>
                  </a:cubicBezTo>
                  <a:cubicBezTo>
                    <a:pt x="1038738" y="396131"/>
                    <a:pt x="1037576" y="396364"/>
                    <a:pt x="1036412" y="396364"/>
                  </a:cubicBezTo>
                  <a:moveTo>
                    <a:pt x="25352" y="429879"/>
                  </a:moveTo>
                  <a:cubicBezTo>
                    <a:pt x="25352" y="429879"/>
                    <a:pt x="23492" y="429879"/>
                    <a:pt x="22561" y="429646"/>
                  </a:cubicBezTo>
                  <a:cubicBezTo>
                    <a:pt x="16049" y="428017"/>
                    <a:pt x="11862" y="421501"/>
                    <a:pt x="13491" y="414984"/>
                  </a:cubicBezTo>
                  <a:lnTo>
                    <a:pt x="15351" y="406838"/>
                  </a:lnTo>
                  <a:cubicBezTo>
                    <a:pt x="16979" y="400321"/>
                    <a:pt x="23492" y="396364"/>
                    <a:pt x="30004" y="397993"/>
                  </a:cubicBezTo>
                  <a:cubicBezTo>
                    <a:pt x="36516" y="399623"/>
                    <a:pt x="40471" y="406139"/>
                    <a:pt x="38843" y="412656"/>
                  </a:cubicBezTo>
                  <a:lnTo>
                    <a:pt x="36981" y="420336"/>
                  </a:lnTo>
                  <a:cubicBezTo>
                    <a:pt x="35819" y="425923"/>
                    <a:pt x="30702" y="429879"/>
                    <a:pt x="25120" y="429879"/>
                  </a:cubicBezTo>
                  <a:moveTo>
                    <a:pt x="1049670" y="451990"/>
                  </a:moveTo>
                  <a:cubicBezTo>
                    <a:pt x="1043855" y="451990"/>
                    <a:pt x="1038738" y="447801"/>
                    <a:pt x="1037576" y="441982"/>
                  </a:cubicBezTo>
                  <a:lnTo>
                    <a:pt x="1036180" y="434301"/>
                  </a:lnTo>
                  <a:cubicBezTo>
                    <a:pt x="1034785" y="427784"/>
                    <a:pt x="1038971" y="421268"/>
                    <a:pt x="1045716" y="419871"/>
                  </a:cubicBezTo>
                  <a:cubicBezTo>
                    <a:pt x="1052229" y="418475"/>
                    <a:pt x="1058741" y="422897"/>
                    <a:pt x="1060137" y="429414"/>
                  </a:cubicBezTo>
                  <a:lnTo>
                    <a:pt x="1061764" y="437560"/>
                  </a:lnTo>
                  <a:cubicBezTo>
                    <a:pt x="1062928" y="444077"/>
                    <a:pt x="1058741" y="450594"/>
                    <a:pt x="1051996" y="451757"/>
                  </a:cubicBezTo>
                  <a:cubicBezTo>
                    <a:pt x="1051298" y="451757"/>
                    <a:pt x="1050601" y="451757"/>
                    <a:pt x="1049670" y="451757"/>
                  </a:cubicBezTo>
                  <a:moveTo>
                    <a:pt x="15817" y="485738"/>
                  </a:moveTo>
                  <a:cubicBezTo>
                    <a:pt x="15817" y="485738"/>
                    <a:pt x="14886" y="485738"/>
                    <a:pt x="14420" y="485738"/>
                  </a:cubicBezTo>
                  <a:cubicBezTo>
                    <a:pt x="7676" y="485039"/>
                    <a:pt x="3024" y="478988"/>
                    <a:pt x="3721" y="472239"/>
                  </a:cubicBezTo>
                  <a:lnTo>
                    <a:pt x="4652" y="463859"/>
                  </a:lnTo>
                  <a:cubicBezTo>
                    <a:pt x="5583" y="457110"/>
                    <a:pt x="11862" y="452688"/>
                    <a:pt x="18375" y="453386"/>
                  </a:cubicBezTo>
                  <a:cubicBezTo>
                    <a:pt x="25120" y="454318"/>
                    <a:pt x="29771" y="460368"/>
                    <a:pt x="28841" y="467118"/>
                  </a:cubicBezTo>
                  <a:lnTo>
                    <a:pt x="27911" y="475031"/>
                  </a:lnTo>
                  <a:cubicBezTo>
                    <a:pt x="27213" y="481315"/>
                    <a:pt x="21863" y="485738"/>
                    <a:pt x="15817" y="485738"/>
                  </a:cubicBezTo>
                  <a:moveTo>
                    <a:pt x="1056880" y="508314"/>
                  </a:moveTo>
                  <a:cubicBezTo>
                    <a:pt x="1050601" y="508314"/>
                    <a:pt x="1045251" y="503426"/>
                    <a:pt x="1044786" y="496910"/>
                  </a:cubicBezTo>
                  <a:lnTo>
                    <a:pt x="1044088" y="488996"/>
                  </a:lnTo>
                  <a:cubicBezTo>
                    <a:pt x="1043390" y="482246"/>
                    <a:pt x="1048507" y="476428"/>
                    <a:pt x="1055020" y="475730"/>
                  </a:cubicBezTo>
                  <a:cubicBezTo>
                    <a:pt x="1061532" y="475264"/>
                    <a:pt x="1067579" y="480152"/>
                    <a:pt x="1068277" y="486669"/>
                  </a:cubicBezTo>
                  <a:lnTo>
                    <a:pt x="1068975" y="495048"/>
                  </a:lnTo>
                  <a:cubicBezTo>
                    <a:pt x="1069440" y="501797"/>
                    <a:pt x="1064323" y="507616"/>
                    <a:pt x="1057811" y="508081"/>
                  </a:cubicBezTo>
                  <a:cubicBezTo>
                    <a:pt x="1057578" y="508081"/>
                    <a:pt x="1057113" y="508081"/>
                    <a:pt x="1056880" y="508081"/>
                  </a:cubicBezTo>
                  <a:moveTo>
                    <a:pt x="12095" y="542527"/>
                  </a:moveTo>
                  <a:cubicBezTo>
                    <a:pt x="12095" y="542527"/>
                    <a:pt x="12095" y="542527"/>
                    <a:pt x="12095" y="542527"/>
                  </a:cubicBezTo>
                  <a:cubicBezTo>
                    <a:pt x="5350" y="542527"/>
                    <a:pt x="0" y="536942"/>
                    <a:pt x="0" y="530192"/>
                  </a:cubicBezTo>
                  <a:lnTo>
                    <a:pt x="0" y="522046"/>
                  </a:lnTo>
                  <a:cubicBezTo>
                    <a:pt x="233" y="515297"/>
                    <a:pt x="5350" y="509710"/>
                    <a:pt x="12560" y="510176"/>
                  </a:cubicBezTo>
                  <a:cubicBezTo>
                    <a:pt x="19305" y="510176"/>
                    <a:pt x="24654" y="515995"/>
                    <a:pt x="24422" y="522512"/>
                  </a:cubicBezTo>
                  <a:lnTo>
                    <a:pt x="24422" y="530425"/>
                  </a:lnTo>
                  <a:cubicBezTo>
                    <a:pt x="24422" y="537175"/>
                    <a:pt x="18840" y="542527"/>
                    <a:pt x="12095" y="542527"/>
                  </a:cubicBezTo>
                  <a:moveTo>
                    <a:pt x="1058276" y="555561"/>
                  </a:moveTo>
                  <a:cubicBezTo>
                    <a:pt x="1058276" y="555561"/>
                    <a:pt x="1058276" y="555561"/>
                    <a:pt x="1058276" y="555561"/>
                  </a:cubicBezTo>
                  <a:cubicBezTo>
                    <a:pt x="1051531" y="555561"/>
                    <a:pt x="1046181" y="549975"/>
                    <a:pt x="1046181" y="543225"/>
                  </a:cubicBezTo>
                  <a:lnTo>
                    <a:pt x="1046181" y="535312"/>
                  </a:lnTo>
                  <a:cubicBezTo>
                    <a:pt x="1046181" y="528562"/>
                    <a:pt x="1051763" y="523210"/>
                    <a:pt x="1058508" y="523210"/>
                  </a:cubicBezTo>
                  <a:cubicBezTo>
                    <a:pt x="1065254" y="523210"/>
                    <a:pt x="1070603" y="528795"/>
                    <a:pt x="1070603" y="535312"/>
                  </a:cubicBezTo>
                  <a:lnTo>
                    <a:pt x="1070603" y="543691"/>
                  </a:lnTo>
                  <a:cubicBezTo>
                    <a:pt x="1070603" y="550440"/>
                    <a:pt x="1065021" y="555794"/>
                    <a:pt x="1058276" y="555794"/>
                  </a:cubicBezTo>
                  <a:moveTo>
                    <a:pt x="14653" y="599317"/>
                  </a:moveTo>
                  <a:cubicBezTo>
                    <a:pt x="8374" y="599317"/>
                    <a:pt x="3257" y="594662"/>
                    <a:pt x="2559" y="588378"/>
                  </a:cubicBezTo>
                  <a:lnTo>
                    <a:pt x="1861" y="580232"/>
                  </a:lnTo>
                  <a:cubicBezTo>
                    <a:pt x="1163" y="573483"/>
                    <a:pt x="6280" y="567664"/>
                    <a:pt x="13025" y="566966"/>
                  </a:cubicBezTo>
                  <a:cubicBezTo>
                    <a:pt x="19537" y="566500"/>
                    <a:pt x="25585" y="571388"/>
                    <a:pt x="26283" y="578137"/>
                  </a:cubicBezTo>
                  <a:lnTo>
                    <a:pt x="26980" y="586050"/>
                  </a:lnTo>
                  <a:cubicBezTo>
                    <a:pt x="27678" y="592800"/>
                    <a:pt x="22794" y="598619"/>
                    <a:pt x="16049" y="599317"/>
                  </a:cubicBezTo>
                  <a:cubicBezTo>
                    <a:pt x="15584" y="599317"/>
                    <a:pt x="15351" y="599317"/>
                    <a:pt x="14886" y="599317"/>
                  </a:cubicBezTo>
                  <a:moveTo>
                    <a:pt x="1054322" y="612118"/>
                  </a:moveTo>
                  <a:cubicBezTo>
                    <a:pt x="1054322" y="612118"/>
                    <a:pt x="1053391" y="612118"/>
                    <a:pt x="1052694" y="612118"/>
                  </a:cubicBezTo>
                  <a:cubicBezTo>
                    <a:pt x="1045948" y="611187"/>
                    <a:pt x="1041297" y="605136"/>
                    <a:pt x="1042227" y="598619"/>
                  </a:cubicBezTo>
                  <a:lnTo>
                    <a:pt x="1043158" y="590705"/>
                  </a:lnTo>
                  <a:cubicBezTo>
                    <a:pt x="1043855" y="583956"/>
                    <a:pt x="1049903" y="579301"/>
                    <a:pt x="1056648" y="579999"/>
                  </a:cubicBezTo>
                  <a:cubicBezTo>
                    <a:pt x="1063393" y="580698"/>
                    <a:pt x="1068277" y="586749"/>
                    <a:pt x="1067579" y="593498"/>
                  </a:cubicBezTo>
                  <a:lnTo>
                    <a:pt x="1066649" y="601877"/>
                  </a:lnTo>
                  <a:cubicBezTo>
                    <a:pt x="1065951" y="607928"/>
                    <a:pt x="1060602" y="612584"/>
                    <a:pt x="1054554" y="612584"/>
                  </a:cubicBezTo>
                  <a:moveTo>
                    <a:pt x="23259" y="655408"/>
                  </a:moveTo>
                  <a:cubicBezTo>
                    <a:pt x="17677" y="655408"/>
                    <a:pt x="12560" y="651452"/>
                    <a:pt x="11397" y="645634"/>
                  </a:cubicBezTo>
                  <a:lnTo>
                    <a:pt x="9769" y="637487"/>
                  </a:lnTo>
                  <a:cubicBezTo>
                    <a:pt x="8606" y="630971"/>
                    <a:pt x="12793" y="624454"/>
                    <a:pt x="19537" y="623290"/>
                  </a:cubicBezTo>
                  <a:cubicBezTo>
                    <a:pt x="26283" y="621893"/>
                    <a:pt x="32562" y="626315"/>
                    <a:pt x="33726" y="633065"/>
                  </a:cubicBezTo>
                  <a:lnTo>
                    <a:pt x="35354" y="640745"/>
                  </a:lnTo>
                  <a:cubicBezTo>
                    <a:pt x="36749" y="647262"/>
                    <a:pt x="32562" y="653779"/>
                    <a:pt x="25818" y="655175"/>
                  </a:cubicBezTo>
                  <a:cubicBezTo>
                    <a:pt x="24887" y="655175"/>
                    <a:pt x="24189" y="655408"/>
                    <a:pt x="23259" y="655408"/>
                  </a:cubicBezTo>
                  <a:moveTo>
                    <a:pt x="1044320" y="668209"/>
                  </a:moveTo>
                  <a:cubicBezTo>
                    <a:pt x="1044320" y="668209"/>
                    <a:pt x="1042460" y="668209"/>
                    <a:pt x="1041529" y="667977"/>
                  </a:cubicBezTo>
                  <a:cubicBezTo>
                    <a:pt x="1035017" y="666347"/>
                    <a:pt x="1030830" y="659831"/>
                    <a:pt x="1032459" y="653314"/>
                  </a:cubicBezTo>
                  <a:lnTo>
                    <a:pt x="1034319" y="645401"/>
                  </a:lnTo>
                  <a:cubicBezTo>
                    <a:pt x="1035715" y="638884"/>
                    <a:pt x="1042227" y="634695"/>
                    <a:pt x="1048739" y="636091"/>
                  </a:cubicBezTo>
                  <a:cubicBezTo>
                    <a:pt x="1055252" y="637487"/>
                    <a:pt x="1059439" y="644004"/>
                    <a:pt x="1058044" y="650521"/>
                  </a:cubicBezTo>
                  <a:lnTo>
                    <a:pt x="1056182" y="658667"/>
                  </a:lnTo>
                  <a:cubicBezTo>
                    <a:pt x="1054787" y="664253"/>
                    <a:pt x="1049903" y="668209"/>
                    <a:pt x="1044320" y="668209"/>
                  </a:cubicBezTo>
                  <a:moveTo>
                    <a:pt x="38145" y="710336"/>
                  </a:moveTo>
                  <a:cubicBezTo>
                    <a:pt x="33028" y="710336"/>
                    <a:pt x="28376" y="707078"/>
                    <a:pt x="26515" y="701957"/>
                  </a:cubicBezTo>
                  <a:lnTo>
                    <a:pt x="23957" y="694044"/>
                  </a:lnTo>
                  <a:cubicBezTo>
                    <a:pt x="22096" y="687527"/>
                    <a:pt x="25585" y="680777"/>
                    <a:pt x="32097" y="678916"/>
                  </a:cubicBezTo>
                  <a:cubicBezTo>
                    <a:pt x="38610" y="676821"/>
                    <a:pt x="45355" y="680545"/>
                    <a:pt x="47448" y="687062"/>
                  </a:cubicBezTo>
                  <a:lnTo>
                    <a:pt x="49774" y="694509"/>
                  </a:lnTo>
                  <a:cubicBezTo>
                    <a:pt x="51867" y="701026"/>
                    <a:pt x="48379" y="707776"/>
                    <a:pt x="42098" y="709871"/>
                  </a:cubicBezTo>
                  <a:cubicBezTo>
                    <a:pt x="40936" y="710336"/>
                    <a:pt x="39540" y="710569"/>
                    <a:pt x="38377" y="710569"/>
                  </a:cubicBezTo>
                  <a:moveTo>
                    <a:pt x="1028272" y="722672"/>
                  </a:moveTo>
                  <a:cubicBezTo>
                    <a:pt x="1026876" y="722672"/>
                    <a:pt x="1025481" y="722672"/>
                    <a:pt x="1024318" y="721974"/>
                  </a:cubicBezTo>
                  <a:cubicBezTo>
                    <a:pt x="1018038" y="719646"/>
                    <a:pt x="1014549" y="712663"/>
                    <a:pt x="1016875" y="706380"/>
                  </a:cubicBezTo>
                  <a:lnTo>
                    <a:pt x="1019434" y="698932"/>
                  </a:lnTo>
                  <a:cubicBezTo>
                    <a:pt x="1021527" y="692648"/>
                    <a:pt x="1028504" y="689157"/>
                    <a:pt x="1034785" y="691251"/>
                  </a:cubicBezTo>
                  <a:cubicBezTo>
                    <a:pt x="1041064" y="693346"/>
                    <a:pt x="1044553" y="700328"/>
                    <a:pt x="1042460" y="706612"/>
                  </a:cubicBezTo>
                  <a:lnTo>
                    <a:pt x="1039669" y="714526"/>
                  </a:lnTo>
                  <a:cubicBezTo>
                    <a:pt x="1037808" y="719413"/>
                    <a:pt x="1033156" y="722672"/>
                    <a:pt x="1028272" y="722672"/>
                  </a:cubicBezTo>
                  <a:moveTo>
                    <a:pt x="58613" y="763402"/>
                  </a:moveTo>
                  <a:cubicBezTo>
                    <a:pt x="53961" y="763402"/>
                    <a:pt x="49541" y="760842"/>
                    <a:pt x="47448" y="756187"/>
                  </a:cubicBezTo>
                  <a:lnTo>
                    <a:pt x="43959" y="748739"/>
                  </a:lnTo>
                  <a:cubicBezTo>
                    <a:pt x="41401" y="742688"/>
                    <a:pt x="43959" y="735473"/>
                    <a:pt x="50239" y="732680"/>
                  </a:cubicBezTo>
                  <a:cubicBezTo>
                    <a:pt x="56287" y="729887"/>
                    <a:pt x="63497" y="732680"/>
                    <a:pt x="66288" y="738964"/>
                  </a:cubicBezTo>
                  <a:lnTo>
                    <a:pt x="69544" y="746179"/>
                  </a:lnTo>
                  <a:cubicBezTo>
                    <a:pt x="72335" y="752230"/>
                    <a:pt x="69544" y="759678"/>
                    <a:pt x="63497" y="762238"/>
                  </a:cubicBezTo>
                  <a:cubicBezTo>
                    <a:pt x="61869" y="762936"/>
                    <a:pt x="60240" y="763402"/>
                    <a:pt x="58380" y="763402"/>
                  </a:cubicBezTo>
                  <a:moveTo>
                    <a:pt x="1006176" y="775272"/>
                  </a:moveTo>
                  <a:cubicBezTo>
                    <a:pt x="1004316" y="775272"/>
                    <a:pt x="1002687" y="774806"/>
                    <a:pt x="1000826" y="774108"/>
                  </a:cubicBezTo>
                  <a:cubicBezTo>
                    <a:pt x="994780" y="771082"/>
                    <a:pt x="992221" y="763867"/>
                    <a:pt x="995244" y="757816"/>
                  </a:cubicBezTo>
                  <a:lnTo>
                    <a:pt x="998733" y="750601"/>
                  </a:lnTo>
                  <a:cubicBezTo>
                    <a:pt x="1001524" y="744550"/>
                    <a:pt x="1008734" y="741756"/>
                    <a:pt x="1015015" y="744550"/>
                  </a:cubicBezTo>
                  <a:cubicBezTo>
                    <a:pt x="1021061" y="747343"/>
                    <a:pt x="1023853" y="754558"/>
                    <a:pt x="1021061" y="760842"/>
                  </a:cubicBezTo>
                  <a:lnTo>
                    <a:pt x="1017573" y="768290"/>
                  </a:lnTo>
                  <a:cubicBezTo>
                    <a:pt x="1015479" y="772712"/>
                    <a:pt x="1011060" y="775272"/>
                    <a:pt x="1006641" y="775272"/>
                  </a:cubicBezTo>
                  <a:moveTo>
                    <a:pt x="84894" y="813674"/>
                  </a:moveTo>
                  <a:cubicBezTo>
                    <a:pt x="80708" y="813674"/>
                    <a:pt x="76754" y="811580"/>
                    <a:pt x="74428" y="807623"/>
                  </a:cubicBezTo>
                  <a:lnTo>
                    <a:pt x="70242" y="800408"/>
                  </a:lnTo>
                  <a:cubicBezTo>
                    <a:pt x="66985" y="794590"/>
                    <a:pt x="68847" y="787142"/>
                    <a:pt x="74661" y="783651"/>
                  </a:cubicBezTo>
                  <a:cubicBezTo>
                    <a:pt x="80476" y="780392"/>
                    <a:pt x="87918" y="782254"/>
                    <a:pt x="91408" y="788073"/>
                  </a:cubicBezTo>
                  <a:lnTo>
                    <a:pt x="95361" y="795055"/>
                  </a:lnTo>
                  <a:cubicBezTo>
                    <a:pt x="98850" y="800874"/>
                    <a:pt x="96757" y="808322"/>
                    <a:pt x="90942" y="811813"/>
                  </a:cubicBezTo>
                  <a:cubicBezTo>
                    <a:pt x="89082" y="812976"/>
                    <a:pt x="86756" y="813442"/>
                    <a:pt x="84662" y="813442"/>
                  </a:cubicBezTo>
                  <a:moveTo>
                    <a:pt x="978731" y="824846"/>
                  </a:moveTo>
                  <a:cubicBezTo>
                    <a:pt x="976405" y="824846"/>
                    <a:pt x="974312" y="824148"/>
                    <a:pt x="972218" y="822985"/>
                  </a:cubicBezTo>
                  <a:cubicBezTo>
                    <a:pt x="966636" y="819493"/>
                    <a:pt x="964775" y="811813"/>
                    <a:pt x="968497" y="806227"/>
                  </a:cubicBezTo>
                  <a:cubicBezTo>
                    <a:pt x="969892" y="803899"/>
                    <a:pt x="971288" y="801805"/>
                    <a:pt x="972683" y="799477"/>
                  </a:cubicBezTo>
                  <a:cubicBezTo>
                    <a:pt x="976172" y="793659"/>
                    <a:pt x="983615" y="791797"/>
                    <a:pt x="989430" y="795288"/>
                  </a:cubicBezTo>
                  <a:cubicBezTo>
                    <a:pt x="995244" y="798779"/>
                    <a:pt x="997105" y="806227"/>
                    <a:pt x="993616" y="812046"/>
                  </a:cubicBezTo>
                  <a:cubicBezTo>
                    <a:pt x="992221" y="814373"/>
                    <a:pt x="990825" y="816933"/>
                    <a:pt x="989197" y="819261"/>
                  </a:cubicBezTo>
                  <a:cubicBezTo>
                    <a:pt x="986872" y="822985"/>
                    <a:pt x="982917" y="825079"/>
                    <a:pt x="978963" y="825079"/>
                  </a:cubicBezTo>
                  <a:moveTo>
                    <a:pt x="116527" y="860922"/>
                  </a:moveTo>
                  <a:cubicBezTo>
                    <a:pt x="112805" y="860922"/>
                    <a:pt x="109084" y="859293"/>
                    <a:pt x="106758" y="856034"/>
                  </a:cubicBezTo>
                  <a:lnTo>
                    <a:pt x="101874" y="849285"/>
                  </a:lnTo>
                  <a:cubicBezTo>
                    <a:pt x="97920" y="843699"/>
                    <a:pt x="99083" y="836251"/>
                    <a:pt x="104433" y="832294"/>
                  </a:cubicBezTo>
                  <a:cubicBezTo>
                    <a:pt x="109782" y="828337"/>
                    <a:pt x="117457" y="829502"/>
                    <a:pt x="121411" y="834854"/>
                  </a:cubicBezTo>
                  <a:lnTo>
                    <a:pt x="126063" y="841371"/>
                  </a:lnTo>
                  <a:cubicBezTo>
                    <a:pt x="130017" y="846724"/>
                    <a:pt x="129087" y="854405"/>
                    <a:pt x="123737" y="858362"/>
                  </a:cubicBezTo>
                  <a:cubicBezTo>
                    <a:pt x="121644" y="859991"/>
                    <a:pt x="119085" y="860689"/>
                    <a:pt x="116527" y="860689"/>
                  </a:cubicBezTo>
                  <a:moveTo>
                    <a:pt x="945936" y="871395"/>
                  </a:moveTo>
                  <a:cubicBezTo>
                    <a:pt x="943377" y="871395"/>
                    <a:pt x="940586" y="870464"/>
                    <a:pt x="938260" y="868835"/>
                  </a:cubicBezTo>
                  <a:cubicBezTo>
                    <a:pt x="932911" y="864645"/>
                    <a:pt x="932213" y="856965"/>
                    <a:pt x="936167" y="851612"/>
                  </a:cubicBezTo>
                  <a:lnTo>
                    <a:pt x="941052" y="845328"/>
                  </a:lnTo>
                  <a:cubicBezTo>
                    <a:pt x="945005" y="839975"/>
                    <a:pt x="952681" y="839044"/>
                    <a:pt x="958030" y="843000"/>
                  </a:cubicBezTo>
                  <a:cubicBezTo>
                    <a:pt x="963380" y="847190"/>
                    <a:pt x="964311" y="854871"/>
                    <a:pt x="960356" y="860223"/>
                  </a:cubicBezTo>
                  <a:lnTo>
                    <a:pt x="955239" y="866741"/>
                  </a:lnTo>
                  <a:cubicBezTo>
                    <a:pt x="952913" y="869766"/>
                    <a:pt x="949192" y="871395"/>
                    <a:pt x="945703" y="871395"/>
                  </a:cubicBezTo>
                  <a:moveTo>
                    <a:pt x="153043" y="904677"/>
                  </a:moveTo>
                  <a:cubicBezTo>
                    <a:pt x="149787" y="904677"/>
                    <a:pt x="146531" y="903281"/>
                    <a:pt x="144205" y="900721"/>
                  </a:cubicBezTo>
                  <a:cubicBezTo>
                    <a:pt x="142344" y="898627"/>
                    <a:pt x="140483" y="896532"/>
                    <a:pt x="138623" y="894670"/>
                  </a:cubicBezTo>
                  <a:cubicBezTo>
                    <a:pt x="134204" y="889549"/>
                    <a:pt x="134436" y="881869"/>
                    <a:pt x="139553" y="877447"/>
                  </a:cubicBezTo>
                  <a:cubicBezTo>
                    <a:pt x="144438" y="873025"/>
                    <a:pt x="152346" y="873258"/>
                    <a:pt x="156765" y="878378"/>
                  </a:cubicBezTo>
                  <a:lnTo>
                    <a:pt x="162114" y="884197"/>
                  </a:lnTo>
                  <a:cubicBezTo>
                    <a:pt x="166766" y="889084"/>
                    <a:pt x="166533" y="896764"/>
                    <a:pt x="161649" y="901419"/>
                  </a:cubicBezTo>
                  <a:cubicBezTo>
                    <a:pt x="159323" y="903747"/>
                    <a:pt x="156299" y="904677"/>
                    <a:pt x="153275" y="904677"/>
                  </a:cubicBezTo>
                  <a:moveTo>
                    <a:pt x="908489" y="913988"/>
                  </a:moveTo>
                  <a:cubicBezTo>
                    <a:pt x="905466" y="913988"/>
                    <a:pt x="902209" y="912824"/>
                    <a:pt x="899883" y="910496"/>
                  </a:cubicBezTo>
                  <a:cubicBezTo>
                    <a:pt x="894999" y="905842"/>
                    <a:pt x="894999" y="897928"/>
                    <a:pt x="899883" y="893273"/>
                  </a:cubicBezTo>
                  <a:lnTo>
                    <a:pt x="905466" y="887688"/>
                  </a:lnTo>
                  <a:cubicBezTo>
                    <a:pt x="910117" y="882799"/>
                    <a:pt x="917793" y="882567"/>
                    <a:pt x="922677" y="887222"/>
                  </a:cubicBezTo>
                  <a:cubicBezTo>
                    <a:pt x="927561" y="891877"/>
                    <a:pt x="927794" y="899557"/>
                    <a:pt x="923142" y="904445"/>
                  </a:cubicBezTo>
                  <a:lnTo>
                    <a:pt x="917327" y="910496"/>
                  </a:lnTo>
                  <a:cubicBezTo>
                    <a:pt x="915001" y="912824"/>
                    <a:pt x="911745" y="914220"/>
                    <a:pt x="908722" y="914220"/>
                  </a:cubicBezTo>
                  <a:moveTo>
                    <a:pt x="193978" y="944011"/>
                  </a:moveTo>
                  <a:cubicBezTo>
                    <a:pt x="191187" y="944011"/>
                    <a:pt x="188396" y="943081"/>
                    <a:pt x="186070" y="940986"/>
                  </a:cubicBezTo>
                  <a:lnTo>
                    <a:pt x="179791" y="935400"/>
                  </a:lnTo>
                  <a:cubicBezTo>
                    <a:pt x="174674" y="930978"/>
                    <a:pt x="174209" y="923297"/>
                    <a:pt x="178860" y="918177"/>
                  </a:cubicBezTo>
                  <a:cubicBezTo>
                    <a:pt x="183512" y="913057"/>
                    <a:pt x="190955" y="912591"/>
                    <a:pt x="196072" y="917246"/>
                  </a:cubicBezTo>
                  <a:lnTo>
                    <a:pt x="202119" y="922366"/>
                  </a:lnTo>
                  <a:cubicBezTo>
                    <a:pt x="207236" y="926789"/>
                    <a:pt x="207702" y="934469"/>
                    <a:pt x="203282" y="939589"/>
                  </a:cubicBezTo>
                  <a:cubicBezTo>
                    <a:pt x="200956" y="942383"/>
                    <a:pt x="197468" y="943779"/>
                    <a:pt x="193978" y="943779"/>
                  </a:cubicBezTo>
                  <a:moveTo>
                    <a:pt x="866623" y="952391"/>
                  </a:moveTo>
                  <a:cubicBezTo>
                    <a:pt x="863135" y="952391"/>
                    <a:pt x="859646" y="950761"/>
                    <a:pt x="857320" y="947968"/>
                  </a:cubicBezTo>
                  <a:cubicBezTo>
                    <a:pt x="853133" y="942848"/>
                    <a:pt x="853831" y="935167"/>
                    <a:pt x="858948" y="930745"/>
                  </a:cubicBezTo>
                  <a:lnTo>
                    <a:pt x="864995" y="925625"/>
                  </a:lnTo>
                  <a:cubicBezTo>
                    <a:pt x="870112" y="921435"/>
                    <a:pt x="877788" y="921901"/>
                    <a:pt x="882207" y="927021"/>
                  </a:cubicBezTo>
                  <a:cubicBezTo>
                    <a:pt x="886626" y="932142"/>
                    <a:pt x="885928" y="939822"/>
                    <a:pt x="880811" y="944244"/>
                  </a:cubicBezTo>
                  <a:lnTo>
                    <a:pt x="874531" y="949598"/>
                  </a:lnTo>
                  <a:cubicBezTo>
                    <a:pt x="872205" y="951459"/>
                    <a:pt x="869414" y="952391"/>
                    <a:pt x="866856" y="952391"/>
                  </a:cubicBezTo>
                  <a:moveTo>
                    <a:pt x="238868" y="978691"/>
                  </a:moveTo>
                  <a:cubicBezTo>
                    <a:pt x="236542" y="978691"/>
                    <a:pt x="233984" y="977993"/>
                    <a:pt x="231890" y="976595"/>
                  </a:cubicBezTo>
                  <a:lnTo>
                    <a:pt x="225146" y="971941"/>
                  </a:lnTo>
                  <a:cubicBezTo>
                    <a:pt x="219796" y="967984"/>
                    <a:pt x="218401" y="960537"/>
                    <a:pt x="222354" y="954950"/>
                  </a:cubicBezTo>
                  <a:cubicBezTo>
                    <a:pt x="226308" y="949365"/>
                    <a:pt x="233751" y="948201"/>
                    <a:pt x="239333" y="952158"/>
                  </a:cubicBezTo>
                  <a:lnTo>
                    <a:pt x="245846" y="956813"/>
                  </a:lnTo>
                  <a:cubicBezTo>
                    <a:pt x="251428" y="960769"/>
                    <a:pt x="252823" y="968217"/>
                    <a:pt x="248869" y="973803"/>
                  </a:cubicBezTo>
                  <a:cubicBezTo>
                    <a:pt x="246543" y="977294"/>
                    <a:pt x="242822" y="979156"/>
                    <a:pt x="238868" y="979156"/>
                  </a:cubicBezTo>
                  <a:moveTo>
                    <a:pt x="820803" y="985906"/>
                  </a:moveTo>
                  <a:cubicBezTo>
                    <a:pt x="816849" y="985906"/>
                    <a:pt x="812896" y="984043"/>
                    <a:pt x="810569" y="980319"/>
                  </a:cubicBezTo>
                  <a:cubicBezTo>
                    <a:pt x="806848" y="974734"/>
                    <a:pt x="808476" y="967054"/>
                    <a:pt x="814058" y="963330"/>
                  </a:cubicBezTo>
                  <a:lnTo>
                    <a:pt x="820571" y="958907"/>
                  </a:lnTo>
                  <a:cubicBezTo>
                    <a:pt x="826153" y="955183"/>
                    <a:pt x="833595" y="956580"/>
                    <a:pt x="837550" y="962165"/>
                  </a:cubicBezTo>
                  <a:cubicBezTo>
                    <a:pt x="841271" y="967752"/>
                    <a:pt x="839876" y="975432"/>
                    <a:pt x="834293" y="979156"/>
                  </a:cubicBezTo>
                  <a:lnTo>
                    <a:pt x="827316" y="983811"/>
                  </a:lnTo>
                  <a:cubicBezTo>
                    <a:pt x="825223" y="985208"/>
                    <a:pt x="822897" y="985906"/>
                    <a:pt x="820571" y="985906"/>
                  </a:cubicBezTo>
                  <a:moveTo>
                    <a:pt x="287246" y="1008482"/>
                  </a:moveTo>
                  <a:cubicBezTo>
                    <a:pt x="285386" y="1008482"/>
                    <a:pt x="283293" y="1008016"/>
                    <a:pt x="281432" y="1007086"/>
                  </a:cubicBezTo>
                  <a:lnTo>
                    <a:pt x="274222" y="1003129"/>
                  </a:lnTo>
                  <a:cubicBezTo>
                    <a:pt x="268407" y="999870"/>
                    <a:pt x="266314" y="992423"/>
                    <a:pt x="269569" y="986604"/>
                  </a:cubicBezTo>
                  <a:cubicBezTo>
                    <a:pt x="272826" y="980785"/>
                    <a:pt x="280269" y="978458"/>
                    <a:pt x="286084" y="981949"/>
                  </a:cubicBezTo>
                  <a:lnTo>
                    <a:pt x="293061" y="985906"/>
                  </a:lnTo>
                  <a:cubicBezTo>
                    <a:pt x="298876" y="989164"/>
                    <a:pt x="301202" y="996612"/>
                    <a:pt x="297945" y="1002430"/>
                  </a:cubicBezTo>
                  <a:cubicBezTo>
                    <a:pt x="295852" y="1006620"/>
                    <a:pt x="291666" y="1008714"/>
                    <a:pt x="287246" y="1008714"/>
                  </a:cubicBezTo>
                  <a:moveTo>
                    <a:pt x="771495" y="1014533"/>
                  </a:moveTo>
                  <a:cubicBezTo>
                    <a:pt x="767076" y="1014533"/>
                    <a:pt x="762656" y="1012206"/>
                    <a:pt x="760563" y="1007784"/>
                  </a:cubicBezTo>
                  <a:cubicBezTo>
                    <a:pt x="757539" y="1001732"/>
                    <a:pt x="759865" y="994517"/>
                    <a:pt x="765913" y="991491"/>
                  </a:cubicBezTo>
                  <a:lnTo>
                    <a:pt x="772890" y="987767"/>
                  </a:lnTo>
                  <a:cubicBezTo>
                    <a:pt x="778938" y="984509"/>
                    <a:pt x="786148" y="986836"/>
                    <a:pt x="789404" y="992888"/>
                  </a:cubicBezTo>
                  <a:cubicBezTo>
                    <a:pt x="792660" y="998939"/>
                    <a:pt x="790334" y="1006154"/>
                    <a:pt x="784287" y="1009412"/>
                  </a:cubicBezTo>
                  <a:lnTo>
                    <a:pt x="776844" y="1013136"/>
                  </a:lnTo>
                  <a:cubicBezTo>
                    <a:pt x="774984" y="1014068"/>
                    <a:pt x="773123" y="1014533"/>
                    <a:pt x="771262" y="1014533"/>
                  </a:cubicBezTo>
                  <a:moveTo>
                    <a:pt x="338881" y="1032687"/>
                  </a:moveTo>
                  <a:cubicBezTo>
                    <a:pt x="337253" y="1032687"/>
                    <a:pt x="335857" y="1032455"/>
                    <a:pt x="334229" y="1031756"/>
                  </a:cubicBezTo>
                  <a:cubicBezTo>
                    <a:pt x="331671" y="1030825"/>
                    <a:pt x="329112" y="1029662"/>
                    <a:pt x="326554" y="1028498"/>
                  </a:cubicBezTo>
                  <a:cubicBezTo>
                    <a:pt x="320274" y="1025938"/>
                    <a:pt x="317483" y="1018723"/>
                    <a:pt x="320041" y="1012438"/>
                  </a:cubicBezTo>
                  <a:cubicBezTo>
                    <a:pt x="322600" y="1006154"/>
                    <a:pt x="329810" y="1003362"/>
                    <a:pt x="336090" y="1005921"/>
                  </a:cubicBezTo>
                  <a:cubicBezTo>
                    <a:pt x="338416" y="1006853"/>
                    <a:pt x="340974" y="1008016"/>
                    <a:pt x="343300" y="1008947"/>
                  </a:cubicBezTo>
                  <a:cubicBezTo>
                    <a:pt x="349580" y="1011507"/>
                    <a:pt x="352604" y="1018490"/>
                    <a:pt x="350045" y="1024774"/>
                  </a:cubicBezTo>
                  <a:cubicBezTo>
                    <a:pt x="348184" y="1029429"/>
                    <a:pt x="343533" y="1032455"/>
                    <a:pt x="338881" y="1032455"/>
                  </a:cubicBezTo>
                  <a:moveTo>
                    <a:pt x="719627" y="1037342"/>
                  </a:moveTo>
                  <a:cubicBezTo>
                    <a:pt x="714743" y="1037342"/>
                    <a:pt x="710091" y="1034316"/>
                    <a:pt x="708231" y="1029429"/>
                  </a:cubicBezTo>
                  <a:cubicBezTo>
                    <a:pt x="705905" y="1023144"/>
                    <a:pt x="709161" y="1016162"/>
                    <a:pt x="715441" y="1013835"/>
                  </a:cubicBezTo>
                  <a:lnTo>
                    <a:pt x="722884" y="1011042"/>
                  </a:lnTo>
                  <a:cubicBezTo>
                    <a:pt x="729164" y="1008482"/>
                    <a:pt x="736141" y="1011507"/>
                    <a:pt x="738700" y="1017792"/>
                  </a:cubicBezTo>
                  <a:cubicBezTo>
                    <a:pt x="741258" y="1024076"/>
                    <a:pt x="738235" y="1031058"/>
                    <a:pt x="731955" y="1033618"/>
                  </a:cubicBezTo>
                  <a:cubicBezTo>
                    <a:pt x="729396" y="1034549"/>
                    <a:pt x="726838" y="1035713"/>
                    <a:pt x="724047" y="1036644"/>
                  </a:cubicBezTo>
                  <a:cubicBezTo>
                    <a:pt x="722651" y="1037109"/>
                    <a:pt x="721256" y="1037342"/>
                    <a:pt x="719860" y="1037342"/>
                  </a:cubicBezTo>
                  <a:moveTo>
                    <a:pt x="392609" y="1051074"/>
                  </a:moveTo>
                  <a:cubicBezTo>
                    <a:pt x="392609" y="1051074"/>
                    <a:pt x="390283" y="1051074"/>
                    <a:pt x="389353" y="1050609"/>
                  </a:cubicBezTo>
                  <a:lnTo>
                    <a:pt x="381444" y="1048281"/>
                  </a:lnTo>
                  <a:cubicBezTo>
                    <a:pt x="374932" y="1046419"/>
                    <a:pt x="371443" y="1039437"/>
                    <a:pt x="373304" y="1033153"/>
                  </a:cubicBezTo>
                  <a:cubicBezTo>
                    <a:pt x="375165" y="1026636"/>
                    <a:pt x="381910" y="1022912"/>
                    <a:pt x="388422" y="1025007"/>
                  </a:cubicBezTo>
                  <a:lnTo>
                    <a:pt x="396097" y="1027334"/>
                  </a:lnTo>
                  <a:cubicBezTo>
                    <a:pt x="402610" y="1029196"/>
                    <a:pt x="406331" y="1035946"/>
                    <a:pt x="404471" y="1042463"/>
                  </a:cubicBezTo>
                  <a:cubicBezTo>
                    <a:pt x="402843" y="1047816"/>
                    <a:pt x="398191" y="1051307"/>
                    <a:pt x="392842" y="1051307"/>
                  </a:cubicBezTo>
                  <a:moveTo>
                    <a:pt x="665435" y="1054333"/>
                  </a:moveTo>
                  <a:cubicBezTo>
                    <a:pt x="660085" y="1054333"/>
                    <a:pt x="654968" y="1050609"/>
                    <a:pt x="653573" y="1045255"/>
                  </a:cubicBezTo>
                  <a:cubicBezTo>
                    <a:pt x="651944" y="1038739"/>
                    <a:pt x="655899" y="1031989"/>
                    <a:pt x="662411" y="1030360"/>
                  </a:cubicBezTo>
                  <a:lnTo>
                    <a:pt x="670086" y="1028265"/>
                  </a:lnTo>
                  <a:cubicBezTo>
                    <a:pt x="676599" y="1026403"/>
                    <a:pt x="683344" y="1030360"/>
                    <a:pt x="684972" y="1036877"/>
                  </a:cubicBezTo>
                  <a:cubicBezTo>
                    <a:pt x="686832" y="1043394"/>
                    <a:pt x="682879" y="1050143"/>
                    <a:pt x="676366" y="1051772"/>
                  </a:cubicBezTo>
                  <a:lnTo>
                    <a:pt x="668226" y="1053867"/>
                  </a:lnTo>
                  <a:cubicBezTo>
                    <a:pt x="668226" y="1053867"/>
                    <a:pt x="666133" y="1054333"/>
                    <a:pt x="665202" y="1054333"/>
                  </a:cubicBezTo>
                  <a:moveTo>
                    <a:pt x="447965" y="1063409"/>
                  </a:moveTo>
                  <a:cubicBezTo>
                    <a:pt x="447965" y="1063409"/>
                    <a:pt x="446569" y="1063409"/>
                    <a:pt x="445872" y="1063409"/>
                  </a:cubicBezTo>
                  <a:cubicBezTo>
                    <a:pt x="443081" y="1062944"/>
                    <a:pt x="440290" y="1062478"/>
                    <a:pt x="437498" y="1062013"/>
                  </a:cubicBezTo>
                  <a:cubicBezTo>
                    <a:pt x="430986" y="1060850"/>
                    <a:pt x="426566" y="1054333"/>
                    <a:pt x="427730" y="1047816"/>
                  </a:cubicBezTo>
                  <a:cubicBezTo>
                    <a:pt x="428892" y="1041299"/>
                    <a:pt x="435405" y="1036644"/>
                    <a:pt x="441917" y="1038040"/>
                  </a:cubicBezTo>
                  <a:cubicBezTo>
                    <a:pt x="444476" y="1038506"/>
                    <a:pt x="447034" y="1038971"/>
                    <a:pt x="449593" y="1039437"/>
                  </a:cubicBezTo>
                  <a:cubicBezTo>
                    <a:pt x="456106" y="1040600"/>
                    <a:pt x="460757" y="1046885"/>
                    <a:pt x="459594" y="1053402"/>
                  </a:cubicBezTo>
                  <a:cubicBezTo>
                    <a:pt x="458664" y="1059453"/>
                    <a:pt x="453547" y="1063642"/>
                    <a:pt x="447500" y="1063642"/>
                  </a:cubicBezTo>
                  <a:moveTo>
                    <a:pt x="609614" y="1065504"/>
                  </a:moveTo>
                  <a:cubicBezTo>
                    <a:pt x="603566" y="1065504"/>
                    <a:pt x="598449" y="1061082"/>
                    <a:pt x="597519" y="1055031"/>
                  </a:cubicBezTo>
                  <a:cubicBezTo>
                    <a:pt x="596588" y="1048281"/>
                    <a:pt x="601240" y="1042230"/>
                    <a:pt x="607753" y="1041299"/>
                  </a:cubicBezTo>
                  <a:lnTo>
                    <a:pt x="615661" y="1040135"/>
                  </a:lnTo>
                  <a:cubicBezTo>
                    <a:pt x="622173" y="1039204"/>
                    <a:pt x="628453" y="1043626"/>
                    <a:pt x="629616" y="1050376"/>
                  </a:cubicBezTo>
                  <a:cubicBezTo>
                    <a:pt x="630547" y="1057126"/>
                    <a:pt x="626127" y="1063176"/>
                    <a:pt x="619382" y="1064341"/>
                  </a:cubicBezTo>
                  <a:lnTo>
                    <a:pt x="611241" y="1065504"/>
                  </a:lnTo>
                  <a:cubicBezTo>
                    <a:pt x="611241" y="1065504"/>
                    <a:pt x="610079" y="1065504"/>
                    <a:pt x="609381" y="1065504"/>
                  </a:cubicBezTo>
                  <a:moveTo>
                    <a:pt x="504484" y="1069926"/>
                  </a:moveTo>
                  <a:cubicBezTo>
                    <a:pt x="504484" y="1069926"/>
                    <a:pt x="504019" y="1069926"/>
                    <a:pt x="503786" y="1069926"/>
                  </a:cubicBezTo>
                  <a:lnTo>
                    <a:pt x="495413" y="1069461"/>
                  </a:lnTo>
                  <a:cubicBezTo>
                    <a:pt x="488668" y="1068995"/>
                    <a:pt x="483551" y="1063176"/>
                    <a:pt x="484248" y="1056427"/>
                  </a:cubicBezTo>
                  <a:cubicBezTo>
                    <a:pt x="484713" y="1049678"/>
                    <a:pt x="490761" y="1044557"/>
                    <a:pt x="497273" y="1045255"/>
                  </a:cubicBezTo>
                  <a:lnTo>
                    <a:pt x="505181" y="1045721"/>
                  </a:lnTo>
                  <a:cubicBezTo>
                    <a:pt x="511927" y="1046187"/>
                    <a:pt x="517043" y="1051772"/>
                    <a:pt x="516579" y="1058522"/>
                  </a:cubicBezTo>
                  <a:cubicBezTo>
                    <a:pt x="516113" y="1065039"/>
                    <a:pt x="510764" y="1069926"/>
                    <a:pt x="504484" y="1069926"/>
                  </a:cubicBezTo>
                  <a:moveTo>
                    <a:pt x="553094" y="1070392"/>
                  </a:moveTo>
                  <a:cubicBezTo>
                    <a:pt x="546582" y="1070392"/>
                    <a:pt x="541233" y="1065272"/>
                    <a:pt x="541000" y="1058522"/>
                  </a:cubicBezTo>
                  <a:cubicBezTo>
                    <a:pt x="540767" y="1051772"/>
                    <a:pt x="546117" y="1046187"/>
                    <a:pt x="552862" y="1045954"/>
                  </a:cubicBezTo>
                  <a:lnTo>
                    <a:pt x="560770" y="1045954"/>
                  </a:lnTo>
                  <a:cubicBezTo>
                    <a:pt x="567283" y="1045255"/>
                    <a:pt x="573329" y="1050376"/>
                    <a:pt x="573562" y="1057126"/>
                  </a:cubicBezTo>
                  <a:cubicBezTo>
                    <a:pt x="574028" y="1063875"/>
                    <a:pt x="568678" y="1069693"/>
                    <a:pt x="562166" y="1069926"/>
                  </a:cubicBezTo>
                  <a:lnTo>
                    <a:pt x="553792" y="1069926"/>
                  </a:lnTo>
                  <a:cubicBezTo>
                    <a:pt x="553792" y="1069926"/>
                    <a:pt x="553560" y="1070392"/>
                    <a:pt x="553327" y="1070392"/>
                  </a:cubicBezTo>
                </a:path>
              </a:pathLst>
            </a:custGeom>
            <a:grpFill/>
            <a:ln w="23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E1724C5F-E9A6-5C3C-E0A6-026237968A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2828315"/>
            <a:ext cx="4299467" cy="2177971"/>
          </a:xfrm>
        </p:spPr>
        <p:txBody>
          <a:bodyPr/>
          <a:lstStyle/>
          <a:p>
            <a:r>
              <a:rPr lang="es-CO" noProof="0">
                <a:solidFill>
                  <a:schemeClr val="bg1"/>
                </a:solidFill>
              </a:rPr>
              <a:t>Consumo más casero</a:t>
            </a:r>
          </a:p>
        </p:txBody>
      </p:sp>
      <p:sp>
        <p:nvSpPr>
          <p:cNvPr id="4" name="Marcador de texto 8">
            <a:extLst>
              <a:ext uri="{FF2B5EF4-FFF2-40B4-BE49-F238E27FC236}">
                <a16:creationId xmlns:a16="http://schemas.microsoft.com/office/drawing/2014/main" id="{D40892F0-74B0-2281-A806-D1E864F676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1475" y="1449388"/>
            <a:ext cx="2135836" cy="540000"/>
          </a:xfrm>
        </p:spPr>
        <p:txBody>
          <a:bodyPr/>
          <a:lstStyle/>
          <a:p>
            <a:r>
              <a:rPr lang="es-CO" sz="9600" b="1">
                <a:ln>
                  <a:solidFill>
                    <a:schemeClr val="accent3"/>
                  </a:solidFill>
                </a:ln>
                <a:noFill/>
              </a:rPr>
              <a:t>3</a:t>
            </a:r>
            <a:endParaRPr lang="es-CO" sz="9600" b="1" noProof="0" dirty="0">
              <a:ln>
                <a:solidFill>
                  <a:schemeClr val="accent3"/>
                </a:solidFill>
              </a:ln>
              <a:noFill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474FA-3E0F-C32C-0199-AA6A10EA7E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025" y="-662711"/>
            <a:ext cx="8206537" cy="818342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sp>
        <p:nvSpPr>
          <p:cNvPr id="55" name="Rectángulo 12">
            <a:extLst>
              <a:ext uri="{FF2B5EF4-FFF2-40B4-BE49-F238E27FC236}">
                <a16:creationId xmlns:a16="http://schemas.microsoft.com/office/drawing/2014/main" id="{7F04D995-280E-3EFC-2F73-31BBD9ACCD2D}"/>
              </a:ext>
            </a:extLst>
          </p:cNvPr>
          <p:cNvSpPr/>
          <p:nvPr/>
        </p:nvSpPr>
        <p:spPr bwMode="ltGray">
          <a:xfrm rot="10800000">
            <a:off x="2878786" y="-23989"/>
            <a:ext cx="9313214" cy="693531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63000">
                <a:schemeClr val="bg2">
                  <a:alpha val="0"/>
                </a:schemeClr>
              </a:gs>
            </a:gsLst>
            <a:lin ang="24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F4F50C-CBF6-9C87-3A5C-4097A24D9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8353" y="6015108"/>
            <a:ext cx="1512082" cy="30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CKSLIDES" val="6.1"/>
  <p:tag name="VERSIONID" val="711"/>
  <p:tag name="EXCLUDEHIDDENSLIDES" val="False"/>
  <p:tag name="NUMBEROFPAGES" val="4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HEADER"/>
  <p:tag name="LOGO_POSITION" val="HEADE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HEADER"/>
  <p:tag name="LOGO_POSITION" val="HEADER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HEADER"/>
  <p:tag name="LOGO_POSITION" val="HEADER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HEADER"/>
  <p:tag name="LOGO_POSITION" val="HEAD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HEADER"/>
  <p:tag name="LOGO_POSITION" val="HEAD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heme/theme1.xml><?xml version="1.0" encoding="utf-8"?>
<a:theme xmlns:a="http://schemas.openxmlformats.org/drawingml/2006/main" name="Kantar template master">
  <a:themeElements>
    <a:clrScheme name="Kantar 2025">
      <a:dk1>
        <a:srgbClr val="333333"/>
      </a:dk1>
      <a:lt1>
        <a:srgbClr val="FFFFFF"/>
      </a:lt1>
      <a:dk2>
        <a:srgbClr val="0060FF"/>
      </a:dk2>
      <a:lt2>
        <a:srgbClr val="802AB7"/>
      </a:lt2>
      <a:accent1>
        <a:srgbClr val="AEAE9F"/>
      </a:accent1>
      <a:accent2>
        <a:srgbClr val="00E5BA"/>
      </a:accent2>
      <a:accent3>
        <a:srgbClr val="00B600"/>
      </a:accent3>
      <a:accent4>
        <a:srgbClr val="FEDB00"/>
      </a:accent4>
      <a:accent5>
        <a:srgbClr val="FF5000"/>
      </a:accent5>
      <a:accent6>
        <a:srgbClr val="FA0028"/>
      </a:accent6>
      <a:hlink>
        <a:srgbClr val="0060FF"/>
      </a:hlink>
      <a:folHlink>
        <a:srgbClr val="802AB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Kantar presentation template 16x9 - Apr 2025 - v3.potx" id="{E36A5CE0-18A5-4FDD-9849-2DF1B84D6338}" vid="{BC0331D9-4ED1-4E60-A881-2079B90605DC}"/>
    </a:ext>
  </a:extLst>
</a:theme>
</file>

<file path=ppt/theme/theme2.xml><?xml version="1.0" encoding="utf-8"?>
<a:theme xmlns:a="http://schemas.openxmlformats.org/drawingml/2006/main" name="Content slides - no sub heading">
  <a:themeElements>
    <a:clrScheme name="Kantar colour theme">
      <a:dk1>
        <a:srgbClr val="333333"/>
      </a:dk1>
      <a:lt1>
        <a:srgbClr val="FFFFFF"/>
      </a:lt1>
      <a:dk2>
        <a:srgbClr val="0060FF"/>
      </a:dk2>
      <a:lt2>
        <a:srgbClr val="802AB7"/>
      </a:lt2>
      <a:accent1>
        <a:srgbClr val="AEAE9F"/>
      </a:accent1>
      <a:accent2>
        <a:srgbClr val="00E5BA"/>
      </a:accent2>
      <a:accent3>
        <a:srgbClr val="00B600"/>
      </a:accent3>
      <a:accent4>
        <a:srgbClr val="FEDB00"/>
      </a:accent4>
      <a:accent5>
        <a:srgbClr val="FF5000"/>
      </a:accent5>
      <a:accent6>
        <a:srgbClr val="FA0028"/>
      </a:accent6>
      <a:hlink>
        <a:srgbClr val="0060FF"/>
      </a:hlink>
      <a:folHlink>
        <a:srgbClr val="802AB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Kantar presentation template 16x9 - Apr 2025 - v3.potx" id="{E36A5CE0-18A5-4FDD-9849-2DF1B84D6338}" vid="{555BAB35-7E9D-43DE-9C7D-54AE4C2B3553}"/>
    </a:ext>
  </a:extLst>
</a:theme>
</file>

<file path=ppt/theme/theme3.xml><?xml version="1.0" encoding="utf-8"?>
<a:theme xmlns:a="http://schemas.openxmlformats.org/drawingml/2006/main" name="Technical">
  <a:themeElements>
    <a:clrScheme name="Kantar colour theme">
      <a:dk1>
        <a:srgbClr val="333333"/>
      </a:dk1>
      <a:lt1>
        <a:srgbClr val="FFFFFF"/>
      </a:lt1>
      <a:dk2>
        <a:srgbClr val="0060FF"/>
      </a:dk2>
      <a:lt2>
        <a:srgbClr val="802AB7"/>
      </a:lt2>
      <a:accent1>
        <a:srgbClr val="AEAE9F"/>
      </a:accent1>
      <a:accent2>
        <a:srgbClr val="00E5BA"/>
      </a:accent2>
      <a:accent3>
        <a:srgbClr val="00B600"/>
      </a:accent3>
      <a:accent4>
        <a:srgbClr val="FEDB00"/>
      </a:accent4>
      <a:accent5>
        <a:srgbClr val="FF5000"/>
      </a:accent5>
      <a:accent6>
        <a:srgbClr val="FA0028"/>
      </a:accent6>
      <a:hlink>
        <a:srgbClr val="0060FF"/>
      </a:hlink>
      <a:folHlink>
        <a:srgbClr val="802AB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Kantar presentation template 16x9 - Apr 2025 - v3.potx" id="{E36A5CE0-18A5-4FDD-9849-2DF1B84D6338}" vid="{8672DD06-9484-468C-AA0D-EB247F7DFFBE}"/>
    </a:ext>
  </a:extLst>
</a:theme>
</file>

<file path=ppt/theme/theme4.xml><?xml version="1.0" encoding="utf-8"?>
<a:theme xmlns:a="http://schemas.openxmlformats.org/drawingml/2006/main" name="1_Kantar template master">
  <a:themeElements>
    <a:clrScheme name="Worldpanel">
      <a:dk1>
        <a:srgbClr val="000000"/>
      </a:dk1>
      <a:lt1>
        <a:srgbClr val="FFFFFF"/>
      </a:lt1>
      <a:dk2>
        <a:srgbClr val="01A7B7"/>
      </a:dk2>
      <a:lt2>
        <a:srgbClr val="014952"/>
      </a:lt2>
      <a:accent1>
        <a:srgbClr val="FFD528"/>
      </a:accent1>
      <a:accent2>
        <a:srgbClr val="2EEFEE"/>
      </a:accent2>
      <a:accent3>
        <a:srgbClr val="0CEFB7"/>
      </a:accent3>
      <a:accent4>
        <a:srgbClr val="F771A0"/>
      </a:accent4>
      <a:accent5>
        <a:srgbClr val="0078FC"/>
      </a:accent5>
      <a:accent6>
        <a:srgbClr val="FF8215"/>
      </a:accent6>
      <a:hlink>
        <a:srgbClr val="00E759"/>
      </a:hlink>
      <a:folHlink>
        <a:srgbClr val="96607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Kantar presentation template 16x9 Mar 12.potx" id="{F6463E93-BC8D-4EE7-9463-47D6D4783996}" vid="{94262253-D2DA-4D89-B5F7-49E22B4F7EF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tar colour theme">
    <a:dk1>
      <a:srgbClr val="333333"/>
    </a:dk1>
    <a:lt1>
      <a:srgbClr val="FFFFFF"/>
    </a:lt1>
    <a:dk2>
      <a:srgbClr val="0060FF"/>
    </a:dk2>
    <a:lt2>
      <a:srgbClr val="802AB7"/>
    </a:lt2>
    <a:accent1>
      <a:srgbClr val="AEAE9F"/>
    </a:accent1>
    <a:accent2>
      <a:srgbClr val="00E5BA"/>
    </a:accent2>
    <a:accent3>
      <a:srgbClr val="00B600"/>
    </a:accent3>
    <a:accent4>
      <a:srgbClr val="FEDB00"/>
    </a:accent4>
    <a:accent5>
      <a:srgbClr val="FF5000"/>
    </a:accent5>
    <a:accent6>
      <a:srgbClr val="FA0028"/>
    </a:accent6>
    <a:hlink>
      <a:srgbClr val="0060FF"/>
    </a:hlink>
    <a:folHlink>
      <a:srgbClr val="802AB7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tar colour theme">
    <a:dk1>
      <a:srgbClr val="333333"/>
    </a:dk1>
    <a:lt1>
      <a:srgbClr val="FFFFFF"/>
    </a:lt1>
    <a:dk2>
      <a:srgbClr val="0060FF"/>
    </a:dk2>
    <a:lt2>
      <a:srgbClr val="802AB7"/>
    </a:lt2>
    <a:accent1>
      <a:srgbClr val="AEAE9F"/>
    </a:accent1>
    <a:accent2>
      <a:srgbClr val="00E5BA"/>
    </a:accent2>
    <a:accent3>
      <a:srgbClr val="00B600"/>
    </a:accent3>
    <a:accent4>
      <a:srgbClr val="FEDB00"/>
    </a:accent4>
    <a:accent5>
      <a:srgbClr val="FF5000"/>
    </a:accent5>
    <a:accent6>
      <a:srgbClr val="FA0028"/>
    </a:accent6>
    <a:hlink>
      <a:srgbClr val="0060FF"/>
    </a:hlink>
    <a:folHlink>
      <a:srgbClr val="802AB7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E4506153F002479EDC7478A0AD1F6B" ma:contentTypeVersion="16" ma:contentTypeDescription="Create a new document." ma:contentTypeScope="" ma:versionID="b4c0e4f32c25f4071436f05cb8252cec">
  <xsd:schema xmlns:xsd="http://www.w3.org/2001/XMLSchema" xmlns:xs="http://www.w3.org/2001/XMLSchema" xmlns:p="http://schemas.microsoft.com/office/2006/metadata/properties" xmlns:ns2="4b264726-908b-4d2c-b22b-6b55214f6ef7" xmlns:ns3="77798f55-a83f-4680-b3b0-c27aeffd2bb7" targetNamespace="http://schemas.microsoft.com/office/2006/metadata/properties" ma:root="true" ma:fieldsID="04065e7887f88a4e53afba2962569f63" ns2:_="" ns3:_="">
    <xsd:import namespace="4b264726-908b-4d2c-b22b-6b55214f6ef7"/>
    <xsd:import namespace="77798f55-a83f-4680-b3b0-c27aeffd2b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264726-908b-4d2c-b22b-6b55214f6e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35d02d2-2acc-434b-b7bb-812ff22cbf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798f55-a83f-4680-b3b0-c27aeffd2b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bde6bf5-02be-4664-84d7-567fadc92589}" ma:internalName="TaxCatchAll" ma:showField="CatchAllData" ma:web="77798f55-a83f-4680-b3b0-c27aeffd2b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264726-908b-4d2c-b22b-6b55214f6ef7">
      <Terms xmlns="http://schemas.microsoft.com/office/infopath/2007/PartnerControls"/>
    </lcf76f155ced4ddcb4097134ff3c332f>
    <TaxCatchAll xmlns="77798f55-a83f-4680-b3b0-c27aeffd2bb7" xsi:nil="true"/>
  </documentManagement>
</p:properties>
</file>

<file path=customXml/itemProps1.xml><?xml version="1.0" encoding="utf-8"?>
<ds:datastoreItem xmlns:ds="http://schemas.openxmlformats.org/officeDocument/2006/customXml" ds:itemID="{BC375B81-FBF5-4924-A5E0-F0376D8E7D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D2358C-5241-4352-A48C-E2432D8658EC}">
  <ds:schemaRefs>
    <ds:schemaRef ds:uri="4b264726-908b-4d2c-b22b-6b55214f6ef7"/>
    <ds:schemaRef ds:uri="77798f55-a83f-4680-b3b0-c27aeffd2b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2193883-9DEF-4394-A746-8B0504B231C0}">
  <ds:schemaRefs>
    <ds:schemaRef ds:uri="4b264726-908b-4d2c-b22b-6b55214f6ef7"/>
    <ds:schemaRef ds:uri="77798f55-a83f-4680-b3b0-c27aeffd2bb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3741da7a-79c1-417c-b408-16c0bfe99fca}" enabled="1" method="Standard" siteId="{1e355c04-e0a4-42ed-8e2d-7351591f0ef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1902</TotalTime>
  <Words>2055</Words>
  <Application>Microsoft Office PowerPoint</Application>
  <PresentationFormat>Panorámica</PresentationFormat>
  <Paragraphs>380</Paragraphs>
  <Slides>44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44</vt:i4>
      </vt:variant>
    </vt:vector>
  </HeadingPairs>
  <TitlesOfParts>
    <vt:vector size="52" baseType="lpstr">
      <vt:lpstr>Arial</vt:lpstr>
      <vt:lpstr>Calibri</vt:lpstr>
      <vt:lpstr>Kantar Brown</vt:lpstr>
      <vt:lpstr>Wingdings</vt:lpstr>
      <vt:lpstr>Kantar template master</vt:lpstr>
      <vt:lpstr>Content slides - no sub heading</vt:lpstr>
      <vt:lpstr>Technical</vt:lpstr>
      <vt:lpstr>1_Kantar template master</vt:lpstr>
      <vt:lpstr>Presentación de PowerPoint</vt:lpstr>
      <vt:lpstr>La ruta del Aguacate</vt:lpstr>
      <vt:lpstr>La ruta del aguacate</vt:lpstr>
      <vt:lpstr>Presentación de PowerPoint</vt:lpstr>
      <vt:lpstr>Los hogares colombianos se sienten muy bien tanto en el ámbito mental como físico</vt:lpstr>
      <vt:lpstr>Aunque los Colombianos nos auto percibimos como personas que activamente hacemos cosas por salud, nos moviliza la indulgencia</vt:lpstr>
      <vt:lpstr>Presentación de PowerPoint</vt:lpstr>
      <vt:lpstr>En medio de la inflación y la alza de precios, el shopper sí se premiumiza </vt:lpstr>
      <vt:lpstr>Presentación de PowerPoint</vt:lpstr>
      <vt:lpstr>Presentación de PowerPoint</vt:lpstr>
      <vt:lpstr>¿El consumidor opta por preparaciones caseras?</vt:lpstr>
      <vt:lpstr>¿El consumidor opta por preparaciones caseras?</vt:lpstr>
      <vt:lpstr>Presentación de PowerPoint</vt:lpstr>
      <vt:lpstr>Compras más planificadas, más unidades por ocasión</vt:lpstr>
      <vt:lpstr>Omnicanalidad Hogares visitando más canales distintos</vt:lpstr>
      <vt:lpstr>El Shopper es inteligente, no compra todo en un mismo lugar, esa es la oportunidad de los retailers.  </vt:lpstr>
      <vt:lpstr>La ruta del Aguacate</vt:lpstr>
      <vt:lpstr>2 de cada 3 hogares en Colombia compraron Aguacate en la última semana </vt:lpstr>
      <vt:lpstr>La mayoría de Colombianos consumen tanto aguacate Hass como Papelillo/Criollo</vt:lpstr>
      <vt:lpstr>La ruta del Aguacate</vt:lpstr>
      <vt:lpstr>Más del 70% de los colombianos compran al menos una vez a la semana Aguacate Hass</vt:lpstr>
      <vt:lpstr>El 73% de los hogares compra entre 2 a 4 unidades por compra, desembolsando máximo $5.900 COP. </vt:lpstr>
      <vt:lpstr>Entre más aumentan los ingresos de los hogares, la frecuencia y la compra por acto en Aguacate Hass va incrementando</vt:lpstr>
      <vt:lpstr>Entre más edad del ama de casa, hay una mayor frecuencia, más unidades de compra y por ende mayor gasto.</vt:lpstr>
      <vt:lpstr>Presentación de PowerPoint</vt:lpstr>
      <vt:lpstr>La mayoría de Colombianos prefieren una mezcla de maduros y semi-maduros para la compra del producto</vt:lpstr>
      <vt:lpstr>La mayoría de Colombianos prefieren un producto mediano a la hora de elegir Aguacate Hass</vt:lpstr>
      <vt:lpstr>La preferencia del shopper es clara: Elegir el producto a granel es como prefieren comprar el producto</vt:lpstr>
      <vt:lpstr>El Aguacate Hass se compra porque se considera un producto beneficioso debido a la nutrición y la salud </vt:lpstr>
      <vt:lpstr>El sabor y la textura es lo que más importa a la hora de comprar Aguacate Hass</vt:lpstr>
      <vt:lpstr>Presentación de PowerPoint</vt:lpstr>
      <vt:lpstr>Los canales de cercanía y especializados en frutas y verduras es donde los colombianos eligen Aguacate Hass</vt:lpstr>
      <vt:lpstr>La ruta del Aguacate</vt:lpstr>
      <vt:lpstr>Más que por gusto o precio, el aguacate criollo gana por cercanía: los colombianos lo eligen porque es el que encuentran más fácil.</vt:lpstr>
      <vt:lpstr>Por regiones la dinámica cambia: el sabor toma relevancia. </vt:lpstr>
      <vt:lpstr> </vt:lpstr>
      <vt:lpstr>Presentación de PowerPoint</vt:lpstr>
      <vt:lpstr>Los colombianos consumimos más Aguacate </vt:lpstr>
      <vt:lpstr>El almuerzo es el momento predilecto para el consumo del Aguacate</vt:lpstr>
      <vt:lpstr>Las ensaladas son sin duda la forma predilecta de consumo, seguido del guacamole y los platos típicos/sopas </vt:lpstr>
      <vt:lpstr>1 de cada 5 ocasiones consumimos aguacate sin realizar ninguna receta</vt:lpstr>
      <vt:lpstr>Presentación de PowerPoint</vt:lpstr>
      <vt:lpstr>Las 4 claves para aumentar el consumo de Aguacate Hass en Colombia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Sub-heading</dc:subject>
  <dc:creator>Alfonso Sanabria</dc:creator>
  <cp:keywords>Project reference</cp:keywords>
  <dc:description>Date</dc:description>
  <cp:lastModifiedBy>Paula Salcedo</cp:lastModifiedBy>
  <cp:revision>3</cp:revision>
  <cp:lastPrinted>2017-03-24T13:40:26Z</cp:lastPrinted>
  <dcterms:created xsi:type="dcterms:W3CDTF">2025-10-28T23:38:20Z</dcterms:created>
  <dcterms:modified xsi:type="dcterms:W3CDTF">2026-01-26T19:14:23Z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0x01010059E4506153F002479EDC7478A0AD1F6B</vt:lpwstr>
  </property>
  <property fmtid="{D5CDD505-2E9C-101B-9397-08002B2CF9AE}" pid="3" name="MSIP_Label_3741da7a-79c1-417c-b408-16c0bfe99fca_Enabled">
    <vt:lpwstr>true</vt:lpwstr>
  </property>
  <property fmtid="{D5CDD505-2E9C-101B-9397-08002B2CF9AE}" pid="4" name="MSIP_Label_3741da7a-79c1-417c-b408-16c0bfe99fca_SetDate">
    <vt:lpwstr>2023-06-01T08:02:15Z</vt:lpwstr>
  </property>
  <property fmtid="{D5CDD505-2E9C-101B-9397-08002B2CF9AE}" pid="5" name="MSIP_Label_3741da7a-79c1-417c-b408-16c0bfe99fca_Method">
    <vt:lpwstr>Standard</vt:lpwstr>
  </property>
  <property fmtid="{D5CDD505-2E9C-101B-9397-08002B2CF9AE}" pid="6" name="MSIP_Label_3741da7a-79c1-417c-b408-16c0bfe99fca_Name">
    <vt:lpwstr>Internal Only - Amber</vt:lpwstr>
  </property>
  <property fmtid="{D5CDD505-2E9C-101B-9397-08002B2CF9AE}" pid="7" name="MSIP_Label_3741da7a-79c1-417c-b408-16c0bfe99fca_SiteId">
    <vt:lpwstr>1e355c04-e0a4-42ed-8e2d-7351591f0ef1</vt:lpwstr>
  </property>
  <property fmtid="{D5CDD505-2E9C-101B-9397-08002B2CF9AE}" pid="8" name="MSIP_Label_3741da7a-79c1-417c-b408-16c0bfe99fca_ActionId">
    <vt:lpwstr>120dd1a1-0079-431a-af79-6bc5509a19aa</vt:lpwstr>
  </property>
  <property fmtid="{D5CDD505-2E9C-101B-9397-08002B2CF9AE}" pid="9" name="MSIP_Label_3741da7a-79c1-417c-b408-16c0bfe99fca_ContentBits">
    <vt:lpwstr>0</vt:lpwstr>
  </property>
  <property fmtid="{D5CDD505-2E9C-101B-9397-08002B2CF9AE}" pid="10" name="MediaServiceImageTags">
    <vt:lpwstr/>
  </property>
</Properties>
</file>